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DM Sans Bold" charset="1" panose="00000000000000000000"/>
      <p:regular r:id="rId14"/>
    </p:embeddedFont>
    <p:embeddedFont>
      <p:font typeface="TT Rounds Condensed" charset="1" panose="02000506030000020003"/>
      <p:regular r:id="rId15"/>
    </p:embeddedFont>
    <p:embeddedFont>
      <p:font typeface="DM Sans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0.png" Type="http://schemas.openxmlformats.org/officeDocument/2006/relationships/image"/><Relationship Id="rId14" Target="../media/image31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301549" y="6686401"/>
            <a:ext cx="11530877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Project Using HTML, CSS, and JavaScript</a:t>
            </a:r>
          </a:p>
          <a:p>
            <a:pPr algn="ctr">
              <a:lnSpc>
                <a:spcPts val="4381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801866" y="4423343"/>
            <a:ext cx="12030560" cy="1060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57"/>
              </a:lnSpc>
            </a:pPr>
            <a:r>
              <a:rPr lang="en-US" sz="6964" spc="6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Responsive Image Slider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180956" y="371218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534892"/>
            <a:ext cx="948998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8859" y="4320909"/>
            <a:ext cx="9709667" cy="3930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6"/>
              </a:lnSpc>
              <a:spcBef>
                <a:spcPct val="0"/>
              </a:spcBef>
            </a:pPr>
            <a:r>
              <a:rPr lang="en-US" sz="2894" spc="17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project implements a responsive image slider using HTML, CSS, and JavaScript, with no reliance on external libraries. It showcases how to structure a simple interactive component while ensuring smooth transitions. The slider adapts to different screen sizes and offers an intuitive user experience. The focus is on creating a functional, lightweight image slider for web pages.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2254618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Features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25553" y="544747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41737" y="630151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730082" y="1028700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30082" y="3723578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46266" y="1884135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46266" y="4577618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31074" y="5951947"/>
            <a:ext cx="4298614" cy="1504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49"/>
              </a:lnSpc>
              <a:spcBef>
                <a:spcPct val="0"/>
              </a:spcBef>
            </a:pPr>
            <a:r>
              <a:rPr lang="en-US" sz="2999" spc="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Fully responsive design adaptable to all screen sizes.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94996" y="1442183"/>
            <a:ext cx="413212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50"/>
              </a:lnSpc>
              <a:spcBef>
                <a:spcPct val="0"/>
              </a:spcBef>
            </a:pPr>
            <a:r>
              <a:rPr lang="en-US" sz="3000" spc="4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Smooth transitions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94996" y="4470941"/>
            <a:ext cx="3467646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50"/>
              </a:lnSpc>
              <a:spcBef>
                <a:spcPct val="0"/>
              </a:spcBef>
            </a:pPr>
            <a:r>
              <a:rPr lang="en-US" sz="3000" spc="4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Buttons for manual navigation.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3" id="23"/>
          <p:cNvGrpSpPr/>
          <p:nvPr/>
        </p:nvGrpSpPr>
        <p:grpSpPr>
          <a:xfrm rot="0">
            <a:off x="9730082" y="6418455"/>
            <a:ext cx="6998061" cy="2561528"/>
            <a:chOff x="0" y="0"/>
            <a:chExt cx="2342659" cy="85749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246266" y="7272495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04.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194996" y="7047105"/>
            <a:ext cx="3836802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50"/>
              </a:lnSpc>
              <a:spcBef>
                <a:spcPct val="0"/>
              </a:spcBef>
            </a:pPr>
            <a:r>
              <a:rPr lang="en-US" sz="3000" spc="4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Automatic slideshow with hover-to-pause functionality.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194996" y="1899383"/>
            <a:ext cx="4132127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50"/>
              </a:lnSpc>
              <a:spcBef>
                <a:spcPct val="0"/>
              </a:spcBef>
            </a:pPr>
            <a:r>
              <a:rPr lang="en-US" sz="3000" spc="4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between images using CSS.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31985" y="4563532"/>
            <a:ext cx="8625744" cy="5126055"/>
          </a:xfrm>
          <a:custGeom>
            <a:avLst/>
            <a:gdLst/>
            <a:ahLst/>
            <a:cxnLst/>
            <a:rect r="r" b="b" t="t" l="l"/>
            <a:pathLst>
              <a:path h="5126055" w="8625744">
                <a:moveTo>
                  <a:pt x="0" y="0"/>
                </a:moveTo>
                <a:lnTo>
                  <a:pt x="8625744" y="0"/>
                </a:lnTo>
                <a:lnTo>
                  <a:pt x="8625744" y="5126055"/>
                </a:lnTo>
                <a:lnTo>
                  <a:pt x="0" y="5126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20" t="-700" r="-32972" b="-358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1958" y="1219200"/>
            <a:ext cx="8928848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HTML Structure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1958" y="2838095"/>
            <a:ext cx="8000027" cy="3698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3086" indent="-421543" lvl="1">
              <a:lnSpc>
                <a:spcPts val="5271"/>
              </a:lnSpc>
              <a:spcBef>
                <a:spcPct val="0"/>
              </a:spcBef>
              <a:buFont typeface="Arial"/>
              <a:buChar char="•"/>
            </a:pPr>
            <a:r>
              <a:rPr lang="en-US" sz="3904" spc="234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container for the slider.</a:t>
            </a:r>
          </a:p>
          <a:p>
            <a:pPr algn="l" marL="843086" indent="-421543" lvl="1">
              <a:lnSpc>
                <a:spcPts val="5271"/>
              </a:lnSpc>
              <a:spcBef>
                <a:spcPct val="0"/>
              </a:spcBef>
              <a:buFont typeface="Arial"/>
              <a:buChar char="•"/>
            </a:pPr>
            <a:r>
              <a:rPr lang="en-US" sz="3904" spc="234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set of images wrapped in a parent element for slides.</a:t>
            </a:r>
          </a:p>
          <a:p>
            <a:pPr algn="l" marL="843086" indent="-421543" lvl="1">
              <a:lnSpc>
                <a:spcPts val="5271"/>
              </a:lnSpc>
              <a:spcBef>
                <a:spcPct val="0"/>
              </a:spcBef>
              <a:buFont typeface="Arial"/>
              <a:buChar char="•"/>
            </a:pPr>
            <a:r>
              <a:rPr lang="en-US" sz="3904" spc="234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Buttons for navigation (next and previous).</a:t>
            </a:r>
          </a:p>
          <a:p>
            <a:pPr algn="l" marL="0" indent="0" lvl="0">
              <a:lnSpc>
                <a:spcPts val="3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67468" y="3634838"/>
            <a:ext cx="8077295" cy="6229819"/>
          </a:xfrm>
          <a:custGeom>
            <a:avLst/>
            <a:gdLst/>
            <a:ahLst/>
            <a:cxnLst/>
            <a:rect r="r" b="b" t="t" l="l"/>
            <a:pathLst>
              <a:path h="6229819" w="8077295">
                <a:moveTo>
                  <a:pt x="0" y="0"/>
                </a:moveTo>
                <a:lnTo>
                  <a:pt x="8077295" y="0"/>
                </a:lnTo>
                <a:lnTo>
                  <a:pt x="8077295" y="6229819"/>
                </a:lnTo>
                <a:lnTo>
                  <a:pt x="0" y="62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991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1958" y="1219200"/>
            <a:ext cx="8928848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CSS Styling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1958" y="2838095"/>
            <a:ext cx="8000027" cy="7026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3086" indent="-421543" lvl="1">
              <a:lnSpc>
                <a:spcPts val="5271"/>
              </a:lnSpc>
              <a:buFont typeface="Arial"/>
              <a:buChar char="•"/>
            </a:pPr>
            <a:r>
              <a:rPr lang="en-US" sz="3904" spc="2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Flexbox for layout alignment.</a:t>
            </a:r>
          </a:p>
          <a:p>
            <a:pPr algn="l" marL="843086" indent="-421543" lvl="1">
              <a:lnSpc>
                <a:spcPts val="5271"/>
              </a:lnSpc>
              <a:buFont typeface="Arial"/>
              <a:buChar char="•"/>
            </a:pPr>
            <a:r>
              <a:rPr lang="en-US" sz="3904" spc="2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Smooth transitions with transition: transform 0.5s ease-in-out.</a:t>
            </a:r>
          </a:p>
          <a:p>
            <a:pPr algn="l" marL="843086" indent="-421543" lvl="1">
              <a:lnSpc>
                <a:spcPts val="5271"/>
              </a:lnSpc>
              <a:buFont typeface="Arial"/>
              <a:buChar char="•"/>
            </a:pPr>
            <a:r>
              <a:rPr lang="en-US" sz="3904" spc="2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Responsive design using media queries.</a:t>
            </a:r>
          </a:p>
          <a:p>
            <a:pPr algn="l" marL="843086" indent="-421543" lvl="1">
              <a:lnSpc>
                <a:spcPts val="5271"/>
              </a:lnSpc>
              <a:buFont typeface="Arial"/>
              <a:buChar char="•"/>
            </a:pPr>
            <a:r>
              <a:rPr lang="en-US" sz="3904" spc="2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Hidden overflow for a clean look.</a:t>
            </a:r>
          </a:p>
          <a:p>
            <a:pPr algn="l">
              <a:lnSpc>
                <a:spcPts val="5271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50187" y="3123020"/>
            <a:ext cx="7483178" cy="6953382"/>
          </a:xfrm>
          <a:custGeom>
            <a:avLst/>
            <a:gdLst/>
            <a:ahLst/>
            <a:cxnLst/>
            <a:rect r="r" b="b" t="t" l="l"/>
            <a:pathLst>
              <a:path h="6953382" w="7483178">
                <a:moveTo>
                  <a:pt x="0" y="0"/>
                </a:moveTo>
                <a:lnTo>
                  <a:pt x="7483178" y="0"/>
                </a:lnTo>
                <a:lnTo>
                  <a:pt x="7483178" y="6953382"/>
                </a:lnTo>
                <a:lnTo>
                  <a:pt x="0" y="6953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00" t="0" r="-8085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1958" y="1219200"/>
            <a:ext cx="10380862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JavaScript Logic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1958" y="2838095"/>
            <a:ext cx="8000027" cy="7692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3086" indent="-421543" lvl="1">
              <a:lnSpc>
                <a:spcPts val="5271"/>
              </a:lnSpc>
              <a:buFont typeface="Arial"/>
              <a:buChar char="•"/>
            </a:pPr>
            <a:r>
              <a:rPr lang="en-US" sz="3904" spc="2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Show the current slide by adjusting the transform property.</a:t>
            </a:r>
          </a:p>
          <a:p>
            <a:pPr algn="l" marL="843086" indent="-421543" lvl="1">
              <a:lnSpc>
                <a:spcPts val="5271"/>
              </a:lnSpc>
              <a:buFont typeface="Arial"/>
              <a:buChar char="•"/>
            </a:pPr>
            <a:r>
              <a:rPr lang="en-US" sz="3904" spc="2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Navigate slides using “nextSlide()” and “prevSlide()” functions.</a:t>
            </a:r>
          </a:p>
          <a:p>
            <a:pPr algn="l" marL="843086" indent="-421543" lvl="1">
              <a:lnSpc>
                <a:spcPts val="5271"/>
              </a:lnSpc>
              <a:buFont typeface="Arial"/>
              <a:buChar char="•"/>
            </a:pPr>
            <a:r>
              <a:rPr lang="en-US" sz="3904" spc="2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Automatic transitions using “setInterval()”.</a:t>
            </a:r>
          </a:p>
          <a:p>
            <a:pPr algn="l" marL="843086" indent="-421543" lvl="1">
              <a:lnSpc>
                <a:spcPts val="5271"/>
              </a:lnSpc>
              <a:buFont typeface="Arial"/>
              <a:buChar char="•"/>
            </a:pPr>
            <a:r>
              <a:rPr lang="en-US" sz="3904" spc="2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Pause transitions on hover with mouseover and mouseout events.</a:t>
            </a:r>
          </a:p>
          <a:p>
            <a:pPr algn="l" marL="0" indent="0" lvl="0">
              <a:lnSpc>
                <a:spcPts val="3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911569" y="3106646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80340" y="1219200"/>
            <a:ext cx="875116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Summary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3456" y="2752725"/>
            <a:ext cx="7707571" cy="650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</a:t>
            </a: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is project is a simple and functional implementation of an image slider. It demonstrates effective use of HTML, CSS, and JavaScript to create responsive and interactive components. Key takeaways:</a:t>
            </a:r>
          </a:p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Responsive design.</a:t>
            </a:r>
          </a:p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Smooth animations.</a:t>
            </a:r>
          </a:p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User-friendly controls.</a:t>
            </a:r>
          </a:p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Real-world JavaScript event handling.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DAGXsQVDF-o</dc:identifier>
  <dcterms:modified xsi:type="dcterms:W3CDTF">2011-08-01T06:04:30Z</dcterms:modified>
  <cp:revision>1</cp:revision>
  <dc:title>Blue Doodle Project Presentation</dc:title>
</cp:coreProperties>
</file>