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500ef57c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500ef57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500ef57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500ef57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500ef57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500ef57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500ef57c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500ef57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500ef57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500ef57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500ef57c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500ef57c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500ef57c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500ef57c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500ef57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500ef57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500ef57c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500ef57c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500ef57c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500ef57c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500ef57c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500ef57c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500ef57c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500ef57c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500ef57c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500ef57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500ef57c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500ef57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500ef57c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500ef57c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500ef57c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500ef57c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500ef57c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500ef57c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500ef57c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500ef57c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500ef57c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500ef57c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500ef57c2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500ef57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500ef57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500ef57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500ef57c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500ef57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500ef57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500ef57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500ef57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500ef57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newsapi.org/" TargetMode="External"/><Relationship Id="rId4" Type="http://schemas.openxmlformats.org/officeDocument/2006/relationships/hyperlink" Target="https://newsapi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AmmarAtef/News_app.git" TargetMode="External"/><Relationship Id="rId4" Type="http://schemas.openxmlformats.org/officeDocument/2006/relationships/hyperlink" Target="https://github.com/AmmarAtef/News_ap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Ammar Atef Ahmed Mohamed  ID#617278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0"/>
            <a:ext cx="88614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navigation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NavGraphSetup.kt</a:t>
            </a:r>
            <a:r>
              <a:rPr lang="en" sz="1100"/>
              <a:t> – Defines navigation routes and graph for moving between screens in Jetpack Compose.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5.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presentation.viewmodels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NewsScreenViewModel</a:t>
            </a:r>
            <a:r>
              <a:rPr lang="en" sz="1100"/>
              <a:t> – Manages UI state, handles business logic, and interacts with the repository to fetch data.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0" y="0"/>
            <a:ext cx="8792100" cy="5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6.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a) components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Reusable Jetpack Compose UI elements: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BottomSheetContent</a:t>
            </a:r>
            <a:r>
              <a:rPr lang="en" sz="1100"/>
              <a:t> – UI for bottom sheet display.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CategoryTabRow</a:t>
            </a:r>
            <a:r>
              <a:rPr lang="en" sz="1100"/>
              <a:t> – Tab layout for switching news categories.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ImageHolder</a:t>
            </a:r>
            <a:r>
              <a:rPr lang="en" sz="1100"/>
              <a:t> – Handles image loading with Coil.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NewsArticleCard</a:t>
            </a:r>
            <a:r>
              <a:rPr lang="en" sz="1100"/>
              <a:t> – Card layout for displaying a news item.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NewsScreenTopBar</a:t>
            </a:r>
            <a:r>
              <a:rPr lang="en" sz="1100"/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SearchAppBar</a:t>
            </a:r>
            <a:r>
              <a:rPr lang="en" sz="1100"/>
              <a:t> – App bars for navigation and search.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RetryContent</a:t>
            </a:r>
            <a:r>
              <a:rPr lang="en" sz="1100"/>
              <a:t> – UI for error retry state.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b) screens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article_screen</a:t>
            </a:r>
            <a:r>
              <a:rPr b="1" lang="en" sz="1100"/>
              <a:t> →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ArticleScreen.kt</a:t>
            </a:r>
            <a:r>
              <a:rPr lang="en" sz="1100"/>
              <a:t> – Displays details of a selected article.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news_screen</a:t>
            </a:r>
            <a:r>
              <a:rPr b="1" lang="en" sz="1100"/>
              <a:t> →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NewsScreen.kt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NewsScreenEvent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NewsScreenState</a:t>
            </a:r>
            <a:r>
              <a:rPr lang="en" sz="1100"/>
              <a:t> – Main screen for browsing news with state and event handling.</a:t>
            </a:r>
            <a:br>
              <a:rPr lang="en" sz="1100"/>
            </a:b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0" y="0"/>
            <a:ext cx="8731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c) theme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Color.kt</a:t>
            </a:r>
            <a:r>
              <a:rPr lang="en" sz="1100"/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Theme.kt</a:t>
            </a:r>
            <a:r>
              <a:rPr lang="en" sz="1100"/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Type.kt</a:t>
            </a:r>
            <a:r>
              <a:rPr lang="en" sz="1100"/>
              <a:t> – Defines app colors, typography, and theming for Material 3 design.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5000"/>
            <a:ext cx="47529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60550" y="83625"/>
            <a:ext cx="82905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7.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util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Constants</a:t>
            </a:r>
            <a:r>
              <a:rPr lang="en" sz="1100"/>
              <a:t> – Stores static values like API keys, base URLs, and constants used across the app.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DataFormatter</a:t>
            </a:r>
            <a:r>
              <a:rPr lang="en" sz="1100"/>
              <a:t> – Utility for formatting dates or text before display.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" sz="1100"/>
              <a:t> – Wrapper class for handling success, error, and loading states in data fetching.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8. Root Files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MainActivity</a:t>
            </a:r>
            <a:r>
              <a:rPr lang="en" sz="1100"/>
              <a:t> – The main entry point that initializes the Compose UI and sets up navigation.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NewsApplication</a:t>
            </a:r>
            <a:r>
              <a:rPr lang="en" sz="1100"/>
              <a:t> – Application class for Hilt initialization and app-wide configurations.</a:t>
            </a: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/ Modules Discussion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News Fetching Module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10500" y="1919075"/>
            <a:ext cx="8483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Retrieves latest news articles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News API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NewsApiService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Retrofit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Gson Converter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fetch JSON data.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mapped to Kotlin models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NewsResponse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Source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are cached for offline reading.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71900" y="427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Search Module</a:t>
            </a:r>
            <a:endParaRPr sz="4200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users to search for news articles by keywords.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input handled by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SearchAppBar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UI component.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passed to ViewModel, which calls repository with updated search parameters.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filtered results in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NewsScreen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71900" y="444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Category Browsing Module</a:t>
            </a:r>
            <a:endParaRPr sz="2700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Lets users browse news by categories (e.g., Technology, Sports, Business).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CategoryTabRow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available categories.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Selecting a category triggers a ViewModel call to load category-specific articles.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Article Details Module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Shows full article details when a news card is selected.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ArticleScreen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title, description, image, and source link.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Navigation handled by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NavGraphSetup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71900" y="185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Error &amp; Retry Handling Module</a:t>
            </a:r>
            <a:endParaRPr sz="4000"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smooth user experience in case of API failure or no internet.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RetryContent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 offers a retry button.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manages Loading, Success, and Error states.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541125" y="245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UI &amp; Theming Module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 consistent, modern UI experience using Material 3.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 defined in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Color.kt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Theme.kt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Type.kt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Coil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ImageHolder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efficient image loading.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ajor Concepts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/>
        </p:nvSpPr>
        <p:spPr>
          <a:xfrm>
            <a:off x="20250" y="69175"/>
            <a:ext cx="9103500" cy="5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MVVM Architecture</a:t>
            </a:r>
            <a:r>
              <a:rPr lang="en" sz="1100"/>
              <a:t> – Clear separation of concerns: UI (Compose screens), state/logic (ViewModels), and data (Repository).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Repository Pattern</a:t>
            </a:r>
            <a:r>
              <a:rPr lang="en" sz="1100"/>
              <a:t> –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NewsRepository</a:t>
            </a:r>
            <a:r>
              <a:rPr lang="en" sz="1100"/>
              <a:t>/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NewsRepositoryImpl</a:t>
            </a:r>
            <a:r>
              <a:rPr lang="en" sz="1100"/>
              <a:t> abstracts data sources and business rules from the UI.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Jetpack Compose</a:t>
            </a:r>
            <a:r>
              <a:rPr lang="en" sz="1100"/>
              <a:t> – Declarative UI with state-driven rendering; reusable components (cards, app bars, bottom sheet).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Unidirectional UI State + Events</a:t>
            </a:r>
            <a:r>
              <a:rPr lang="en" sz="1100"/>
              <a:t> –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NewsScreenState</a:t>
            </a:r>
            <a:r>
              <a:rPr lang="en" sz="1100"/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NewsScreenEvent</a:t>
            </a:r>
            <a:r>
              <a:rPr lang="en" sz="1100"/>
              <a:t> model screen state and user intents for predictable updates.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ViewModel</a:t>
            </a:r>
            <a:r>
              <a:rPr lang="en" sz="1100"/>
              <a:t> –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NewsScreenViewModel</a:t>
            </a:r>
            <a:r>
              <a:rPr lang="en" sz="1100"/>
              <a:t> survives configuration changes, exposes state, and orchestrates data flow.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Navigation (Compose Navigation)</a:t>
            </a:r>
            <a:r>
              <a:rPr lang="en" sz="1100"/>
              <a:t> –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NavGraphSetup</a:t>
            </a:r>
            <a:r>
              <a:rPr lang="en" sz="1100"/>
              <a:t> defines type-safe routes between list and article detail screens.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Dependency Injection (Hilt)</a:t>
            </a:r>
            <a:r>
              <a:rPr lang="en" sz="1100"/>
              <a:t> –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lang="en" sz="1100"/>
              <a:t> provides Retrofit, repository, and other singletons; improves testability and decoupling.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Retrofit Web Service + Gson</a:t>
            </a:r>
            <a:r>
              <a:rPr lang="en" sz="1100"/>
              <a:t> –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NewsApiService</a:t>
            </a:r>
            <a:r>
              <a:rPr lang="en" sz="1100"/>
              <a:t> calls the News API and maps JSON to Kotlin models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Source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NewsResponse</a:t>
            </a:r>
            <a:r>
              <a:rPr lang="en" sz="1100"/>
              <a:t>).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Kotlin Coroutines</a:t>
            </a:r>
            <a:r>
              <a:rPr lang="en" sz="1100"/>
              <a:t> – Asynchronous API calls and background work without blocking the main thread.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Resource Wrapping for Result States</a:t>
            </a:r>
            <a:r>
              <a:rPr lang="en" sz="1100"/>
              <a:t> –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" sz="1100"/>
              <a:t> encapsulates Loading/Success/Error to drive UI accordingly (with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RetryContent</a:t>
            </a:r>
            <a:r>
              <a:rPr lang="en" sz="1100"/>
              <a:t>).</a:t>
            </a:r>
            <a:br>
              <a:rPr lang="en" sz="1100"/>
            </a:b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0" y="0"/>
            <a:ext cx="90603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Error Handling &amp; Retry UX</a:t>
            </a:r>
            <a:r>
              <a:rPr lang="en" sz="1500"/>
              <a:t> – Graceful handling of failures with user-triggered retries and empty/error states.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Image Loading (Coil)</a:t>
            </a:r>
            <a:r>
              <a:rPr lang="en" sz="1500"/>
              <a:t> – Efficient, lifecycle-aware image fetching and caching in Compose (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ImageHolder</a:t>
            </a:r>
            <a:r>
              <a:rPr lang="en" sz="1500"/>
              <a:t>).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Theming with Material 3</a:t>
            </a:r>
            <a:r>
              <a:rPr lang="en" sz="1500"/>
              <a:t> – Centralized color/typography/system UI for consistent look &amp; feel (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Theme</a:t>
            </a:r>
            <a:r>
              <a:rPr lang="en" sz="1500"/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" sz="1500"/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500"/>
              <a:t>).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Modular UI Composition</a:t>
            </a:r>
            <a:r>
              <a:rPr lang="en" sz="1500"/>
              <a:t> – Reusable composables (e.g.,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NewsArticleCard</a:t>
            </a:r>
            <a:r>
              <a:rPr lang="en" sz="1500"/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SearchAppBar</a:t>
            </a:r>
            <a:r>
              <a:rPr lang="en" sz="1500"/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CategoryTabRow</a:t>
            </a:r>
            <a:r>
              <a:rPr lang="en" sz="1500"/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BottomSheetContent</a:t>
            </a:r>
            <a:r>
              <a:rPr lang="en" sz="1500"/>
              <a:t>) to keep screens lean.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Formatting &amp; Utilities</a:t>
            </a:r>
            <a:r>
              <a:rPr lang="en" sz="1500"/>
              <a:t> – Centralized constants and data formatting (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Constants</a:t>
            </a:r>
            <a:r>
              <a:rPr lang="en" sz="1500"/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DataFormatter</a:t>
            </a:r>
            <a:r>
              <a:rPr lang="en" sz="1500"/>
              <a:t>) to reduce duplication.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Dependencies</a:t>
            </a:r>
            <a:endParaRPr b="1"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0" y="0"/>
            <a:ext cx="89133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Navigation-Compose</a:t>
            </a:r>
            <a:br>
              <a:rPr b="1" lang="en" sz="1500"/>
            </a:br>
            <a:r>
              <a:rPr lang="en" sz="1500"/>
              <a:t> Enables seamless screen-to-screen navigation in a Jetpack Compose app.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Retrofit + Gson Converter</a:t>
            </a:r>
            <a:br>
              <a:rPr b="1" lang="en" sz="1500"/>
            </a:br>
            <a:r>
              <a:rPr lang="en" sz="1500"/>
              <a:t> For making HTTP requests to the News API and converting JSON responses into Kotlin objects.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Hilt (Dagger-Hilt)</a:t>
            </a:r>
            <a:br>
              <a:rPr b="1" lang="en" sz="1500"/>
            </a:br>
            <a:r>
              <a:rPr lang="en" sz="1500"/>
              <a:t> Dependency injection framework to manage object creation and lifecycle, with Compose navigation integration.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Coil-Compose</a:t>
            </a:r>
            <a:br>
              <a:rPr b="1" lang="en" sz="1500"/>
            </a:br>
            <a:r>
              <a:rPr lang="en" sz="1500"/>
              <a:t> Loads and caches images directly in Jetpack Compose UI components.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Accompanist Pager</a:t>
            </a:r>
            <a:br>
              <a:rPr b="1" lang="en" sz="1500"/>
            </a:br>
            <a:r>
              <a:rPr lang="en" sz="1500"/>
              <a:t> Adds horizontal paging/swiping functionality (used for category tabs).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71900" y="1919075"/>
            <a:ext cx="8078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https://github.com/AmmarAtef/News_app.git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https://github.com/AmmarAtef/News_app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(SCI Connection)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471900" y="1919075"/>
            <a:ext cx="8294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NewsApp taught me the value of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thinking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 seen in the MVVM architecture, which reflects SCI’s principle of orderly thought leading to effective action. It also showed the importance of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adaptability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handling dynamic API data mirrors SCI’s teaching of maintaining stability amid constant change.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471900" y="66325"/>
            <a:ext cx="8222100" cy="54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Real-Time News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Deliver up-to-date news articles from multiple categories using the News API.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Easy News Search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Allow users to quickly find articles on specific topics or keywords.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News Browsing Experience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Offer a clean, modern, and responsive UI using Jetpack Compose and Material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Offline Reading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Cache fetched news so users can access previously loaded articles without internet.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Content Access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Enable browsing by categories (e.g., Technology, Sports, Business) to suit user preferences.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MVVM Best Practices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Showcase clean architecture for better maintainability and scalability.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Audience / Beneficiaries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Public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Anyone who wants a quick, easy way to read news from various sources.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Particularly journalism and media students who need current news updates for study or projects.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People who want to stay updated on industry news during breaks or commutes.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Researchers &amp; Analysts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Individuals who track trends and updates in specific categories.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 Enthusiasts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Users who want a visually appealing, organized way to consume news daily.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Project 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Structure Explanation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follows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MVVM architecture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is organized into separate packages for better maintainability and scalability.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69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112450" y="100925"/>
            <a:ext cx="8281800" cy="4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1.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data.network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NewsApiService</a:t>
            </a:r>
            <a:r>
              <a:rPr lang="en" sz="1100"/>
              <a:t> – Defines API endpoints using Retrofit for fetching news data from the News API.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2.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</a:t>
            </a:r>
            <a:r>
              <a:rPr b="1" lang="en" sz="1300"/>
              <a:t> (Dependency Injection)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lang="en" sz="1100"/>
              <a:t> – Hilt module that provides app-wide dependencies such as Retrofit, repository instances, and other singletons.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3.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a) model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</a:t>
            </a:r>
            <a:r>
              <a:rPr lang="en" sz="1100"/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NewsResponse</a:t>
            </a:r>
            <a:r>
              <a:rPr lang="en" sz="1100"/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Source</a:t>
            </a:r>
            <a:r>
              <a:rPr lang="en" sz="1100"/>
              <a:t> – Data models representing API response structures.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b) repositories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NewsRepository</a:t>
            </a:r>
            <a:r>
              <a:rPr lang="en" sz="1100"/>
              <a:t> – Interface defining data operations.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NewsRepositoryImpl</a:t>
            </a:r>
            <a:r>
              <a:rPr lang="en" sz="1100"/>
              <a:t> – Implements the repository, bridging API calls from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data.network</a:t>
            </a:r>
            <a:r>
              <a:rPr lang="en" sz="1100"/>
              <a:t> to the ViewModel.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502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