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243386f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243386f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243386f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243386f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83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2485050" y="1455575"/>
            <a:ext cx="4173900" cy="3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Business Analytics Nanodegree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Project 2: NYSE Data Project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Ammar Bahasan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100" y="164175"/>
            <a:ext cx="921800" cy="7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5158199" y="1418450"/>
            <a:ext cx="3631501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The Telecommunications sector has highest average total revenue</a:t>
            </a:r>
            <a:r>
              <a:rPr lang="en-US" dirty="0">
                <a:solidFill>
                  <a:schemeClr val="accent3"/>
                </a:solidFill>
                <a:latin typeface="Poppins"/>
                <a:cs typeface="Poppins"/>
                <a:sym typeface="Poppins"/>
              </a:rPr>
              <a:t> by far from the rest with mean of</a:t>
            </a:r>
            <a:r>
              <a:rPr lang="en-US" dirty="0">
                <a:solidFill>
                  <a:schemeClr val="accent3"/>
                </a:solidFill>
                <a:latin typeface="Poppins"/>
                <a:cs typeface="Poppins"/>
              </a:rPr>
              <a:t> $57,537,392,650 . While the rest of the sector fell behind. the consumer Staples came second with mean of $43,407,926,144 </a:t>
            </a:r>
            <a:endParaRPr lang="en-US" dirty="0">
              <a:solidFill>
                <a:schemeClr val="accent3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Total mean Revenue for each sector</a:t>
            </a:r>
            <a:endParaRPr sz="1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3506132" y="1418450"/>
            <a:ext cx="3631501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dirty="0">
              <a:solidFill>
                <a:schemeClr val="accent3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54300" y="1418448"/>
            <a:ext cx="3011308" cy="307260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500" b="1" dirty="0">
                <a:solidFill>
                  <a:srgbClr val="FFFFFF"/>
                </a:solidFill>
                <a:latin typeface="Poppins"/>
                <a:cs typeface="Poppins"/>
              </a:rPr>
              <a:t>How does the revenue vary from Real state and energy ? Is the revenue similar is each stock in the industry ?</a:t>
            </a:r>
            <a:endParaRPr sz="1500" b="1" dirty="0">
              <a:solidFill>
                <a:srgbClr val="FFFFFF"/>
              </a:solidFill>
              <a:latin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F30B7-C2B8-4F5D-89EB-2ABBC6875CF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48"/>
            <a:ext cx="3011308" cy="3072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A316B-2A3A-4EF5-8AAC-34899F66E6A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32" y="1418451"/>
            <a:ext cx="3631501" cy="3072599"/>
          </a:xfrm>
          <a:prstGeom prst="rect">
            <a:avLst/>
          </a:prstGeom>
        </p:spPr>
      </p:pic>
      <p:sp>
        <p:nvSpPr>
          <p:cNvPr id="10" name="Google Shape;140;p14">
            <a:extLst>
              <a:ext uri="{FF2B5EF4-FFF2-40B4-BE49-F238E27FC236}">
                <a16:creationId xmlns:a16="http://schemas.microsoft.com/office/drawing/2014/main" id="{9160CA32-DBF9-4E8A-AEB9-0C04863196DF}"/>
              </a:ext>
            </a:extLst>
          </p:cNvPr>
          <p:cNvSpPr txBox="1">
            <a:spLocks/>
          </p:cNvSpPr>
          <p:nvPr/>
        </p:nvSpPr>
        <p:spPr>
          <a:xfrm>
            <a:off x="7137633" y="1418448"/>
            <a:ext cx="1920240" cy="372505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sz="700" dirty="0">
                <a:solidFill>
                  <a:schemeClr val="accent3"/>
                </a:solidFill>
                <a:latin typeface="Poppins"/>
                <a:cs typeface="Poppins"/>
                <a:sym typeface="Poppins"/>
              </a:rPr>
              <a:t>The Revenue is very different between the two industry in year 2.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700" dirty="0">
                <a:solidFill>
                  <a:schemeClr val="accent3"/>
                </a:solidFill>
                <a:latin typeface="Poppins"/>
                <a:cs typeface="Poppins"/>
                <a:sym typeface="Poppins"/>
              </a:rPr>
              <a:t>Both distribution are right skewed (mean&gt;median)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700" dirty="0">
                <a:solidFill>
                  <a:schemeClr val="accent3"/>
                </a:solidFill>
                <a:latin typeface="Poppins"/>
                <a:cs typeface="Poppins"/>
                <a:sym typeface="Poppins"/>
              </a:rPr>
              <a:t>The mean in Real state is</a:t>
            </a:r>
            <a:r>
              <a:rPr lang="en-US" sz="700" dirty="0">
                <a:solidFill>
                  <a:schemeClr val="accent3"/>
                </a:solidFill>
                <a:latin typeface="Poppins"/>
                <a:cs typeface="Poppins"/>
              </a:rPr>
              <a:t> $44,065,932,903  while it’s only  $2,375,729,308  in the energy. The </a:t>
            </a:r>
            <a:r>
              <a:rPr lang="en-US" sz="700" dirty="0" err="1">
                <a:solidFill>
                  <a:schemeClr val="accent3"/>
                </a:solidFill>
                <a:latin typeface="Poppins"/>
                <a:cs typeface="Poppins"/>
              </a:rPr>
              <a:t>standerd</a:t>
            </a:r>
            <a:r>
              <a:rPr lang="en-US" sz="700" dirty="0">
                <a:solidFill>
                  <a:schemeClr val="accent3"/>
                </a:solidFill>
                <a:latin typeface="Poppins"/>
                <a:cs typeface="Poppins"/>
              </a:rPr>
              <a:t> for Real state is                 $87,598,693,146  and only  $1,872,814,417  in the Energy  , which means the energy sector is more stable, the value are not very spread and maybe investing in such stocks will be a good idea and have a very low risk.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700" dirty="0">
                <a:solidFill>
                  <a:schemeClr val="accent3"/>
                </a:solidFill>
                <a:latin typeface="Poppins"/>
                <a:cs typeface="Poppins"/>
                <a:sym typeface="Poppins"/>
              </a:rPr>
              <a:t>There are 5 stocks in Real State had a total revenue above(100B)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700" dirty="0">
                <a:solidFill>
                  <a:schemeClr val="accent3"/>
                </a:solidFill>
                <a:latin typeface="Poppins"/>
                <a:cs typeface="Poppins"/>
                <a:sym typeface="Poppins"/>
              </a:rPr>
              <a:t>The range in Real State is </a:t>
            </a:r>
            <a:r>
              <a:rPr lang="en-US" sz="700" dirty="0">
                <a:solidFill>
                  <a:schemeClr val="accent3"/>
                </a:solidFill>
                <a:latin typeface="Poppins"/>
                <a:cs typeface="Poppins"/>
              </a:rPr>
              <a:t>$419,089,722,000 which tells us the </a:t>
            </a:r>
            <a:r>
              <a:rPr lang="en-US" sz="700" dirty="0" err="1">
                <a:solidFill>
                  <a:schemeClr val="accent3"/>
                </a:solidFill>
                <a:latin typeface="Poppins"/>
                <a:cs typeface="Poppins"/>
              </a:rPr>
              <a:t>the</a:t>
            </a:r>
            <a:r>
              <a:rPr lang="en-US" sz="700" dirty="0">
                <a:solidFill>
                  <a:schemeClr val="accent3"/>
                </a:solidFill>
                <a:latin typeface="Poppins"/>
                <a:cs typeface="Poppins"/>
              </a:rPr>
              <a:t> data is widely spread , while it’s only </a:t>
            </a:r>
            <a:r>
              <a:rPr lang="en-US" dirty="0"/>
              <a:t> </a:t>
            </a:r>
            <a:r>
              <a:rPr lang="en-US" sz="700" dirty="0">
                <a:solidFill>
                  <a:schemeClr val="accent3"/>
                </a:solidFill>
                <a:latin typeface="Poppins"/>
                <a:cs typeface="Poppins"/>
              </a:rPr>
              <a:t>$6,733,387,000 in the </a:t>
            </a:r>
            <a:r>
              <a:rPr lang="en-US" sz="700" dirty="0" err="1">
                <a:solidFill>
                  <a:schemeClr val="accent3"/>
                </a:solidFill>
                <a:latin typeface="Poppins"/>
                <a:cs typeface="Poppins"/>
              </a:rPr>
              <a:t>Enegry</a:t>
            </a:r>
            <a:r>
              <a:rPr lang="en-US" sz="700" dirty="0">
                <a:solidFill>
                  <a:schemeClr val="accent3"/>
                </a:solidFill>
                <a:latin typeface="Poppins"/>
                <a:cs typeface="Poppins"/>
              </a:rPr>
              <a:t> Sector .</a:t>
            </a:r>
            <a:endParaRPr lang="en-US" sz="700" dirty="0">
              <a:solidFill>
                <a:schemeClr val="accent3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7972514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228</Words>
  <Application>Microsoft Office PowerPoint</Application>
  <PresentationFormat>On-screen Show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Open Sans</vt:lpstr>
      <vt:lpstr>Montserrat</vt:lpstr>
      <vt:lpstr>Lato</vt:lpstr>
      <vt:lpstr>Arial</vt:lpstr>
      <vt:lpstr>Poppins</vt:lpstr>
      <vt:lpstr>Focus</vt:lpstr>
      <vt:lpstr>PowerPoint Presentation</vt:lpstr>
      <vt:lpstr> Total mean Revenue for each sector </vt:lpstr>
      <vt:lpstr>How does the revenue vary from Real state and energy ? Is the revenue similar is each stock in the industry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 K</dc:creator>
  <cp:lastModifiedBy>Ammar K</cp:lastModifiedBy>
  <cp:revision>14</cp:revision>
  <dcterms:modified xsi:type="dcterms:W3CDTF">2020-05-22T14:30:52Z</dcterms:modified>
</cp:coreProperties>
</file>