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64" r:id="rId5"/>
    <p:sldId id="276" r:id="rId6"/>
    <p:sldId id="266" r:id="rId7"/>
    <p:sldId id="278" r:id="rId8"/>
    <p:sldId id="281" r:id="rId9"/>
    <p:sldId id="279" r:id="rId10"/>
    <p:sldId id="283" r:id="rId11"/>
    <p:sldId id="282" r:id="rId12"/>
    <p:sldId id="268" r:id="rId13"/>
    <p:sldId id="284" r:id="rId14"/>
    <p:sldId id="269" r:id="rId15"/>
    <p:sldId id="287" r:id="rId16"/>
    <p:sldId id="285" r:id="rId17"/>
    <p:sldId id="288"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3FB139-9F9B-44EA-A416-65E545D90976}" v="893" dt="2020-03-05T19:32:11.866"/>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80" autoAdjust="0"/>
  </p:normalViewPr>
  <p:slideViewPr>
    <p:cSldViewPr showGuides="1">
      <p:cViewPr>
        <p:scale>
          <a:sx n="75" d="100"/>
          <a:sy n="75" d="100"/>
        </p:scale>
        <p:origin x="284" y="-31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mar Burhan" userId="5a31fc92-aeb8-4c41-8fc9-92b3eaa4b557" providerId="ADAL" clId="{B13FB139-9F9B-44EA-A416-65E545D90976}"/>
    <pc:docChg chg="undo custSel mod addSld delSld modSld sldOrd">
      <pc:chgData name="Ammar Burhan" userId="5a31fc92-aeb8-4c41-8fc9-92b3eaa4b557" providerId="ADAL" clId="{B13FB139-9F9B-44EA-A416-65E545D90976}" dt="2020-03-05T19:32:15.330" v="1841" actId="20577"/>
      <pc:docMkLst>
        <pc:docMk/>
      </pc:docMkLst>
      <pc:sldChg chg="addSp delSp modSp mod ord">
        <pc:chgData name="Ammar Burhan" userId="5a31fc92-aeb8-4c41-8fc9-92b3eaa4b557" providerId="ADAL" clId="{B13FB139-9F9B-44EA-A416-65E545D90976}" dt="2020-03-05T15:33:56.135" v="193" actId="478"/>
        <pc:sldMkLst>
          <pc:docMk/>
          <pc:sldMk cId="1997697987" sldId="266"/>
        </pc:sldMkLst>
        <pc:spChg chg="del">
          <ac:chgData name="Ammar Burhan" userId="5a31fc92-aeb8-4c41-8fc9-92b3eaa4b557" providerId="ADAL" clId="{B13FB139-9F9B-44EA-A416-65E545D90976}" dt="2020-03-05T15:33:52.681" v="192" actId="478"/>
          <ac:spMkLst>
            <pc:docMk/>
            <pc:sldMk cId="1997697987" sldId="266"/>
            <ac:spMk id="2" creationId="{00000000-0000-0000-0000-000000000000}"/>
          </ac:spMkLst>
        </pc:spChg>
        <pc:spChg chg="mod">
          <ac:chgData name="Ammar Burhan" userId="5a31fc92-aeb8-4c41-8fc9-92b3eaa4b557" providerId="ADAL" clId="{B13FB139-9F9B-44EA-A416-65E545D90976}" dt="2020-03-05T15:33:49.304" v="191" actId="20577"/>
          <ac:spMkLst>
            <pc:docMk/>
            <pc:sldMk cId="1997697987" sldId="266"/>
            <ac:spMk id="3" creationId="{00000000-0000-0000-0000-000000000000}"/>
          </ac:spMkLst>
        </pc:spChg>
        <pc:spChg chg="add del mod">
          <ac:chgData name="Ammar Burhan" userId="5a31fc92-aeb8-4c41-8fc9-92b3eaa4b557" providerId="ADAL" clId="{B13FB139-9F9B-44EA-A416-65E545D90976}" dt="2020-03-05T15:33:56.135" v="193" actId="478"/>
          <ac:spMkLst>
            <pc:docMk/>
            <pc:sldMk cId="1997697987" sldId="266"/>
            <ac:spMk id="5" creationId="{DBA7BAAC-F544-437A-AC14-5CE4FD2DF272}"/>
          </ac:spMkLst>
        </pc:spChg>
      </pc:sldChg>
      <pc:sldChg chg="addSp delSp modSp mod">
        <pc:chgData name="Ammar Burhan" userId="5a31fc92-aeb8-4c41-8fc9-92b3eaa4b557" providerId="ADAL" clId="{B13FB139-9F9B-44EA-A416-65E545D90976}" dt="2020-03-05T19:09:14.336" v="1647" actId="21"/>
        <pc:sldMkLst>
          <pc:docMk/>
          <pc:sldMk cId="3296948863" sldId="268"/>
        </pc:sldMkLst>
        <pc:spChg chg="mod">
          <ac:chgData name="Ammar Burhan" userId="5a31fc92-aeb8-4c41-8fc9-92b3eaa4b557" providerId="ADAL" clId="{B13FB139-9F9B-44EA-A416-65E545D90976}" dt="2020-03-05T19:09:14.336" v="1647" actId="21"/>
          <ac:spMkLst>
            <pc:docMk/>
            <pc:sldMk cId="3296948863" sldId="268"/>
            <ac:spMk id="2" creationId="{00000000-0000-0000-0000-000000000000}"/>
          </ac:spMkLst>
        </pc:spChg>
        <pc:spChg chg="del">
          <ac:chgData name="Ammar Burhan" userId="5a31fc92-aeb8-4c41-8fc9-92b3eaa4b557" providerId="ADAL" clId="{B13FB139-9F9B-44EA-A416-65E545D90976}" dt="2020-03-05T15:49:34.988" v="905" actId="478"/>
          <ac:spMkLst>
            <pc:docMk/>
            <pc:sldMk cId="3296948863" sldId="268"/>
            <ac:spMk id="3" creationId="{00000000-0000-0000-0000-000000000000}"/>
          </ac:spMkLst>
        </pc:spChg>
        <pc:spChg chg="del">
          <ac:chgData name="Ammar Burhan" userId="5a31fc92-aeb8-4c41-8fc9-92b3eaa4b557" providerId="ADAL" clId="{B13FB139-9F9B-44EA-A416-65E545D90976}" dt="2020-03-05T15:52:01.534" v="917" actId="478"/>
          <ac:spMkLst>
            <pc:docMk/>
            <pc:sldMk cId="3296948863" sldId="268"/>
            <ac:spMk id="4" creationId="{00000000-0000-0000-0000-000000000000}"/>
          </ac:spMkLst>
        </pc:spChg>
        <pc:spChg chg="del">
          <ac:chgData name="Ammar Burhan" userId="5a31fc92-aeb8-4c41-8fc9-92b3eaa4b557" providerId="ADAL" clId="{B13FB139-9F9B-44EA-A416-65E545D90976}" dt="2020-03-05T15:49:33.589" v="904" actId="478"/>
          <ac:spMkLst>
            <pc:docMk/>
            <pc:sldMk cId="3296948863" sldId="268"/>
            <ac:spMk id="5" creationId="{00000000-0000-0000-0000-000000000000}"/>
          </ac:spMkLst>
        </pc:spChg>
        <pc:spChg chg="del">
          <ac:chgData name="Ammar Burhan" userId="5a31fc92-aeb8-4c41-8fc9-92b3eaa4b557" providerId="ADAL" clId="{B13FB139-9F9B-44EA-A416-65E545D90976}" dt="2020-03-05T15:52:03.368" v="918" actId="478"/>
          <ac:spMkLst>
            <pc:docMk/>
            <pc:sldMk cId="3296948863" sldId="268"/>
            <ac:spMk id="6" creationId="{00000000-0000-0000-0000-000000000000}"/>
          </ac:spMkLst>
        </pc:spChg>
        <pc:spChg chg="add del mod">
          <ac:chgData name="Ammar Burhan" userId="5a31fc92-aeb8-4c41-8fc9-92b3eaa4b557" providerId="ADAL" clId="{B13FB139-9F9B-44EA-A416-65E545D90976}" dt="2020-03-05T15:51:25.534" v="913" actId="478"/>
          <ac:spMkLst>
            <pc:docMk/>
            <pc:sldMk cId="3296948863" sldId="268"/>
            <ac:spMk id="8" creationId="{DE039B02-CD1B-441F-B82F-6C202F3D8C02}"/>
          </ac:spMkLst>
        </pc:spChg>
        <pc:spChg chg="add del mod">
          <ac:chgData name="Ammar Burhan" userId="5a31fc92-aeb8-4c41-8fc9-92b3eaa4b557" providerId="ADAL" clId="{B13FB139-9F9B-44EA-A416-65E545D90976}" dt="2020-03-05T15:53:11.127" v="942" actId="478"/>
          <ac:spMkLst>
            <pc:docMk/>
            <pc:sldMk cId="3296948863" sldId="268"/>
            <ac:spMk id="9" creationId="{F0D22F58-9512-46AA-AD95-5166F7CA5C61}"/>
          </ac:spMkLst>
        </pc:spChg>
        <pc:spChg chg="add del mod">
          <ac:chgData name="Ammar Burhan" userId="5a31fc92-aeb8-4c41-8fc9-92b3eaa4b557" providerId="ADAL" clId="{B13FB139-9F9B-44EA-A416-65E545D90976}" dt="2020-03-05T15:53:07.029" v="941" actId="12084"/>
          <ac:spMkLst>
            <pc:docMk/>
            <pc:sldMk cId="3296948863" sldId="268"/>
            <ac:spMk id="10" creationId="{0797B7B7-41AF-4D8F-934C-E712206D17F3}"/>
          </ac:spMkLst>
        </pc:spChg>
        <pc:spChg chg="add del mod">
          <ac:chgData name="Ammar Burhan" userId="5a31fc92-aeb8-4c41-8fc9-92b3eaa4b557" providerId="ADAL" clId="{B13FB139-9F9B-44EA-A416-65E545D90976}" dt="2020-03-05T15:53:53.535" v="949" actId="11529"/>
          <ac:spMkLst>
            <pc:docMk/>
            <pc:sldMk cId="3296948863" sldId="268"/>
            <ac:spMk id="12" creationId="{0ED41DC0-DDD0-4F56-B5FE-EF7B0E221C6E}"/>
          </ac:spMkLst>
        </pc:spChg>
        <pc:spChg chg="add mod">
          <ac:chgData name="Ammar Burhan" userId="5a31fc92-aeb8-4c41-8fc9-92b3eaa4b557" providerId="ADAL" clId="{B13FB139-9F9B-44EA-A416-65E545D90976}" dt="2020-03-05T16:10:05.285" v="1316" actId="14100"/>
          <ac:spMkLst>
            <pc:docMk/>
            <pc:sldMk cId="3296948863" sldId="268"/>
            <ac:spMk id="13" creationId="{70CF4A37-5CAD-4313-9AFF-DD7AD2007565}"/>
          </ac:spMkLst>
        </pc:spChg>
        <pc:spChg chg="add mod">
          <ac:chgData name="Ammar Burhan" userId="5a31fc92-aeb8-4c41-8fc9-92b3eaa4b557" providerId="ADAL" clId="{B13FB139-9F9B-44EA-A416-65E545D90976}" dt="2020-03-05T16:10:14.157" v="1318" actId="14100"/>
          <ac:spMkLst>
            <pc:docMk/>
            <pc:sldMk cId="3296948863" sldId="268"/>
            <ac:spMk id="14" creationId="{348CBCBE-CC21-485B-A527-9EF2F07BB889}"/>
          </ac:spMkLst>
        </pc:spChg>
        <pc:spChg chg="add mod">
          <ac:chgData name="Ammar Burhan" userId="5a31fc92-aeb8-4c41-8fc9-92b3eaa4b557" providerId="ADAL" clId="{B13FB139-9F9B-44EA-A416-65E545D90976}" dt="2020-03-05T16:14:40.209" v="1415" actId="14100"/>
          <ac:spMkLst>
            <pc:docMk/>
            <pc:sldMk cId="3296948863" sldId="268"/>
            <ac:spMk id="15" creationId="{18445D26-B516-4717-992A-F1F8853434AC}"/>
          </ac:spMkLst>
        </pc:spChg>
        <pc:spChg chg="add del mod">
          <ac:chgData name="Ammar Burhan" userId="5a31fc92-aeb8-4c41-8fc9-92b3eaa4b557" providerId="ADAL" clId="{B13FB139-9F9B-44EA-A416-65E545D90976}" dt="2020-03-05T16:10:46.121" v="1322" actId="478"/>
          <ac:spMkLst>
            <pc:docMk/>
            <pc:sldMk cId="3296948863" sldId="268"/>
            <ac:spMk id="18" creationId="{1F5F9454-546E-41E7-BAA3-709B7F7B2B5F}"/>
          </ac:spMkLst>
        </pc:spChg>
        <pc:spChg chg="add mod">
          <ac:chgData name="Ammar Burhan" userId="5a31fc92-aeb8-4c41-8fc9-92b3eaa4b557" providerId="ADAL" clId="{B13FB139-9F9B-44EA-A416-65E545D90976}" dt="2020-03-05T16:15:19.572" v="1434" actId="14100"/>
          <ac:spMkLst>
            <pc:docMk/>
            <pc:sldMk cId="3296948863" sldId="268"/>
            <ac:spMk id="19" creationId="{82B3615C-3A66-46EF-A1DE-DFBDF07ED35D}"/>
          </ac:spMkLst>
        </pc:spChg>
        <pc:spChg chg="add mod">
          <ac:chgData name="Ammar Burhan" userId="5a31fc92-aeb8-4c41-8fc9-92b3eaa4b557" providerId="ADAL" clId="{B13FB139-9F9B-44EA-A416-65E545D90976}" dt="2020-03-05T16:15:28.735" v="1435" actId="14100"/>
          <ac:spMkLst>
            <pc:docMk/>
            <pc:sldMk cId="3296948863" sldId="268"/>
            <ac:spMk id="20" creationId="{2F263B2F-732F-4BDA-B0AB-E7BDFBE8672F}"/>
          </ac:spMkLst>
        </pc:spChg>
        <pc:spChg chg="add mod">
          <ac:chgData name="Ammar Burhan" userId="5a31fc92-aeb8-4c41-8fc9-92b3eaa4b557" providerId="ADAL" clId="{B13FB139-9F9B-44EA-A416-65E545D90976}" dt="2020-03-05T16:15:19.572" v="1434" actId="14100"/>
          <ac:spMkLst>
            <pc:docMk/>
            <pc:sldMk cId="3296948863" sldId="268"/>
            <ac:spMk id="21" creationId="{F8999553-3198-456D-A146-2523283782F5}"/>
          </ac:spMkLst>
        </pc:spChg>
        <pc:graphicFrameChg chg="add del mod">
          <ac:chgData name="Ammar Burhan" userId="5a31fc92-aeb8-4c41-8fc9-92b3eaa4b557" providerId="ADAL" clId="{B13FB139-9F9B-44EA-A416-65E545D90976}" dt="2020-03-05T15:53:13.910" v="943" actId="478"/>
          <ac:graphicFrameMkLst>
            <pc:docMk/>
            <pc:sldMk cId="3296948863" sldId="268"/>
            <ac:graphicFrameMk id="11" creationId="{A37BA8C2-01E8-427C-8DAF-85C05B7FBAB9}"/>
          </ac:graphicFrameMkLst>
        </pc:graphicFrameChg>
        <pc:graphicFrameChg chg="add del mod">
          <ac:chgData name="Ammar Burhan" userId="5a31fc92-aeb8-4c41-8fc9-92b3eaa4b557" providerId="ADAL" clId="{B13FB139-9F9B-44EA-A416-65E545D90976}" dt="2020-03-05T16:09:44.271" v="1312" actId="478"/>
          <ac:graphicFrameMkLst>
            <pc:docMk/>
            <pc:sldMk cId="3296948863" sldId="268"/>
            <ac:graphicFrameMk id="16" creationId="{21C40BCE-6C5F-4497-B408-9EDAE34CA784}"/>
          </ac:graphicFrameMkLst>
        </pc:graphicFrameChg>
        <pc:picChg chg="add mod">
          <ac:chgData name="Ammar Burhan" userId="5a31fc92-aeb8-4c41-8fc9-92b3eaa4b557" providerId="ADAL" clId="{B13FB139-9F9B-44EA-A416-65E545D90976}" dt="2020-03-05T16:09:50.521" v="1313" actId="1076"/>
          <ac:picMkLst>
            <pc:docMk/>
            <pc:sldMk cId="3296948863" sldId="268"/>
            <ac:picMk id="7" creationId="{34744ADF-BFB0-4A7A-8BFB-7AC8291F2B39}"/>
          </ac:picMkLst>
        </pc:picChg>
        <pc:picChg chg="add mod ord">
          <ac:chgData name="Ammar Burhan" userId="5a31fc92-aeb8-4c41-8fc9-92b3eaa4b557" providerId="ADAL" clId="{B13FB139-9F9B-44EA-A416-65E545D90976}" dt="2020-03-05T16:14:45.837" v="1417" actId="14100"/>
          <ac:picMkLst>
            <pc:docMk/>
            <pc:sldMk cId="3296948863" sldId="268"/>
            <ac:picMk id="17" creationId="{04D2E5DC-4C6E-4AF9-A37F-8F919C0C9DC5}"/>
          </ac:picMkLst>
        </pc:picChg>
      </pc:sldChg>
      <pc:sldChg chg="addSp delSp modSp mod">
        <pc:chgData name="Ammar Burhan" userId="5a31fc92-aeb8-4c41-8fc9-92b3eaa4b557" providerId="ADAL" clId="{B13FB139-9F9B-44EA-A416-65E545D90976}" dt="2020-03-05T19:02:07.053" v="1602" actId="1038"/>
        <pc:sldMkLst>
          <pc:docMk/>
          <pc:sldMk cId="1653943558" sldId="269"/>
        </pc:sldMkLst>
        <pc:spChg chg="mod">
          <ac:chgData name="Ammar Burhan" userId="5a31fc92-aeb8-4c41-8fc9-92b3eaa4b557" providerId="ADAL" clId="{B13FB139-9F9B-44EA-A416-65E545D90976}" dt="2020-03-05T18:59:14.426" v="1560" actId="20577"/>
          <ac:spMkLst>
            <pc:docMk/>
            <pc:sldMk cId="1653943558" sldId="269"/>
            <ac:spMk id="2" creationId="{00000000-0000-0000-0000-000000000000}"/>
          </ac:spMkLst>
        </pc:spChg>
        <pc:spChg chg="add mod">
          <ac:chgData name="Ammar Burhan" userId="5a31fc92-aeb8-4c41-8fc9-92b3eaa4b557" providerId="ADAL" clId="{B13FB139-9F9B-44EA-A416-65E545D90976}" dt="2020-03-05T19:00:03.123" v="1585" actId="20577"/>
          <ac:spMkLst>
            <pc:docMk/>
            <pc:sldMk cId="1653943558" sldId="269"/>
            <ac:spMk id="3" creationId="{039CED31-5A8B-45FF-8DB3-693C7F85CAFB}"/>
          </ac:spMkLst>
        </pc:spChg>
        <pc:spChg chg="add del">
          <ac:chgData name="Ammar Burhan" userId="5a31fc92-aeb8-4c41-8fc9-92b3eaa4b557" providerId="ADAL" clId="{B13FB139-9F9B-44EA-A416-65E545D90976}" dt="2020-03-05T16:16:35.235" v="1437" actId="478"/>
          <ac:spMkLst>
            <pc:docMk/>
            <pc:sldMk cId="1653943558" sldId="269"/>
            <ac:spMk id="3" creationId="{E4FF4040-C6D4-4CE3-A866-CAE2590528ED}"/>
          </ac:spMkLst>
        </pc:spChg>
        <pc:picChg chg="add mod">
          <ac:chgData name="Ammar Burhan" userId="5a31fc92-aeb8-4c41-8fc9-92b3eaa4b557" providerId="ADAL" clId="{B13FB139-9F9B-44EA-A416-65E545D90976}" dt="2020-03-05T19:02:07.053" v="1602" actId="1038"/>
          <ac:picMkLst>
            <pc:docMk/>
            <pc:sldMk cId="1653943558" sldId="269"/>
            <ac:picMk id="4" creationId="{689439A2-EBCC-4EFB-A790-F00B49183D4C}"/>
          </ac:picMkLst>
        </pc:picChg>
        <pc:picChg chg="add del">
          <ac:chgData name="Ammar Burhan" userId="5a31fc92-aeb8-4c41-8fc9-92b3eaa4b557" providerId="ADAL" clId="{B13FB139-9F9B-44EA-A416-65E545D90976}" dt="2020-03-05T16:16:48.225" v="1440"/>
          <ac:picMkLst>
            <pc:docMk/>
            <pc:sldMk cId="1653943558" sldId="269"/>
            <ac:picMk id="4" creationId="{B1DDB0DF-D634-4243-9379-731EA4C78296}"/>
          </ac:picMkLst>
        </pc:picChg>
        <pc:picChg chg="add mod">
          <ac:chgData name="Ammar Burhan" userId="5a31fc92-aeb8-4c41-8fc9-92b3eaa4b557" providerId="ADAL" clId="{B13FB139-9F9B-44EA-A416-65E545D90976}" dt="2020-03-05T19:02:07.053" v="1602" actId="1038"/>
          <ac:picMkLst>
            <pc:docMk/>
            <pc:sldMk cId="1653943558" sldId="269"/>
            <ac:picMk id="5" creationId="{27AF6B47-9D72-4A6C-8A7B-E2F4DE333BC8}"/>
          </ac:picMkLst>
        </pc:picChg>
      </pc:sldChg>
      <pc:sldChg chg="del">
        <pc:chgData name="Ammar Burhan" userId="5a31fc92-aeb8-4c41-8fc9-92b3eaa4b557" providerId="ADAL" clId="{B13FB139-9F9B-44EA-A416-65E545D90976}" dt="2020-03-05T18:53:44.362" v="1521" actId="47"/>
        <pc:sldMkLst>
          <pc:docMk/>
          <pc:sldMk cId="3030984589" sldId="270"/>
        </pc:sldMkLst>
      </pc:sldChg>
      <pc:sldChg chg="del">
        <pc:chgData name="Ammar Burhan" userId="5a31fc92-aeb8-4c41-8fc9-92b3eaa4b557" providerId="ADAL" clId="{B13FB139-9F9B-44EA-A416-65E545D90976}" dt="2020-03-05T18:53:43.603" v="1519" actId="47"/>
        <pc:sldMkLst>
          <pc:docMk/>
          <pc:sldMk cId="3761302454" sldId="274"/>
        </pc:sldMkLst>
      </pc:sldChg>
      <pc:sldChg chg="modSp mod">
        <pc:chgData name="Ammar Burhan" userId="5a31fc92-aeb8-4c41-8fc9-92b3eaa4b557" providerId="ADAL" clId="{B13FB139-9F9B-44EA-A416-65E545D90976}" dt="2020-03-05T15:36:33.584" v="222" actId="20577"/>
        <pc:sldMkLst>
          <pc:docMk/>
          <pc:sldMk cId="711182959" sldId="276"/>
        </pc:sldMkLst>
        <pc:spChg chg="mod">
          <ac:chgData name="Ammar Burhan" userId="5a31fc92-aeb8-4c41-8fc9-92b3eaa4b557" providerId="ADAL" clId="{B13FB139-9F9B-44EA-A416-65E545D90976}" dt="2020-03-05T15:36:33.584" v="222" actId="20577"/>
          <ac:spMkLst>
            <pc:docMk/>
            <pc:sldMk cId="711182959" sldId="276"/>
            <ac:spMk id="14" creationId="{00000000-0000-0000-0000-000000000000}"/>
          </ac:spMkLst>
        </pc:spChg>
      </pc:sldChg>
      <pc:sldChg chg="addSp delSp modSp mod">
        <pc:chgData name="Ammar Burhan" userId="5a31fc92-aeb8-4c41-8fc9-92b3eaa4b557" providerId="ADAL" clId="{B13FB139-9F9B-44EA-A416-65E545D90976}" dt="2020-03-05T15:33:04.655" v="181" actId="1036"/>
        <pc:sldMkLst>
          <pc:docMk/>
          <pc:sldMk cId="13403576" sldId="279"/>
        </pc:sldMkLst>
        <pc:spChg chg="add del mod">
          <ac:chgData name="Ammar Burhan" userId="5a31fc92-aeb8-4c41-8fc9-92b3eaa4b557" providerId="ADAL" clId="{B13FB139-9F9B-44EA-A416-65E545D90976}" dt="2020-03-05T15:25:30.063" v="4" actId="1032"/>
          <ac:spMkLst>
            <pc:docMk/>
            <pc:sldMk cId="13403576" sldId="279"/>
            <ac:spMk id="10" creationId="{ACDC2E30-B598-4C54-9C4E-1B151B13BCF3}"/>
          </ac:spMkLst>
        </pc:spChg>
        <pc:spChg chg="add mod">
          <ac:chgData name="Ammar Burhan" userId="5a31fc92-aeb8-4c41-8fc9-92b3eaa4b557" providerId="ADAL" clId="{B13FB139-9F9B-44EA-A416-65E545D90976}" dt="2020-03-05T15:31:14.680" v="129" actId="1076"/>
          <ac:spMkLst>
            <pc:docMk/>
            <pc:sldMk cId="13403576" sldId="279"/>
            <ac:spMk id="12" creationId="{97291B6F-620D-4D44-9B3F-45B0B9799304}"/>
          </ac:spMkLst>
        </pc:spChg>
        <pc:graphicFrameChg chg="del mod">
          <ac:chgData name="Ammar Burhan" userId="5a31fc92-aeb8-4c41-8fc9-92b3eaa4b557" providerId="ADAL" clId="{B13FB139-9F9B-44EA-A416-65E545D90976}" dt="2020-03-05T15:25:21.574" v="3" actId="478"/>
          <ac:graphicFrameMkLst>
            <pc:docMk/>
            <pc:sldMk cId="13403576" sldId="279"/>
            <ac:graphicFrameMk id="4" creationId="{00000000-0000-0000-0000-000000000000}"/>
          </ac:graphicFrameMkLst>
        </pc:graphicFrameChg>
        <pc:graphicFrameChg chg="add mod">
          <ac:chgData name="Ammar Burhan" userId="5a31fc92-aeb8-4c41-8fc9-92b3eaa4b557" providerId="ADAL" clId="{B13FB139-9F9B-44EA-A416-65E545D90976}" dt="2020-03-05T15:33:01.015" v="173" actId="1035"/>
          <ac:graphicFrameMkLst>
            <pc:docMk/>
            <pc:sldMk cId="13403576" sldId="279"/>
            <ac:graphicFrameMk id="11" creationId="{3A201DF4-5603-466E-9904-03E6DE287DD6}"/>
          </ac:graphicFrameMkLst>
        </pc:graphicFrameChg>
        <pc:picChg chg="mod">
          <ac:chgData name="Ammar Burhan" userId="5a31fc92-aeb8-4c41-8fc9-92b3eaa4b557" providerId="ADAL" clId="{B13FB139-9F9B-44EA-A416-65E545D90976}" dt="2020-03-05T15:33:04.655" v="181" actId="1036"/>
          <ac:picMkLst>
            <pc:docMk/>
            <pc:sldMk cId="13403576" sldId="279"/>
            <ac:picMk id="8" creationId="{1331D3F5-F3C0-4347-A29F-DF0D022F6E68}"/>
          </ac:picMkLst>
        </pc:picChg>
      </pc:sldChg>
      <pc:sldChg chg="del">
        <pc:chgData name="Ammar Burhan" userId="5a31fc92-aeb8-4c41-8fc9-92b3eaa4b557" providerId="ADAL" clId="{B13FB139-9F9B-44EA-A416-65E545D90976}" dt="2020-03-05T18:53:43.991" v="1520" actId="47"/>
        <pc:sldMkLst>
          <pc:docMk/>
          <pc:sldMk cId="1750688946" sldId="280"/>
        </pc:sldMkLst>
      </pc:sldChg>
      <pc:sldChg chg="addSp delSp modSp mod">
        <pc:chgData name="Ammar Burhan" userId="5a31fc92-aeb8-4c41-8fc9-92b3eaa4b557" providerId="ADAL" clId="{B13FB139-9F9B-44EA-A416-65E545D90976}" dt="2020-03-05T15:34:15.196" v="219" actId="478"/>
        <pc:sldMkLst>
          <pc:docMk/>
          <pc:sldMk cId="2370014317" sldId="281"/>
        </pc:sldMkLst>
        <pc:spChg chg="del">
          <ac:chgData name="Ammar Burhan" userId="5a31fc92-aeb8-4c41-8fc9-92b3eaa4b557" providerId="ADAL" clId="{B13FB139-9F9B-44EA-A416-65E545D90976}" dt="2020-03-05T15:34:13.456" v="218" actId="478"/>
          <ac:spMkLst>
            <pc:docMk/>
            <pc:sldMk cId="2370014317" sldId="281"/>
            <ac:spMk id="2" creationId="{00000000-0000-0000-0000-000000000000}"/>
          </ac:spMkLst>
        </pc:spChg>
        <pc:spChg chg="mod">
          <ac:chgData name="Ammar Burhan" userId="5a31fc92-aeb8-4c41-8fc9-92b3eaa4b557" providerId="ADAL" clId="{B13FB139-9F9B-44EA-A416-65E545D90976}" dt="2020-03-05T15:34:10.469" v="217" actId="20577"/>
          <ac:spMkLst>
            <pc:docMk/>
            <pc:sldMk cId="2370014317" sldId="281"/>
            <ac:spMk id="3" creationId="{00000000-0000-0000-0000-000000000000}"/>
          </ac:spMkLst>
        </pc:spChg>
        <pc:spChg chg="add del mod">
          <ac:chgData name="Ammar Burhan" userId="5a31fc92-aeb8-4c41-8fc9-92b3eaa4b557" providerId="ADAL" clId="{B13FB139-9F9B-44EA-A416-65E545D90976}" dt="2020-03-05T15:34:15.196" v="219" actId="478"/>
          <ac:spMkLst>
            <pc:docMk/>
            <pc:sldMk cId="2370014317" sldId="281"/>
            <ac:spMk id="5" creationId="{5A034055-E2DF-4CD1-AF73-0D1AF0C9142B}"/>
          </ac:spMkLst>
        </pc:spChg>
      </pc:sldChg>
      <pc:sldChg chg="modSp add mod">
        <pc:chgData name="Ammar Burhan" userId="5a31fc92-aeb8-4c41-8fc9-92b3eaa4b557" providerId="ADAL" clId="{B13FB139-9F9B-44EA-A416-65E545D90976}" dt="2020-03-05T15:36:42.007" v="239" actId="20577"/>
        <pc:sldMkLst>
          <pc:docMk/>
          <pc:sldMk cId="1227414524" sldId="282"/>
        </pc:sldMkLst>
        <pc:spChg chg="mod">
          <ac:chgData name="Ammar Burhan" userId="5a31fc92-aeb8-4c41-8fc9-92b3eaa4b557" providerId="ADAL" clId="{B13FB139-9F9B-44EA-A416-65E545D90976}" dt="2020-03-05T15:36:42.007" v="239" actId="20577"/>
          <ac:spMkLst>
            <pc:docMk/>
            <pc:sldMk cId="1227414524" sldId="282"/>
            <ac:spMk id="3" creationId="{00000000-0000-0000-0000-000000000000}"/>
          </ac:spMkLst>
        </pc:spChg>
      </pc:sldChg>
      <pc:sldChg chg="addSp delSp modSp mod">
        <pc:chgData name="Ammar Burhan" userId="5a31fc92-aeb8-4c41-8fc9-92b3eaa4b557" providerId="ADAL" clId="{B13FB139-9F9B-44EA-A416-65E545D90976}" dt="2020-03-05T15:49:13.452" v="903" actId="14100"/>
        <pc:sldMkLst>
          <pc:docMk/>
          <pc:sldMk cId="2483482939" sldId="283"/>
        </pc:sldMkLst>
        <pc:spChg chg="add del mod">
          <ac:chgData name="Ammar Burhan" userId="5a31fc92-aeb8-4c41-8fc9-92b3eaa4b557" providerId="ADAL" clId="{B13FB139-9F9B-44EA-A416-65E545D90976}" dt="2020-03-05T15:40:14.608" v="278" actId="478"/>
          <ac:spMkLst>
            <pc:docMk/>
            <pc:sldMk cId="2483482939" sldId="283"/>
            <ac:spMk id="4" creationId="{4F642C0A-E873-4037-BDE7-F4927664FF59}"/>
          </ac:spMkLst>
        </pc:spChg>
        <pc:spChg chg="add del mod">
          <ac:chgData name="Ammar Burhan" userId="5a31fc92-aeb8-4c41-8fc9-92b3eaa4b557" providerId="ADAL" clId="{B13FB139-9F9B-44EA-A416-65E545D90976}" dt="2020-03-05T15:43:28.143" v="551" actId="12084"/>
          <ac:spMkLst>
            <pc:docMk/>
            <pc:sldMk cId="2483482939" sldId="283"/>
            <ac:spMk id="6" creationId="{C71903A7-AAB9-4E33-80A4-5088C9C7466F}"/>
          </ac:spMkLst>
        </pc:spChg>
        <pc:spChg chg="del">
          <ac:chgData name="Ammar Burhan" userId="5a31fc92-aeb8-4c41-8fc9-92b3eaa4b557" providerId="ADAL" clId="{B13FB139-9F9B-44EA-A416-65E545D90976}" dt="2020-03-05T15:38:53.987" v="272" actId="478"/>
          <ac:spMkLst>
            <pc:docMk/>
            <pc:sldMk cId="2483482939" sldId="283"/>
            <ac:spMk id="12" creationId="{97291B6F-620D-4D44-9B3F-45B0B9799304}"/>
          </ac:spMkLst>
        </pc:spChg>
        <pc:graphicFrameChg chg="add mod">
          <ac:chgData name="Ammar Burhan" userId="5a31fc92-aeb8-4c41-8fc9-92b3eaa4b557" providerId="ADAL" clId="{B13FB139-9F9B-44EA-A416-65E545D90976}" dt="2020-03-05T15:46:49.530" v="888" actId="108"/>
          <ac:graphicFrameMkLst>
            <pc:docMk/>
            <pc:sldMk cId="2483482939" sldId="283"/>
            <ac:graphicFrameMk id="7" creationId="{374E5CEB-9595-41F9-A4BA-A3DEBEB6A090}"/>
          </ac:graphicFrameMkLst>
        </pc:graphicFrameChg>
        <pc:graphicFrameChg chg="mod">
          <ac:chgData name="Ammar Burhan" userId="5a31fc92-aeb8-4c41-8fc9-92b3eaa4b557" providerId="ADAL" clId="{B13FB139-9F9B-44EA-A416-65E545D90976}" dt="2020-03-05T15:46:48.626" v="887"/>
          <ac:graphicFrameMkLst>
            <pc:docMk/>
            <pc:sldMk cId="2483482939" sldId="283"/>
            <ac:graphicFrameMk id="11" creationId="{3A201DF4-5603-466E-9904-03E6DE287DD6}"/>
          </ac:graphicFrameMkLst>
        </pc:graphicFrameChg>
        <pc:picChg chg="add mod">
          <ac:chgData name="Ammar Burhan" userId="5a31fc92-aeb8-4c41-8fc9-92b3eaa4b557" providerId="ADAL" clId="{B13FB139-9F9B-44EA-A416-65E545D90976}" dt="2020-03-05T15:48:59.980" v="900" actId="14100"/>
          <ac:picMkLst>
            <pc:docMk/>
            <pc:sldMk cId="2483482939" sldId="283"/>
            <ac:picMk id="5" creationId="{CDCE6223-774D-410D-BFDA-18801F9E277C}"/>
          </ac:picMkLst>
        </pc:picChg>
        <pc:picChg chg="del">
          <ac:chgData name="Ammar Burhan" userId="5a31fc92-aeb8-4c41-8fc9-92b3eaa4b557" providerId="ADAL" clId="{B13FB139-9F9B-44EA-A416-65E545D90976}" dt="2020-03-05T15:38:55.564" v="273" actId="478"/>
          <ac:picMkLst>
            <pc:docMk/>
            <pc:sldMk cId="2483482939" sldId="283"/>
            <ac:picMk id="8" creationId="{1331D3F5-F3C0-4347-A29F-DF0D022F6E68}"/>
          </ac:picMkLst>
        </pc:picChg>
        <pc:cxnChg chg="add mod">
          <ac:chgData name="Ammar Burhan" userId="5a31fc92-aeb8-4c41-8fc9-92b3eaa4b557" providerId="ADAL" clId="{B13FB139-9F9B-44EA-A416-65E545D90976}" dt="2020-03-05T15:49:13.452" v="903" actId="14100"/>
          <ac:cxnSpMkLst>
            <pc:docMk/>
            <pc:sldMk cId="2483482939" sldId="283"/>
            <ac:cxnSpMk id="10" creationId="{8FED699B-6F80-49D8-9984-4C2005487F19}"/>
          </ac:cxnSpMkLst>
        </pc:cxnChg>
        <pc:cxnChg chg="add mod">
          <ac:chgData name="Ammar Burhan" userId="5a31fc92-aeb8-4c41-8fc9-92b3eaa4b557" providerId="ADAL" clId="{B13FB139-9F9B-44EA-A416-65E545D90976}" dt="2020-03-05T15:49:05.742" v="901" actId="14100"/>
          <ac:cxnSpMkLst>
            <pc:docMk/>
            <pc:sldMk cId="2483482939" sldId="283"/>
            <ac:cxnSpMk id="14" creationId="{046BD8A4-863E-4993-8807-271050FE4121}"/>
          </ac:cxnSpMkLst>
        </pc:cxnChg>
        <pc:cxnChg chg="add mod">
          <ac:chgData name="Ammar Burhan" userId="5a31fc92-aeb8-4c41-8fc9-92b3eaa4b557" providerId="ADAL" clId="{B13FB139-9F9B-44EA-A416-65E545D90976}" dt="2020-03-05T15:49:08.808" v="902" actId="14100"/>
          <ac:cxnSpMkLst>
            <pc:docMk/>
            <pc:sldMk cId="2483482939" sldId="283"/>
            <ac:cxnSpMk id="16" creationId="{F0FF674E-EC8F-4F78-AED8-74ED61FDD066}"/>
          </ac:cxnSpMkLst>
        </pc:cxnChg>
      </pc:sldChg>
      <pc:sldChg chg="addSp delSp modSp add mod">
        <pc:chgData name="Ammar Burhan" userId="5a31fc92-aeb8-4c41-8fc9-92b3eaa4b557" providerId="ADAL" clId="{B13FB139-9F9B-44EA-A416-65E545D90976}" dt="2020-03-05T19:08:17.990" v="1636" actId="1036"/>
        <pc:sldMkLst>
          <pc:docMk/>
          <pc:sldMk cId="3768341316" sldId="284"/>
        </pc:sldMkLst>
        <pc:spChg chg="mod">
          <ac:chgData name="Ammar Burhan" userId="5a31fc92-aeb8-4c41-8fc9-92b3eaa4b557" providerId="ADAL" clId="{B13FB139-9F9B-44EA-A416-65E545D90976}" dt="2020-03-05T19:08:09.068" v="1634" actId="6549"/>
          <ac:spMkLst>
            <pc:docMk/>
            <pc:sldMk cId="3768341316" sldId="284"/>
            <ac:spMk id="2" creationId="{00000000-0000-0000-0000-000000000000}"/>
          </ac:spMkLst>
        </pc:spChg>
        <pc:spChg chg="add mod">
          <ac:chgData name="Ammar Burhan" userId="5a31fc92-aeb8-4c41-8fc9-92b3eaa4b557" providerId="ADAL" clId="{B13FB139-9F9B-44EA-A416-65E545D90976}" dt="2020-03-05T19:08:04.109" v="1633" actId="20577"/>
          <ac:spMkLst>
            <pc:docMk/>
            <pc:sldMk cId="3768341316" sldId="284"/>
            <ac:spMk id="6" creationId="{262DE359-F2DA-4E75-A8F8-E42F50F8EA80}"/>
          </ac:spMkLst>
        </pc:spChg>
        <pc:spChg chg="add del mod">
          <ac:chgData name="Ammar Burhan" userId="5a31fc92-aeb8-4c41-8fc9-92b3eaa4b557" providerId="ADAL" clId="{B13FB139-9F9B-44EA-A416-65E545D90976}" dt="2020-03-05T16:20:19.907" v="1518" actId="478"/>
          <ac:spMkLst>
            <pc:docMk/>
            <pc:sldMk cId="3768341316" sldId="284"/>
            <ac:spMk id="12" creationId="{DFF7AAAA-310E-4ABD-AB8C-465BCF69F2A0}"/>
          </ac:spMkLst>
        </pc:spChg>
        <pc:spChg chg="mod ord">
          <ac:chgData name="Ammar Burhan" userId="5a31fc92-aeb8-4c41-8fc9-92b3eaa4b557" providerId="ADAL" clId="{B13FB139-9F9B-44EA-A416-65E545D90976}" dt="2020-03-05T19:08:17.990" v="1636" actId="1036"/>
          <ac:spMkLst>
            <pc:docMk/>
            <pc:sldMk cId="3768341316" sldId="284"/>
            <ac:spMk id="13" creationId="{70CF4A37-5CAD-4313-9AFF-DD7AD2007565}"/>
          </ac:spMkLst>
        </pc:spChg>
        <pc:spChg chg="mod ord">
          <ac:chgData name="Ammar Burhan" userId="5a31fc92-aeb8-4c41-8fc9-92b3eaa4b557" providerId="ADAL" clId="{B13FB139-9F9B-44EA-A416-65E545D90976}" dt="2020-03-05T19:08:17.990" v="1636" actId="1036"/>
          <ac:spMkLst>
            <pc:docMk/>
            <pc:sldMk cId="3768341316" sldId="284"/>
            <ac:spMk id="14" creationId="{348CBCBE-CC21-485B-A527-9EF2F07BB889}"/>
          </ac:spMkLst>
        </pc:spChg>
        <pc:spChg chg="del">
          <ac:chgData name="Ammar Burhan" userId="5a31fc92-aeb8-4c41-8fc9-92b3eaa4b557" providerId="ADAL" clId="{B13FB139-9F9B-44EA-A416-65E545D90976}" dt="2020-03-05T16:19:21.095" v="1494" actId="478"/>
          <ac:spMkLst>
            <pc:docMk/>
            <pc:sldMk cId="3768341316" sldId="284"/>
            <ac:spMk id="15" creationId="{18445D26-B516-4717-992A-F1F8853434AC}"/>
          </ac:spMkLst>
        </pc:spChg>
        <pc:spChg chg="del">
          <ac:chgData name="Ammar Burhan" userId="5a31fc92-aeb8-4c41-8fc9-92b3eaa4b557" providerId="ADAL" clId="{B13FB139-9F9B-44EA-A416-65E545D90976}" dt="2020-03-05T16:17:26.523" v="1450" actId="478"/>
          <ac:spMkLst>
            <pc:docMk/>
            <pc:sldMk cId="3768341316" sldId="284"/>
            <ac:spMk id="19" creationId="{82B3615C-3A66-46EF-A1DE-DFBDF07ED35D}"/>
          </ac:spMkLst>
        </pc:spChg>
        <pc:spChg chg="del">
          <ac:chgData name="Ammar Burhan" userId="5a31fc92-aeb8-4c41-8fc9-92b3eaa4b557" providerId="ADAL" clId="{B13FB139-9F9B-44EA-A416-65E545D90976}" dt="2020-03-05T16:17:21.593" v="1447" actId="478"/>
          <ac:spMkLst>
            <pc:docMk/>
            <pc:sldMk cId="3768341316" sldId="284"/>
            <ac:spMk id="20" creationId="{2F263B2F-732F-4BDA-B0AB-E7BDFBE8672F}"/>
          </ac:spMkLst>
        </pc:spChg>
        <pc:spChg chg="del">
          <ac:chgData name="Ammar Burhan" userId="5a31fc92-aeb8-4c41-8fc9-92b3eaa4b557" providerId="ADAL" clId="{B13FB139-9F9B-44EA-A416-65E545D90976}" dt="2020-03-05T16:17:24.906" v="1449" actId="478"/>
          <ac:spMkLst>
            <pc:docMk/>
            <pc:sldMk cId="3768341316" sldId="284"/>
            <ac:spMk id="21" creationId="{F8999553-3198-456D-A146-2523283782F5}"/>
          </ac:spMkLst>
        </pc:spChg>
        <pc:picChg chg="del">
          <ac:chgData name="Ammar Burhan" userId="5a31fc92-aeb8-4c41-8fc9-92b3eaa4b557" providerId="ADAL" clId="{B13FB139-9F9B-44EA-A416-65E545D90976}" dt="2020-03-05T16:16:51.807" v="1441" actId="478"/>
          <ac:picMkLst>
            <pc:docMk/>
            <pc:sldMk cId="3768341316" sldId="284"/>
            <ac:picMk id="7" creationId="{34744ADF-BFB0-4A7A-8BFB-7AC8291F2B39}"/>
          </ac:picMkLst>
        </pc:picChg>
        <pc:picChg chg="add mod">
          <ac:chgData name="Ammar Burhan" userId="5a31fc92-aeb8-4c41-8fc9-92b3eaa4b557" providerId="ADAL" clId="{B13FB139-9F9B-44EA-A416-65E545D90976}" dt="2020-03-05T19:08:17.990" v="1636" actId="1036"/>
          <ac:picMkLst>
            <pc:docMk/>
            <pc:sldMk cId="3768341316" sldId="284"/>
            <ac:picMk id="11" creationId="{6921EE11-60F7-43DE-92EF-B8367498A412}"/>
          </ac:picMkLst>
        </pc:picChg>
        <pc:picChg chg="del">
          <ac:chgData name="Ammar Burhan" userId="5a31fc92-aeb8-4c41-8fc9-92b3eaa4b557" providerId="ADAL" clId="{B13FB139-9F9B-44EA-A416-65E545D90976}" dt="2020-03-05T16:17:22.735" v="1448" actId="478"/>
          <ac:picMkLst>
            <pc:docMk/>
            <pc:sldMk cId="3768341316" sldId="284"/>
            <ac:picMk id="17" creationId="{04D2E5DC-4C6E-4AF9-A37F-8F919C0C9DC5}"/>
          </ac:picMkLst>
        </pc:picChg>
      </pc:sldChg>
      <pc:sldChg chg="addSp delSp modSp add mod modClrScheme chgLayout">
        <pc:chgData name="Ammar Burhan" userId="5a31fc92-aeb8-4c41-8fc9-92b3eaa4b557" providerId="ADAL" clId="{B13FB139-9F9B-44EA-A416-65E545D90976}" dt="2020-03-05T19:13:23.233" v="1706" actId="1440"/>
        <pc:sldMkLst>
          <pc:docMk/>
          <pc:sldMk cId="2562147918" sldId="285"/>
        </pc:sldMkLst>
        <pc:spChg chg="mod">
          <ac:chgData name="Ammar Burhan" userId="5a31fc92-aeb8-4c41-8fc9-92b3eaa4b557" providerId="ADAL" clId="{B13FB139-9F9B-44EA-A416-65E545D90976}" dt="2020-03-05T19:11:25.277" v="1652" actId="26606"/>
          <ac:spMkLst>
            <pc:docMk/>
            <pc:sldMk cId="2562147918" sldId="285"/>
            <ac:spMk id="2" creationId="{00000000-0000-0000-0000-000000000000}"/>
          </ac:spMkLst>
        </pc:spChg>
        <pc:spChg chg="mod">
          <ac:chgData name="Ammar Burhan" userId="5a31fc92-aeb8-4c41-8fc9-92b3eaa4b557" providerId="ADAL" clId="{B13FB139-9F9B-44EA-A416-65E545D90976}" dt="2020-03-05T19:12:56.499" v="1699" actId="20577"/>
          <ac:spMkLst>
            <pc:docMk/>
            <pc:sldMk cId="2562147918" sldId="285"/>
            <ac:spMk id="3" creationId="{039CED31-5A8B-45FF-8DB3-693C7F85CAFB}"/>
          </ac:spMkLst>
        </pc:spChg>
        <pc:picChg chg="del">
          <ac:chgData name="Ammar Burhan" userId="5a31fc92-aeb8-4c41-8fc9-92b3eaa4b557" providerId="ADAL" clId="{B13FB139-9F9B-44EA-A416-65E545D90976}" dt="2020-03-05T19:11:12.158" v="1648" actId="478"/>
          <ac:picMkLst>
            <pc:docMk/>
            <pc:sldMk cId="2562147918" sldId="285"/>
            <ac:picMk id="4" creationId="{689439A2-EBCC-4EFB-A790-F00B49183D4C}"/>
          </ac:picMkLst>
        </pc:picChg>
        <pc:picChg chg="del">
          <ac:chgData name="Ammar Burhan" userId="5a31fc92-aeb8-4c41-8fc9-92b3eaa4b557" providerId="ADAL" clId="{B13FB139-9F9B-44EA-A416-65E545D90976}" dt="2020-03-05T19:11:12.950" v="1649" actId="478"/>
          <ac:picMkLst>
            <pc:docMk/>
            <pc:sldMk cId="2562147918" sldId="285"/>
            <ac:picMk id="5" creationId="{27AF6B47-9D72-4A6C-8A7B-E2F4DE333BC8}"/>
          </ac:picMkLst>
        </pc:picChg>
        <pc:picChg chg="add mod">
          <ac:chgData name="Ammar Burhan" userId="5a31fc92-aeb8-4c41-8fc9-92b3eaa4b557" providerId="ADAL" clId="{B13FB139-9F9B-44EA-A416-65E545D90976}" dt="2020-03-05T19:13:20.551" v="1705" actId="1440"/>
          <ac:picMkLst>
            <pc:docMk/>
            <pc:sldMk cId="2562147918" sldId="285"/>
            <ac:picMk id="6" creationId="{316771E4-C7F1-44A7-9FEA-D14D766FA8E3}"/>
          </ac:picMkLst>
        </pc:picChg>
        <pc:picChg chg="add mod">
          <ac:chgData name="Ammar Burhan" userId="5a31fc92-aeb8-4c41-8fc9-92b3eaa4b557" providerId="ADAL" clId="{B13FB139-9F9B-44EA-A416-65E545D90976}" dt="2020-03-05T19:13:23.233" v="1706" actId="1440"/>
          <ac:picMkLst>
            <pc:docMk/>
            <pc:sldMk cId="2562147918" sldId="285"/>
            <ac:picMk id="7" creationId="{B1A4F378-88FA-4988-9983-E47A252C09BC}"/>
          </ac:picMkLst>
        </pc:picChg>
      </pc:sldChg>
      <pc:sldChg chg="addSp delSp modSp add del mod">
        <pc:chgData name="Ammar Burhan" userId="5a31fc92-aeb8-4c41-8fc9-92b3eaa4b557" providerId="ADAL" clId="{B13FB139-9F9B-44EA-A416-65E545D90976}" dt="2020-03-05T19:13:38.151" v="1708" actId="47"/>
        <pc:sldMkLst>
          <pc:docMk/>
          <pc:sldMk cId="1540642789" sldId="286"/>
        </pc:sldMkLst>
        <pc:picChg chg="add del mod">
          <ac:chgData name="Ammar Burhan" userId="5a31fc92-aeb8-4c41-8fc9-92b3eaa4b557" providerId="ADAL" clId="{B13FB139-9F9B-44EA-A416-65E545D90976}" dt="2020-03-05T19:11:18.003" v="1650"/>
          <ac:picMkLst>
            <pc:docMk/>
            <pc:sldMk cId="1540642789" sldId="286"/>
            <ac:picMk id="3" creationId="{064F22B4-5629-476C-9E9E-5EEC6C2C1285}"/>
          </ac:picMkLst>
        </pc:picChg>
      </pc:sldChg>
      <pc:sldChg chg="addSp delSp modSp add mod">
        <pc:chgData name="Ammar Burhan" userId="5a31fc92-aeb8-4c41-8fc9-92b3eaa4b557" providerId="ADAL" clId="{B13FB139-9F9B-44EA-A416-65E545D90976}" dt="2020-03-05T19:32:15.330" v="1841" actId="20577"/>
        <pc:sldMkLst>
          <pc:docMk/>
          <pc:sldMk cId="4014290808" sldId="287"/>
        </pc:sldMkLst>
        <pc:spChg chg="mod">
          <ac:chgData name="Ammar Burhan" userId="5a31fc92-aeb8-4c41-8fc9-92b3eaa4b557" providerId="ADAL" clId="{B13FB139-9F9B-44EA-A416-65E545D90976}" dt="2020-03-05T19:13:52.583" v="1714" actId="20577"/>
          <ac:spMkLst>
            <pc:docMk/>
            <pc:sldMk cId="4014290808" sldId="287"/>
            <ac:spMk id="3" creationId="{039CED31-5A8B-45FF-8DB3-693C7F85CAFB}"/>
          </ac:spMkLst>
        </pc:spChg>
        <pc:spChg chg="add del mod">
          <ac:chgData name="Ammar Burhan" userId="5a31fc92-aeb8-4c41-8fc9-92b3eaa4b557" providerId="ADAL" clId="{B13FB139-9F9B-44EA-A416-65E545D90976}" dt="2020-03-05T19:27:31.470" v="1774" actId="478"/>
          <ac:spMkLst>
            <pc:docMk/>
            <pc:sldMk cId="4014290808" sldId="287"/>
            <ac:spMk id="8" creationId="{10432BD5-A58E-4FCC-A550-4A54E3E9801B}"/>
          </ac:spMkLst>
        </pc:spChg>
        <pc:spChg chg="add del mod">
          <ac:chgData name="Ammar Burhan" userId="5a31fc92-aeb8-4c41-8fc9-92b3eaa4b557" providerId="ADAL" clId="{B13FB139-9F9B-44EA-A416-65E545D90976}" dt="2020-03-05T19:27:34.528" v="1775" actId="478"/>
          <ac:spMkLst>
            <pc:docMk/>
            <pc:sldMk cId="4014290808" sldId="287"/>
            <ac:spMk id="11" creationId="{3996BF8F-F597-4BAA-ACFB-4C495A6A36DE}"/>
          </ac:spMkLst>
        </pc:spChg>
        <pc:spChg chg="add mod">
          <ac:chgData name="Ammar Burhan" userId="5a31fc92-aeb8-4c41-8fc9-92b3eaa4b557" providerId="ADAL" clId="{B13FB139-9F9B-44EA-A416-65E545D90976}" dt="2020-03-05T19:28:38.355" v="1804" actId="1036"/>
          <ac:spMkLst>
            <pc:docMk/>
            <pc:sldMk cId="4014290808" sldId="287"/>
            <ac:spMk id="14" creationId="{92A76F26-6DD2-43DA-9BEB-09B5AC530296}"/>
          </ac:spMkLst>
        </pc:spChg>
        <pc:spChg chg="add mod">
          <ac:chgData name="Ammar Burhan" userId="5a31fc92-aeb8-4c41-8fc9-92b3eaa4b557" providerId="ADAL" clId="{B13FB139-9F9B-44EA-A416-65E545D90976}" dt="2020-03-05T19:28:38.355" v="1804" actId="1036"/>
          <ac:spMkLst>
            <pc:docMk/>
            <pc:sldMk cId="4014290808" sldId="287"/>
            <ac:spMk id="15" creationId="{AE26AEEE-2EEB-4E69-ACB5-99A016249A92}"/>
          </ac:spMkLst>
        </pc:spChg>
        <pc:spChg chg="add mod">
          <ac:chgData name="Ammar Burhan" userId="5a31fc92-aeb8-4c41-8fc9-92b3eaa4b557" providerId="ADAL" clId="{B13FB139-9F9B-44EA-A416-65E545D90976}" dt="2020-03-05T19:28:38.355" v="1804" actId="1036"/>
          <ac:spMkLst>
            <pc:docMk/>
            <pc:sldMk cId="4014290808" sldId="287"/>
            <ac:spMk id="16" creationId="{6612E920-2C11-4572-BE42-D2BADC4B371D}"/>
          </ac:spMkLst>
        </pc:spChg>
        <pc:spChg chg="add del mod">
          <ac:chgData name="Ammar Burhan" userId="5a31fc92-aeb8-4c41-8fc9-92b3eaa4b557" providerId="ADAL" clId="{B13FB139-9F9B-44EA-A416-65E545D90976}" dt="2020-03-05T19:25:20.021" v="1743" actId="478"/>
          <ac:spMkLst>
            <pc:docMk/>
            <pc:sldMk cId="4014290808" sldId="287"/>
            <ac:spMk id="17" creationId="{461C52FF-E565-4DF6-B520-6B2F603403FA}"/>
          </ac:spMkLst>
        </pc:spChg>
        <pc:spChg chg="add del mod">
          <ac:chgData name="Ammar Burhan" userId="5a31fc92-aeb8-4c41-8fc9-92b3eaa4b557" providerId="ADAL" clId="{B13FB139-9F9B-44EA-A416-65E545D90976}" dt="2020-03-05T19:30:35.721" v="1809" actId="478"/>
          <ac:spMkLst>
            <pc:docMk/>
            <pc:sldMk cId="4014290808" sldId="287"/>
            <ac:spMk id="33" creationId="{973080C6-B34B-428E-A179-FC49C77316F3}"/>
          </ac:spMkLst>
        </pc:spChg>
        <pc:spChg chg="add mod">
          <ac:chgData name="Ammar Burhan" userId="5a31fc92-aeb8-4c41-8fc9-92b3eaa4b557" providerId="ADAL" clId="{B13FB139-9F9B-44EA-A416-65E545D90976}" dt="2020-03-05T19:32:05.328" v="1832" actId="404"/>
          <ac:spMkLst>
            <pc:docMk/>
            <pc:sldMk cId="4014290808" sldId="287"/>
            <ac:spMk id="39" creationId="{C48E1C42-73FD-4E7C-AA95-C5DC936A362D}"/>
          </ac:spMkLst>
        </pc:spChg>
        <pc:spChg chg="add mod">
          <ac:chgData name="Ammar Burhan" userId="5a31fc92-aeb8-4c41-8fc9-92b3eaa4b557" providerId="ADAL" clId="{B13FB139-9F9B-44EA-A416-65E545D90976}" dt="2020-03-05T19:32:15.330" v="1841" actId="20577"/>
          <ac:spMkLst>
            <pc:docMk/>
            <pc:sldMk cId="4014290808" sldId="287"/>
            <ac:spMk id="40" creationId="{E88449FF-3E1C-4B77-B882-7FE13E77ED71}"/>
          </ac:spMkLst>
        </pc:spChg>
        <pc:picChg chg="add mod">
          <ac:chgData name="Ammar Burhan" userId="5a31fc92-aeb8-4c41-8fc9-92b3eaa4b557" providerId="ADAL" clId="{B13FB139-9F9B-44EA-A416-65E545D90976}" dt="2020-03-05T19:28:38.355" v="1804" actId="1036"/>
          <ac:picMkLst>
            <pc:docMk/>
            <pc:sldMk cId="4014290808" sldId="287"/>
            <ac:picMk id="5" creationId="{81EA1B2C-8228-473D-B6A6-D38CC1A0CC3E}"/>
          </ac:picMkLst>
        </pc:picChg>
        <pc:picChg chg="del">
          <ac:chgData name="Ammar Burhan" userId="5a31fc92-aeb8-4c41-8fc9-92b3eaa4b557" providerId="ADAL" clId="{B13FB139-9F9B-44EA-A416-65E545D90976}" dt="2020-03-05T19:14:02.978" v="1716" actId="478"/>
          <ac:picMkLst>
            <pc:docMk/>
            <pc:sldMk cId="4014290808" sldId="287"/>
            <ac:picMk id="6" creationId="{316771E4-C7F1-44A7-9FEA-D14D766FA8E3}"/>
          </ac:picMkLst>
        </pc:picChg>
        <pc:picChg chg="del">
          <ac:chgData name="Ammar Burhan" userId="5a31fc92-aeb8-4c41-8fc9-92b3eaa4b557" providerId="ADAL" clId="{B13FB139-9F9B-44EA-A416-65E545D90976}" dt="2020-03-05T19:14:00.862" v="1715" actId="478"/>
          <ac:picMkLst>
            <pc:docMk/>
            <pc:sldMk cId="4014290808" sldId="287"/>
            <ac:picMk id="7" creationId="{B1A4F378-88FA-4988-9983-E47A252C09BC}"/>
          </ac:picMkLst>
        </pc:picChg>
        <pc:picChg chg="add mod">
          <ac:chgData name="Ammar Burhan" userId="5a31fc92-aeb8-4c41-8fc9-92b3eaa4b557" providerId="ADAL" clId="{B13FB139-9F9B-44EA-A416-65E545D90976}" dt="2020-03-05T19:28:38.355" v="1804" actId="1036"/>
          <ac:picMkLst>
            <pc:docMk/>
            <pc:sldMk cId="4014290808" sldId="287"/>
            <ac:picMk id="10" creationId="{14688D2E-66D9-4AEA-A265-07771D6077A2}"/>
          </ac:picMkLst>
        </pc:picChg>
        <pc:picChg chg="add del mod modCrop">
          <ac:chgData name="Ammar Burhan" userId="5a31fc92-aeb8-4c41-8fc9-92b3eaa4b557" providerId="ADAL" clId="{B13FB139-9F9B-44EA-A416-65E545D90976}" dt="2020-03-05T19:31:09.224" v="1814" actId="478"/>
          <ac:picMkLst>
            <pc:docMk/>
            <pc:sldMk cId="4014290808" sldId="287"/>
            <ac:picMk id="32" creationId="{3E77878A-1353-4F1D-AD51-41E01CB629B1}"/>
          </ac:picMkLst>
        </pc:picChg>
        <pc:picChg chg="add mod">
          <ac:chgData name="Ammar Burhan" userId="5a31fc92-aeb8-4c41-8fc9-92b3eaa4b557" providerId="ADAL" clId="{B13FB139-9F9B-44EA-A416-65E545D90976}" dt="2020-03-05T19:31:15.706" v="1815" actId="1076"/>
          <ac:picMkLst>
            <pc:docMk/>
            <pc:sldMk cId="4014290808" sldId="287"/>
            <ac:picMk id="34" creationId="{B5D31720-7279-4ECA-99A6-8B81CE347705}"/>
          </ac:picMkLst>
        </pc:picChg>
        <pc:cxnChg chg="add del mod">
          <ac:chgData name="Ammar Burhan" userId="5a31fc92-aeb8-4c41-8fc9-92b3eaa4b557" providerId="ADAL" clId="{B13FB139-9F9B-44EA-A416-65E545D90976}" dt="2020-03-05T19:24:50.909" v="1728" actId="478"/>
          <ac:cxnSpMkLst>
            <pc:docMk/>
            <pc:sldMk cId="4014290808" sldId="287"/>
            <ac:cxnSpMk id="13" creationId="{F6569026-3037-4119-88C0-E84C9D278E61}"/>
          </ac:cxnSpMkLst>
        </pc:cxnChg>
        <pc:cxnChg chg="add mod">
          <ac:chgData name="Ammar Burhan" userId="5a31fc92-aeb8-4c41-8fc9-92b3eaa4b557" providerId="ADAL" clId="{B13FB139-9F9B-44EA-A416-65E545D90976}" dt="2020-03-05T19:28:38.355" v="1804" actId="1036"/>
          <ac:cxnSpMkLst>
            <pc:docMk/>
            <pc:sldMk cId="4014290808" sldId="287"/>
            <ac:cxnSpMk id="19" creationId="{D3D7D7C5-7BF3-42F2-AF31-C9D373549862}"/>
          </ac:cxnSpMkLst>
        </pc:cxnChg>
        <pc:cxnChg chg="add mod">
          <ac:chgData name="Ammar Burhan" userId="5a31fc92-aeb8-4c41-8fc9-92b3eaa4b557" providerId="ADAL" clId="{B13FB139-9F9B-44EA-A416-65E545D90976}" dt="2020-03-05T19:28:38.355" v="1804" actId="1036"/>
          <ac:cxnSpMkLst>
            <pc:docMk/>
            <pc:sldMk cId="4014290808" sldId="287"/>
            <ac:cxnSpMk id="20" creationId="{AC5D4EF5-0722-4717-9524-C9DB8B96A4EC}"/>
          </ac:cxnSpMkLst>
        </pc:cxnChg>
        <pc:cxnChg chg="add mod">
          <ac:chgData name="Ammar Burhan" userId="5a31fc92-aeb8-4c41-8fc9-92b3eaa4b557" providerId="ADAL" clId="{B13FB139-9F9B-44EA-A416-65E545D90976}" dt="2020-03-05T19:28:38.355" v="1804" actId="1036"/>
          <ac:cxnSpMkLst>
            <pc:docMk/>
            <pc:sldMk cId="4014290808" sldId="287"/>
            <ac:cxnSpMk id="26" creationId="{93875495-571F-49C4-B018-C5EEC293E4A7}"/>
          </ac:cxnSpMkLst>
        </pc:cxnChg>
        <pc:cxnChg chg="add mod">
          <ac:chgData name="Ammar Burhan" userId="5a31fc92-aeb8-4c41-8fc9-92b3eaa4b557" providerId="ADAL" clId="{B13FB139-9F9B-44EA-A416-65E545D90976}" dt="2020-03-05T19:28:38.355" v="1804" actId="1036"/>
          <ac:cxnSpMkLst>
            <pc:docMk/>
            <pc:sldMk cId="4014290808" sldId="287"/>
            <ac:cxnSpMk id="28" creationId="{A8590DC9-4574-4301-9A1D-778970C137A0}"/>
          </ac:cxnSpMkLst>
        </pc:cxnChg>
        <pc:cxnChg chg="add mod">
          <ac:chgData name="Ammar Burhan" userId="5a31fc92-aeb8-4c41-8fc9-92b3eaa4b557" providerId="ADAL" clId="{B13FB139-9F9B-44EA-A416-65E545D90976}" dt="2020-03-05T19:31:24.862" v="1816" actId="11529"/>
          <ac:cxnSpMkLst>
            <pc:docMk/>
            <pc:sldMk cId="4014290808" sldId="287"/>
            <ac:cxnSpMk id="36" creationId="{716B6E16-3144-408C-863E-5417B6DE60BF}"/>
          </ac:cxnSpMkLst>
        </pc:cxnChg>
        <pc:cxnChg chg="add mod">
          <ac:chgData name="Ammar Burhan" userId="5a31fc92-aeb8-4c41-8fc9-92b3eaa4b557" providerId="ADAL" clId="{B13FB139-9F9B-44EA-A416-65E545D90976}" dt="2020-03-05T19:31:42.280" v="1817" actId="11529"/>
          <ac:cxnSpMkLst>
            <pc:docMk/>
            <pc:sldMk cId="4014290808" sldId="287"/>
            <ac:cxnSpMk id="38" creationId="{4BAA7A1E-1C27-48F2-A708-AF6ADF598798}"/>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B076EA-650C-451D-BFE2-3D4B83FDE50F}"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1130DDC7-30B4-431E-BB30-53702664CB1F}">
      <dgm:prSet phldrT="[Text]"/>
      <dgm:spPr/>
      <dgm:t>
        <a:bodyPr/>
        <a:lstStyle/>
        <a:p>
          <a:r>
            <a:rPr lang="en-US" dirty="0">
              <a:effectLst>
                <a:outerShdw blurRad="50800" dist="38100" dir="2700000" algn="tl" rotWithShape="0">
                  <a:prstClr val="black">
                    <a:alpha val="40000"/>
                  </a:prstClr>
                </a:outerShdw>
              </a:effectLst>
            </a:rPr>
            <a:t>Frontend</a:t>
          </a:r>
        </a:p>
      </dgm:t>
    </dgm:pt>
    <dgm:pt modelId="{CE8F5046-8834-4D6D-8AE9-83E4A329A9B4}" type="parTrans" cxnId="{4864D217-7D08-4AA9-B546-A29441C60CDE}">
      <dgm:prSet/>
      <dgm:spPr/>
      <dgm:t>
        <a:bodyPr/>
        <a:lstStyle/>
        <a:p>
          <a:endParaRPr lang="en-US">
            <a:effectLst>
              <a:outerShdw blurRad="50800" dist="38100" dir="2700000" algn="tl" rotWithShape="0">
                <a:prstClr val="black">
                  <a:alpha val="40000"/>
                </a:prstClr>
              </a:outerShdw>
            </a:effectLst>
          </a:endParaRPr>
        </a:p>
      </dgm:t>
    </dgm:pt>
    <dgm:pt modelId="{A5E0A479-395D-4B3A-88EB-A74519324517}" type="sibTrans" cxnId="{4864D217-7D08-4AA9-B546-A29441C60CDE}">
      <dgm:prSet/>
      <dgm:spPr/>
      <dgm:t>
        <a:bodyPr/>
        <a:lstStyle/>
        <a:p>
          <a:endParaRPr lang="en-US">
            <a:effectLst>
              <a:outerShdw blurRad="50800" dist="38100" dir="2700000" algn="tl" rotWithShape="0">
                <a:prstClr val="black">
                  <a:alpha val="40000"/>
                </a:prstClr>
              </a:outerShdw>
            </a:effectLst>
          </a:endParaRPr>
        </a:p>
      </dgm:t>
    </dgm:pt>
    <dgm:pt modelId="{B0F0B729-DBCD-40BF-8FA9-A53F22452F92}">
      <dgm:prSet phldrT="[Text]"/>
      <dgm:spPr/>
      <dgm:t>
        <a:bodyPr/>
        <a:lstStyle/>
        <a:p>
          <a:r>
            <a:rPr lang="en-US" dirty="0">
              <a:effectLst>
                <a:outerShdw blurRad="50800" dist="38100" dir="2700000" algn="tl" rotWithShape="0">
                  <a:prstClr val="black">
                    <a:alpha val="40000"/>
                  </a:prstClr>
                </a:outerShdw>
              </a:effectLst>
            </a:rPr>
            <a:t>SQL Server Express</a:t>
          </a:r>
        </a:p>
      </dgm:t>
    </dgm:pt>
    <dgm:pt modelId="{9579F154-609A-46A2-A0D1-5E1BEE535CC9}" type="parTrans" cxnId="{E67CCF1A-BCE8-4B7B-9CA4-699C9471F082}">
      <dgm:prSet/>
      <dgm:spPr/>
      <dgm:t>
        <a:bodyPr/>
        <a:lstStyle/>
        <a:p>
          <a:endParaRPr lang="en-US">
            <a:effectLst>
              <a:outerShdw blurRad="50800" dist="38100" dir="2700000" algn="tl" rotWithShape="0">
                <a:prstClr val="black">
                  <a:alpha val="40000"/>
                </a:prstClr>
              </a:outerShdw>
            </a:effectLst>
          </a:endParaRPr>
        </a:p>
      </dgm:t>
    </dgm:pt>
    <dgm:pt modelId="{2256DBBE-AAE1-44B3-93A1-CF84E032563A}" type="sibTrans" cxnId="{E67CCF1A-BCE8-4B7B-9CA4-699C9471F082}">
      <dgm:prSet/>
      <dgm:spPr/>
      <dgm:t>
        <a:bodyPr/>
        <a:lstStyle/>
        <a:p>
          <a:endParaRPr lang="en-US">
            <a:effectLst>
              <a:outerShdw blurRad="50800" dist="38100" dir="2700000" algn="tl" rotWithShape="0">
                <a:prstClr val="black">
                  <a:alpha val="40000"/>
                </a:prstClr>
              </a:outerShdw>
            </a:effectLst>
          </a:endParaRPr>
        </a:p>
      </dgm:t>
    </dgm:pt>
    <dgm:pt modelId="{68165131-453F-4B5E-ACB0-F3F50F81F8A1}">
      <dgm:prSet phldrT="[Text]"/>
      <dgm:spPr/>
      <dgm:t>
        <a:bodyPr/>
        <a:lstStyle/>
        <a:p>
          <a:r>
            <a:rPr lang="en-US" dirty="0">
              <a:effectLst>
                <a:outerShdw blurRad="50800" dist="38100" dir="2700000" algn="tl" rotWithShape="0">
                  <a:prstClr val="black">
                    <a:alpha val="40000"/>
                  </a:prstClr>
                </a:outerShdw>
              </a:effectLst>
            </a:rPr>
            <a:t>Razor Pages</a:t>
          </a:r>
        </a:p>
      </dgm:t>
    </dgm:pt>
    <dgm:pt modelId="{26F3AE84-E0A9-4E8F-8D17-782CFF657BFC}" type="parTrans" cxnId="{1797CA2C-F44A-4ECD-9F17-FFAA5FEA2D0D}">
      <dgm:prSet/>
      <dgm:spPr/>
      <dgm:t>
        <a:bodyPr/>
        <a:lstStyle/>
        <a:p>
          <a:endParaRPr lang="en-US"/>
        </a:p>
      </dgm:t>
    </dgm:pt>
    <dgm:pt modelId="{32409969-D86E-4C53-9276-95030F910CE6}" type="sibTrans" cxnId="{1797CA2C-F44A-4ECD-9F17-FFAA5FEA2D0D}">
      <dgm:prSet/>
      <dgm:spPr/>
      <dgm:t>
        <a:bodyPr/>
        <a:lstStyle/>
        <a:p>
          <a:endParaRPr lang="en-US"/>
        </a:p>
      </dgm:t>
    </dgm:pt>
    <dgm:pt modelId="{428F5A1C-CD4C-480A-B7AA-D977F1C88EF6}">
      <dgm:prSet phldrT="[Text]"/>
      <dgm:spPr/>
      <dgm:t>
        <a:bodyPr/>
        <a:lstStyle/>
        <a:p>
          <a:r>
            <a:rPr lang="en-US" dirty="0">
              <a:effectLst>
                <a:outerShdw blurRad="50800" dist="38100" dir="2700000" algn="tl" rotWithShape="0">
                  <a:prstClr val="black">
                    <a:alpha val="40000"/>
                  </a:prstClr>
                </a:outerShdw>
              </a:effectLst>
            </a:rPr>
            <a:t>Bootstrap</a:t>
          </a:r>
        </a:p>
      </dgm:t>
    </dgm:pt>
    <dgm:pt modelId="{A8DD154E-E905-4C8C-8FE9-66DE183F4691}" type="parTrans" cxnId="{6CB4FAD9-8540-4914-87BA-CA9831344E1E}">
      <dgm:prSet/>
      <dgm:spPr/>
      <dgm:t>
        <a:bodyPr/>
        <a:lstStyle/>
        <a:p>
          <a:endParaRPr lang="en-US"/>
        </a:p>
      </dgm:t>
    </dgm:pt>
    <dgm:pt modelId="{6EFDB670-39C4-4A67-90F4-5E3F5187DE81}" type="sibTrans" cxnId="{6CB4FAD9-8540-4914-87BA-CA9831344E1E}">
      <dgm:prSet/>
      <dgm:spPr/>
      <dgm:t>
        <a:bodyPr/>
        <a:lstStyle/>
        <a:p>
          <a:endParaRPr lang="en-US"/>
        </a:p>
      </dgm:t>
    </dgm:pt>
    <dgm:pt modelId="{0615BB88-B3F4-44D4-B67A-89FC5A159F6D}">
      <dgm:prSet phldrT="[Text]"/>
      <dgm:spPr/>
      <dgm:t>
        <a:bodyPr/>
        <a:lstStyle/>
        <a:p>
          <a:r>
            <a:rPr lang="en-US" dirty="0">
              <a:effectLst>
                <a:outerShdw blurRad="50800" dist="38100" dir="2700000" algn="tl" rotWithShape="0">
                  <a:prstClr val="black">
                    <a:alpha val="40000"/>
                  </a:prstClr>
                </a:outerShdw>
              </a:effectLst>
            </a:rPr>
            <a:t>Business Layer</a:t>
          </a:r>
        </a:p>
      </dgm:t>
    </dgm:pt>
    <dgm:pt modelId="{FF57005C-D1FF-4F08-B359-393AA185841C}" type="parTrans" cxnId="{10247C68-CA51-4FBB-B5D2-4E492F788EE9}">
      <dgm:prSet/>
      <dgm:spPr/>
      <dgm:t>
        <a:bodyPr/>
        <a:lstStyle/>
        <a:p>
          <a:endParaRPr lang="en-US"/>
        </a:p>
      </dgm:t>
    </dgm:pt>
    <dgm:pt modelId="{F40814F0-80E7-474E-A081-7F7ED828C7E1}" type="sibTrans" cxnId="{10247C68-CA51-4FBB-B5D2-4E492F788EE9}">
      <dgm:prSet/>
      <dgm:spPr/>
      <dgm:t>
        <a:bodyPr/>
        <a:lstStyle/>
        <a:p>
          <a:endParaRPr lang="en-US"/>
        </a:p>
      </dgm:t>
    </dgm:pt>
    <dgm:pt modelId="{68CC7DD5-AAD8-4111-B7F8-9BC1F08EA9A1}">
      <dgm:prSet phldrT="[Text]"/>
      <dgm:spPr/>
      <dgm:t>
        <a:bodyPr/>
        <a:lstStyle/>
        <a:p>
          <a:r>
            <a:rPr lang="en-US" dirty="0">
              <a:effectLst>
                <a:outerShdw blurRad="50800" dist="38100" dir="2700000" algn="tl" rotWithShape="0">
                  <a:prstClr val="black">
                    <a:alpha val="40000"/>
                  </a:prstClr>
                </a:outerShdw>
              </a:effectLst>
            </a:rPr>
            <a:t>ASP </a:t>
          </a:r>
          <a:r>
            <a:rPr lang="en-US" dirty="0" err="1">
              <a:effectLst>
                <a:outerShdw blurRad="50800" dist="38100" dir="2700000" algn="tl" rotWithShape="0">
                  <a:prstClr val="black">
                    <a:alpha val="40000"/>
                  </a:prstClr>
                </a:outerShdw>
              </a:effectLst>
            </a:rPr>
            <a:t>.net</a:t>
          </a:r>
          <a:r>
            <a:rPr lang="en-US" dirty="0">
              <a:effectLst>
                <a:outerShdw blurRad="50800" dist="38100" dir="2700000" algn="tl" rotWithShape="0">
                  <a:prstClr val="black">
                    <a:alpha val="40000"/>
                  </a:prstClr>
                </a:outerShdw>
              </a:effectLst>
            </a:rPr>
            <a:t> Core</a:t>
          </a:r>
        </a:p>
      </dgm:t>
    </dgm:pt>
    <dgm:pt modelId="{1DBBB320-B334-4389-8522-9D1508614887}" type="parTrans" cxnId="{63607C25-30E3-47A5-ABE8-593099F1781F}">
      <dgm:prSet/>
      <dgm:spPr/>
      <dgm:t>
        <a:bodyPr/>
        <a:lstStyle/>
        <a:p>
          <a:endParaRPr lang="en-US"/>
        </a:p>
      </dgm:t>
    </dgm:pt>
    <dgm:pt modelId="{0AD6BA99-2A3E-4F3A-8AD3-27FDFF1C236A}" type="sibTrans" cxnId="{63607C25-30E3-47A5-ABE8-593099F1781F}">
      <dgm:prSet/>
      <dgm:spPr/>
      <dgm:t>
        <a:bodyPr/>
        <a:lstStyle/>
        <a:p>
          <a:endParaRPr lang="en-US"/>
        </a:p>
      </dgm:t>
    </dgm:pt>
    <dgm:pt modelId="{02DF4CEF-94C2-4A1D-8E13-CCFAECFD2764}">
      <dgm:prSet phldrT="[Text]"/>
      <dgm:spPr/>
      <dgm:t>
        <a:bodyPr/>
        <a:lstStyle/>
        <a:p>
          <a:r>
            <a:rPr lang="en-US" dirty="0">
              <a:effectLst>
                <a:outerShdw blurRad="50800" dist="38100" dir="2700000" algn="tl" rotWithShape="0">
                  <a:prstClr val="black">
                    <a:alpha val="40000"/>
                  </a:prstClr>
                </a:outerShdw>
              </a:effectLst>
            </a:rPr>
            <a:t>Data Access Layer</a:t>
          </a:r>
        </a:p>
      </dgm:t>
    </dgm:pt>
    <dgm:pt modelId="{407AAAF7-FE2E-495E-B758-7364B857FCEC}" type="parTrans" cxnId="{936B8D5D-9AC7-4DB7-8770-4C3C98001635}">
      <dgm:prSet/>
      <dgm:spPr/>
      <dgm:t>
        <a:bodyPr/>
        <a:lstStyle/>
        <a:p>
          <a:endParaRPr lang="en-US"/>
        </a:p>
      </dgm:t>
    </dgm:pt>
    <dgm:pt modelId="{D08A0C7E-8E32-47E6-8378-0A2A0A5F7396}" type="sibTrans" cxnId="{936B8D5D-9AC7-4DB7-8770-4C3C98001635}">
      <dgm:prSet/>
      <dgm:spPr/>
      <dgm:t>
        <a:bodyPr/>
        <a:lstStyle/>
        <a:p>
          <a:endParaRPr lang="en-US"/>
        </a:p>
      </dgm:t>
    </dgm:pt>
    <dgm:pt modelId="{5389D396-D870-4C1B-AAF3-FC0F1231C881}">
      <dgm:prSet phldrT="[Text]"/>
      <dgm:spPr/>
      <dgm:t>
        <a:bodyPr/>
        <a:lstStyle/>
        <a:p>
          <a:r>
            <a:rPr lang="en-US" dirty="0">
              <a:effectLst>
                <a:outerShdw blurRad="50800" dist="38100" dir="2700000" algn="tl" rotWithShape="0">
                  <a:prstClr val="black">
                    <a:alpha val="40000"/>
                  </a:prstClr>
                </a:outerShdw>
              </a:effectLst>
            </a:rPr>
            <a:t>Entity Framework Core</a:t>
          </a:r>
        </a:p>
      </dgm:t>
    </dgm:pt>
    <dgm:pt modelId="{534597B6-6CE8-4035-A11D-DF9D014DA53D}" type="parTrans" cxnId="{8A4A883F-048A-47FA-8D86-ED020DC25EDC}">
      <dgm:prSet/>
      <dgm:spPr/>
      <dgm:t>
        <a:bodyPr/>
        <a:lstStyle/>
        <a:p>
          <a:endParaRPr lang="en-US"/>
        </a:p>
      </dgm:t>
    </dgm:pt>
    <dgm:pt modelId="{25184765-4695-4B4A-ABC3-1E24AFD91019}" type="sibTrans" cxnId="{8A4A883F-048A-47FA-8D86-ED020DC25EDC}">
      <dgm:prSet/>
      <dgm:spPr/>
      <dgm:t>
        <a:bodyPr/>
        <a:lstStyle/>
        <a:p>
          <a:endParaRPr lang="en-US"/>
        </a:p>
      </dgm:t>
    </dgm:pt>
    <dgm:pt modelId="{56CE5B13-7B1F-4A3E-BF01-37F4821C66B5}">
      <dgm:prSet phldrT="[Text]"/>
      <dgm:spPr/>
      <dgm:t>
        <a:bodyPr/>
        <a:lstStyle/>
        <a:p>
          <a:r>
            <a:rPr lang="en-US">
              <a:effectLst>
                <a:outerShdw blurRad="50800" dist="38100" dir="2700000" algn="tl" rotWithShape="0">
                  <a:prstClr val="black">
                    <a:alpha val="40000"/>
                  </a:prstClr>
                </a:outerShdw>
              </a:effectLst>
            </a:rPr>
            <a:t>Database</a:t>
          </a:r>
          <a:endParaRPr lang="en-US" dirty="0">
            <a:effectLst>
              <a:outerShdw blurRad="50800" dist="38100" dir="2700000" algn="tl" rotWithShape="0">
                <a:prstClr val="black">
                  <a:alpha val="40000"/>
                </a:prstClr>
              </a:outerShdw>
            </a:effectLst>
          </a:endParaRPr>
        </a:p>
      </dgm:t>
    </dgm:pt>
    <dgm:pt modelId="{7EF13C89-DC80-4606-B94C-8B9143C0B574}" type="parTrans" cxnId="{2E243A46-0690-48B3-A339-3BBBDFFC9A50}">
      <dgm:prSet/>
      <dgm:spPr/>
      <dgm:t>
        <a:bodyPr/>
        <a:lstStyle/>
        <a:p>
          <a:endParaRPr lang="en-US"/>
        </a:p>
      </dgm:t>
    </dgm:pt>
    <dgm:pt modelId="{4D3E7E2E-9F25-4B6A-899F-216B739DE04E}" type="sibTrans" cxnId="{2E243A46-0690-48B3-A339-3BBBDFFC9A50}">
      <dgm:prSet/>
      <dgm:spPr/>
      <dgm:t>
        <a:bodyPr/>
        <a:lstStyle/>
        <a:p>
          <a:endParaRPr lang="en-US"/>
        </a:p>
      </dgm:t>
    </dgm:pt>
    <dgm:pt modelId="{B5434EAC-659D-4030-871E-2424F6441C70}" type="pres">
      <dgm:prSet presAssocID="{54B076EA-650C-451D-BFE2-3D4B83FDE50F}" presName="Name0" presStyleCnt="0">
        <dgm:presLayoutVars>
          <dgm:dir/>
          <dgm:animLvl val="lvl"/>
          <dgm:resizeHandles val="exact"/>
        </dgm:presLayoutVars>
      </dgm:prSet>
      <dgm:spPr/>
    </dgm:pt>
    <dgm:pt modelId="{4840EDF2-4BE5-4AB6-B37A-3E50145136E2}" type="pres">
      <dgm:prSet presAssocID="{1130DDC7-30B4-431E-BB30-53702664CB1F}" presName="compositeNode" presStyleCnt="0">
        <dgm:presLayoutVars>
          <dgm:bulletEnabled val="1"/>
        </dgm:presLayoutVars>
      </dgm:prSet>
      <dgm:spPr/>
    </dgm:pt>
    <dgm:pt modelId="{AF8412ED-747F-439D-91F8-CD98B1AA79D1}" type="pres">
      <dgm:prSet presAssocID="{1130DDC7-30B4-431E-BB30-53702664CB1F}" presName="bgRect" presStyleLbl="node1" presStyleIdx="0" presStyleCnt="4"/>
      <dgm:spPr/>
    </dgm:pt>
    <dgm:pt modelId="{EB3B6226-3B08-4686-A9FB-DAF281BDA257}" type="pres">
      <dgm:prSet presAssocID="{1130DDC7-30B4-431E-BB30-53702664CB1F}" presName="parentNode" presStyleLbl="node1" presStyleIdx="0" presStyleCnt="4">
        <dgm:presLayoutVars>
          <dgm:chMax val="0"/>
          <dgm:bulletEnabled val="1"/>
        </dgm:presLayoutVars>
      </dgm:prSet>
      <dgm:spPr/>
    </dgm:pt>
    <dgm:pt modelId="{BC3D4AB5-09BF-4B1B-9F3C-B851B4C6C9E5}" type="pres">
      <dgm:prSet presAssocID="{1130DDC7-30B4-431E-BB30-53702664CB1F}" presName="childNode" presStyleLbl="node1" presStyleIdx="0" presStyleCnt="4">
        <dgm:presLayoutVars>
          <dgm:bulletEnabled val="1"/>
        </dgm:presLayoutVars>
      </dgm:prSet>
      <dgm:spPr/>
    </dgm:pt>
    <dgm:pt modelId="{96EA07AB-6D66-4566-83D4-605726ED4C6E}" type="pres">
      <dgm:prSet presAssocID="{A5E0A479-395D-4B3A-88EB-A74519324517}" presName="hSp" presStyleCnt="0"/>
      <dgm:spPr/>
    </dgm:pt>
    <dgm:pt modelId="{CD91150E-813B-49F0-B261-41BF914D9A52}" type="pres">
      <dgm:prSet presAssocID="{A5E0A479-395D-4B3A-88EB-A74519324517}" presName="vProcSp" presStyleCnt="0"/>
      <dgm:spPr/>
    </dgm:pt>
    <dgm:pt modelId="{0D009D5B-85E9-4FD3-8A2B-CE87C1DE4F05}" type="pres">
      <dgm:prSet presAssocID="{A5E0A479-395D-4B3A-88EB-A74519324517}" presName="vSp1" presStyleCnt="0"/>
      <dgm:spPr/>
    </dgm:pt>
    <dgm:pt modelId="{74F4209F-878D-4C02-91C5-28ABC9ECD65E}" type="pres">
      <dgm:prSet presAssocID="{A5E0A479-395D-4B3A-88EB-A74519324517}" presName="simulatedConn" presStyleLbl="solidFgAcc1" presStyleIdx="0" presStyleCnt="3"/>
      <dgm:spPr/>
    </dgm:pt>
    <dgm:pt modelId="{5523CFEC-4F73-49B9-B778-463BCE6D1B38}" type="pres">
      <dgm:prSet presAssocID="{A5E0A479-395D-4B3A-88EB-A74519324517}" presName="vSp2" presStyleCnt="0"/>
      <dgm:spPr/>
    </dgm:pt>
    <dgm:pt modelId="{679E54D5-3AEA-4D7A-88AD-5E8C94D82E0F}" type="pres">
      <dgm:prSet presAssocID="{A5E0A479-395D-4B3A-88EB-A74519324517}" presName="sibTrans" presStyleCnt="0"/>
      <dgm:spPr/>
    </dgm:pt>
    <dgm:pt modelId="{F0D1E6A5-5EF7-449A-8D14-6150DB849272}" type="pres">
      <dgm:prSet presAssocID="{0615BB88-B3F4-44D4-B67A-89FC5A159F6D}" presName="compositeNode" presStyleCnt="0">
        <dgm:presLayoutVars>
          <dgm:bulletEnabled val="1"/>
        </dgm:presLayoutVars>
      </dgm:prSet>
      <dgm:spPr/>
    </dgm:pt>
    <dgm:pt modelId="{024E4FC0-00F1-4578-98B2-8EEA93AB0957}" type="pres">
      <dgm:prSet presAssocID="{0615BB88-B3F4-44D4-B67A-89FC5A159F6D}" presName="bgRect" presStyleLbl="node1" presStyleIdx="1" presStyleCnt="4"/>
      <dgm:spPr/>
    </dgm:pt>
    <dgm:pt modelId="{F4F759C8-0CBE-4AB1-81D0-471726B2B8E4}" type="pres">
      <dgm:prSet presAssocID="{0615BB88-B3F4-44D4-B67A-89FC5A159F6D}" presName="parentNode" presStyleLbl="node1" presStyleIdx="1" presStyleCnt="4">
        <dgm:presLayoutVars>
          <dgm:chMax val="0"/>
          <dgm:bulletEnabled val="1"/>
        </dgm:presLayoutVars>
      </dgm:prSet>
      <dgm:spPr/>
    </dgm:pt>
    <dgm:pt modelId="{0BE404A1-3886-41CA-8163-100F989D919C}" type="pres">
      <dgm:prSet presAssocID="{0615BB88-B3F4-44D4-B67A-89FC5A159F6D}" presName="childNode" presStyleLbl="node1" presStyleIdx="1" presStyleCnt="4">
        <dgm:presLayoutVars>
          <dgm:bulletEnabled val="1"/>
        </dgm:presLayoutVars>
      </dgm:prSet>
      <dgm:spPr/>
    </dgm:pt>
    <dgm:pt modelId="{BE193EFE-E37D-4947-8732-A70F392CC3FB}" type="pres">
      <dgm:prSet presAssocID="{F40814F0-80E7-474E-A081-7F7ED828C7E1}" presName="hSp" presStyleCnt="0"/>
      <dgm:spPr/>
    </dgm:pt>
    <dgm:pt modelId="{52A75475-94B1-4833-B687-A3EF9410F55D}" type="pres">
      <dgm:prSet presAssocID="{F40814F0-80E7-474E-A081-7F7ED828C7E1}" presName="vProcSp" presStyleCnt="0"/>
      <dgm:spPr/>
    </dgm:pt>
    <dgm:pt modelId="{571A166A-59CA-4700-B870-9AD6425F1D60}" type="pres">
      <dgm:prSet presAssocID="{F40814F0-80E7-474E-A081-7F7ED828C7E1}" presName="vSp1" presStyleCnt="0"/>
      <dgm:spPr/>
    </dgm:pt>
    <dgm:pt modelId="{2CEDEAC2-45B1-4620-97B5-78ADC1A71192}" type="pres">
      <dgm:prSet presAssocID="{F40814F0-80E7-474E-A081-7F7ED828C7E1}" presName="simulatedConn" presStyleLbl="solidFgAcc1" presStyleIdx="1" presStyleCnt="3"/>
      <dgm:spPr/>
    </dgm:pt>
    <dgm:pt modelId="{689FCD6A-34EA-4032-A80C-A46692331F22}" type="pres">
      <dgm:prSet presAssocID="{F40814F0-80E7-474E-A081-7F7ED828C7E1}" presName="vSp2" presStyleCnt="0"/>
      <dgm:spPr/>
    </dgm:pt>
    <dgm:pt modelId="{BC7091C1-E31E-4711-848A-C9FB83FA33CB}" type="pres">
      <dgm:prSet presAssocID="{F40814F0-80E7-474E-A081-7F7ED828C7E1}" presName="sibTrans" presStyleCnt="0"/>
      <dgm:spPr/>
    </dgm:pt>
    <dgm:pt modelId="{877CE7D7-7402-4223-AE14-D4DC2B15B486}" type="pres">
      <dgm:prSet presAssocID="{02DF4CEF-94C2-4A1D-8E13-CCFAECFD2764}" presName="compositeNode" presStyleCnt="0">
        <dgm:presLayoutVars>
          <dgm:bulletEnabled val="1"/>
        </dgm:presLayoutVars>
      </dgm:prSet>
      <dgm:spPr/>
    </dgm:pt>
    <dgm:pt modelId="{9917DA40-6322-4C81-828F-427F68BDAF26}" type="pres">
      <dgm:prSet presAssocID="{02DF4CEF-94C2-4A1D-8E13-CCFAECFD2764}" presName="bgRect" presStyleLbl="node1" presStyleIdx="2" presStyleCnt="4"/>
      <dgm:spPr/>
    </dgm:pt>
    <dgm:pt modelId="{5F4822B6-CFFE-4D8D-9C61-C5DF77C39CF0}" type="pres">
      <dgm:prSet presAssocID="{02DF4CEF-94C2-4A1D-8E13-CCFAECFD2764}" presName="parentNode" presStyleLbl="node1" presStyleIdx="2" presStyleCnt="4">
        <dgm:presLayoutVars>
          <dgm:chMax val="0"/>
          <dgm:bulletEnabled val="1"/>
        </dgm:presLayoutVars>
      </dgm:prSet>
      <dgm:spPr/>
    </dgm:pt>
    <dgm:pt modelId="{A8ED62C9-7E4C-49E3-9954-8B9B2AD34760}" type="pres">
      <dgm:prSet presAssocID="{02DF4CEF-94C2-4A1D-8E13-CCFAECFD2764}" presName="childNode" presStyleLbl="node1" presStyleIdx="2" presStyleCnt="4">
        <dgm:presLayoutVars>
          <dgm:bulletEnabled val="1"/>
        </dgm:presLayoutVars>
      </dgm:prSet>
      <dgm:spPr/>
    </dgm:pt>
    <dgm:pt modelId="{BDB6B9D0-4D30-496F-A5B9-65367EDAF822}" type="pres">
      <dgm:prSet presAssocID="{D08A0C7E-8E32-47E6-8378-0A2A0A5F7396}" presName="hSp" presStyleCnt="0"/>
      <dgm:spPr/>
    </dgm:pt>
    <dgm:pt modelId="{D0042D1B-C407-4990-95FA-4AE895321FA8}" type="pres">
      <dgm:prSet presAssocID="{D08A0C7E-8E32-47E6-8378-0A2A0A5F7396}" presName="vProcSp" presStyleCnt="0"/>
      <dgm:spPr/>
    </dgm:pt>
    <dgm:pt modelId="{71DB4B5A-5CB3-42FA-B3B0-C1665DDF2F5F}" type="pres">
      <dgm:prSet presAssocID="{D08A0C7E-8E32-47E6-8378-0A2A0A5F7396}" presName="vSp1" presStyleCnt="0"/>
      <dgm:spPr/>
    </dgm:pt>
    <dgm:pt modelId="{43D26D75-38C0-4588-A429-8382E2402EA2}" type="pres">
      <dgm:prSet presAssocID="{D08A0C7E-8E32-47E6-8378-0A2A0A5F7396}" presName="simulatedConn" presStyleLbl="solidFgAcc1" presStyleIdx="2" presStyleCnt="3"/>
      <dgm:spPr/>
    </dgm:pt>
    <dgm:pt modelId="{D8596857-6215-4EB3-BFDF-9CABC61C1ACA}" type="pres">
      <dgm:prSet presAssocID="{D08A0C7E-8E32-47E6-8378-0A2A0A5F7396}" presName="vSp2" presStyleCnt="0"/>
      <dgm:spPr/>
    </dgm:pt>
    <dgm:pt modelId="{B0B24984-55E0-4F8C-ABB6-BD341C46C8E6}" type="pres">
      <dgm:prSet presAssocID="{D08A0C7E-8E32-47E6-8378-0A2A0A5F7396}" presName="sibTrans" presStyleCnt="0"/>
      <dgm:spPr/>
    </dgm:pt>
    <dgm:pt modelId="{A5AF877D-85B9-49E0-90DE-C26ED3411160}" type="pres">
      <dgm:prSet presAssocID="{56CE5B13-7B1F-4A3E-BF01-37F4821C66B5}" presName="compositeNode" presStyleCnt="0">
        <dgm:presLayoutVars>
          <dgm:bulletEnabled val="1"/>
        </dgm:presLayoutVars>
      </dgm:prSet>
      <dgm:spPr/>
    </dgm:pt>
    <dgm:pt modelId="{5933D031-C8C1-4904-9B5A-1F1B4FCA5FA9}" type="pres">
      <dgm:prSet presAssocID="{56CE5B13-7B1F-4A3E-BF01-37F4821C66B5}" presName="bgRect" presStyleLbl="node1" presStyleIdx="3" presStyleCnt="4"/>
      <dgm:spPr/>
    </dgm:pt>
    <dgm:pt modelId="{19167752-A8AF-46F7-A215-BF13B2287D44}" type="pres">
      <dgm:prSet presAssocID="{56CE5B13-7B1F-4A3E-BF01-37F4821C66B5}" presName="parentNode" presStyleLbl="node1" presStyleIdx="3" presStyleCnt="4">
        <dgm:presLayoutVars>
          <dgm:chMax val="0"/>
          <dgm:bulletEnabled val="1"/>
        </dgm:presLayoutVars>
      </dgm:prSet>
      <dgm:spPr/>
    </dgm:pt>
    <dgm:pt modelId="{776B6F10-937F-4ED4-B16A-EF7E324D4A63}" type="pres">
      <dgm:prSet presAssocID="{56CE5B13-7B1F-4A3E-BF01-37F4821C66B5}" presName="childNode" presStyleLbl="node1" presStyleIdx="3" presStyleCnt="4">
        <dgm:presLayoutVars>
          <dgm:bulletEnabled val="1"/>
        </dgm:presLayoutVars>
      </dgm:prSet>
      <dgm:spPr/>
    </dgm:pt>
  </dgm:ptLst>
  <dgm:cxnLst>
    <dgm:cxn modelId="{B0EBA201-7ED0-425E-BCE4-3ADBE77235B0}" type="presOf" srcId="{5389D396-D870-4C1B-AAF3-FC0F1231C881}" destId="{A8ED62C9-7E4C-49E3-9954-8B9B2AD34760}" srcOrd="0" destOrd="0" presId="urn:microsoft.com/office/officeart/2005/8/layout/hProcess7"/>
    <dgm:cxn modelId="{92F2B701-2772-4627-8774-56C05C9997F9}" type="presOf" srcId="{02DF4CEF-94C2-4A1D-8E13-CCFAECFD2764}" destId="{5F4822B6-CFFE-4D8D-9C61-C5DF77C39CF0}" srcOrd="1" destOrd="0" presId="urn:microsoft.com/office/officeart/2005/8/layout/hProcess7"/>
    <dgm:cxn modelId="{4864D217-7D08-4AA9-B546-A29441C60CDE}" srcId="{54B076EA-650C-451D-BFE2-3D4B83FDE50F}" destId="{1130DDC7-30B4-431E-BB30-53702664CB1F}" srcOrd="0" destOrd="0" parTransId="{CE8F5046-8834-4D6D-8AE9-83E4A329A9B4}" sibTransId="{A5E0A479-395D-4B3A-88EB-A74519324517}"/>
    <dgm:cxn modelId="{7AD78F18-E2DF-446D-B438-B3A183015051}" type="presOf" srcId="{428F5A1C-CD4C-480A-B7AA-D977F1C88EF6}" destId="{BC3D4AB5-09BF-4B1B-9F3C-B851B4C6C9E5}" srcOrd="0" destOrd="1" presId="urn:microsoft.com/office/officeart/2005/8/layout/hProcess7"/>
    <dgm:cxn modelId="{E67CCF1A-BCE8-4B7B-9CA4-699C9471F082}" srcId="{56CE5B13-7B1F-4A3E-BF01-37F4821C66B5}" destId="{B0F0B729-DBCD-40BF-8FA9-A53F22452F92}" srcOrd="0" destOrd="0" parTransId="{9579F154-609A-46A2-A0D1-5E1BEE535CC9}" sibTransId="{2256DBBE-AAE1-44B3-93A1-CF84E032563A}"/>
    <dgm:cxn modelId="{63607C25-30E3-47A5-ABE8-593099F1781F}" srcId="{0615BB88-B3F4-44D4-B67A-89FC5A159F6D}" destId="{68CC7DD5-AAD8-4111-B7F8-9BC1F08EA9A1}" srcOrd="0" destOrd="0" parTransId="{1DBBB320-B334-4389-8522-9D1508614887}" sibTransId="{0AD6BA99-2A3E-4F3A-8AD3-27FDFF1C236A}"/>
    <dgm:cxn modelId="{1797CA2C-F44A-4ECD-9F17-FFAA5FEA2D0D}" srcId="{1130DDC7-30B4-431E-BB30-53702664CB1F}" destId="{68165131-453F-4B5E-ACB0-F3F50F81F8A1}" srcOrd="0" destOrd="0" parTransId="{26F3AE84-E0A9-4E8F-8D17-782CFF657BFC}" sibTransId="{32409969-D86E-4C53-9276-95030F910CE6}"/>
    <dgm:cxn modelId="{DB5F0B3E-684D-401B-8CAD-71FF464E587E}" type="presOf" srcId="{56CE5B13-7B1F-4A3E-BF01-37F4821C66B5}" destId="{19167752-A8AF-46F7-A215-BF13B2287D44}" srcOrd="1" destOrd="0" presId="urn:microsoft.com/office/officeart/2005/8/layout/hProcess7"/>
    <dgm:cxn modelId="{8A4A883F-048A-47FA-8D86-ED020DC25EDC}" srcId="{02DF4CEF-94C2-4A1D-8E13-CCFAECFD2764}" destId="{5389D396-D870-4C1B-AAF3-FC0F1231C881}" srcOrd="0" destOrd="0" parTransId="{534597B6-6CE8-4035-A11D-DF9D014DA53D}" sibTransId="{25184765-4695-4B4A-ABC3-1E24AFD91019}"/>
    <dgm:cxn modelId="{936B8D5D-9AC7-4DB7-8770-4C3C98001635}" srcId="{54B076EA-650C-451D-BFE2-3D4B83FDE50F}" destId="{02DF4CEF-94C2-4A1D-8E13-CCFAECFD2764}" srcOrd="2" destOrd="0" parTransId="{407AAAF7-FE2E-495E-B758-7364B857FCEC}" sibTransId="{D08A0C7E-8E32-47E6-8378-0A2A0A5F7396}"/>
    <dgm:cxn modelId="{2E243A46-0690-48B3-A339-3BBBDFFC9A50}" srcId="{54B076EA-650C-451D-BFE2-3D4B83FDE50F}" destId="{56CE5B13-7B1F-4A3E-BF01-37F4821C66B5}" srcOrd="3" destOrd="0" parTransId="{7EF13C89-DC80-4606-B94C-8B9143C0B574}" sibTransId="{4D3E7E2E-9F25-4B6A-899F-216B739DE04E}"/>
    <dgm:cxn modelId="{F3FA3348-24DB-4149-975E-C7AF73EE8D08}" type="presOf" srcId="{02DF4CEF-94C2-4A1D-8E13-CCFAECFD2764}" destId="{9917DA40-6322-4C81-828F-427F68BDAF26}" srcOrd="0" destOrd="0" presId="urn:microsoft.com/office/officeart/2005/8/layout/hProcess7"/>
    <dgm:cxn modelId="{10247C68-CA51-4FBB-B5D2-4E492F788EE9}" srcId="{54B076EA-650C-451D-BFE2-3D4B83FDE50F}" destId="{0615BB88-B3F4-44D4-B67A-89FC5A159F6D}" srcOrd="1" destOrd="0" parTransId="{FF57005C-D1FF-4F08-B359-393AA185841C}" sibTransId="{F40814F0-80E7-474E-A081-7F7ED828C7E1}"/>
    <dgm:cxn modelId="{78488977-318E-4CC2-A8BC-7F7B7D382CD7}" type="presOf" srcId="{54B076EA-650C-451D-BFE2-3D4B83FDE50F}" destId="{B5434EAC-659D-4030-871E-2424F6441C70}" srcOrd="0" destOrd="0" presId="urn:microsoft.com/office/officeart/2005/8/layout/hProcess7"/>
    <dgm:cxn modelId="{1957E197-A9F2-4618-A179-1C7598E26577}" type="presOf" srcId="{56CE5B13-7B1F-4A3E-BF01-37F4821C66B5}" destId="{5933D031-C8C1-4904-9B5A-1F1B4FCA5FA9}" srcOrd="0" destOrd="0" presId="urn:microsoft.com/office/officeart/2005/8/layout/hProcess7"/>
    <dgm:cxn modelId="{FDB3F1AC-F0F6-416A-B479-2C908C0D4F8A}" type="presOf" srcId="{1130DDC7-30B4-431E-BB30-53702664CB1F}" destId="{EB3B6226-3B08-4686-A9FB-DAF281BDA257}" srcOrd="1" destOrd="0" presId="urn:microsoft.com/office/officeart/2005/8/layout/hProcess7"/>
    <dgm:cxn modelId="{4819B3C1-F07E-418D-A1FF-42313AD5BB81}" type="presOf" srcId="{68CC7DD5-AAD8-4111-B7F8-9BC1F08EA9A1}" destId="{0BE404A1-3886-41CA-8163-100F989D919C}" srcOrd="0" destOrd="0" presId="urn:microsoft.com/office/officeart/2005/8/layout/hProcess7"/>
    <dgm:cxn modelId="{AF0877C2-BD37-4ADE-87B7-8830D45892DA}" type="presOf" srcId="{0615BB88-B3F4-44D4-B67A-89FC5A159F6D}" destId="{024E4FC0-00F1-4578-98B2-8EEA93AB0957}" srcOrd="0" destOrd="0" presId="urn:microsoft.com/office/officeart/2005/8/layout/hProcess7"/>
    <dgm:cxn modelId="{3707C8CF-A84D-4AE4-9F0B-153E74E4E6FC}" type="presOf" srcId="{1130DDC7-30B4-431E-BB30-53702664CB1F}" destId="{AF8412ED-747F-439D-91F8-CD98B1AA79D1}" srcOrd="0" destOrd="0" presId="urn:microsoft.com/office/officeart/2005/8/layout/hProcess7"/>
    <dgm:cxn modelId="{6CB4FAD9-8540-4914-87BA-CA9831344E1E}" srcId="{1130DDC7-30B4-431E-BB30-53702664CB1F}" destId="{428F5A1C-CD4C-480A-B7AA-D977F1C88EF6}" srcOrd="1" destOrd="0" parTransId="{A8DD154E-E905-4C8C-8FE9-66DE183F4691}" sibTransId="{6EFDB670-39C4-4A67-90F4-5E3F5187DE81}"/>
    <dgm:cxn modelId="{BE7896DF-AE19-44D1-B976-D4A19DD9E07D}" type="presOf" srcId="{0615BB88-B3F4-44D4-B67A-89FC5A159F6D}" destId="{F4F759C8-0CBE-4AB1-81D0-471726B2B8E4}" srcOrd="1" destOrd="0" presId="urn:microsoft.com/office/officeart/2005/8/layout/hProcess7"/>
    <dgm:cxn modelId="{A1EF4DEB-74FA-4CB0-921E-79CA15EDB186}" type="presOf" srcId="{68165131-453F-4B5E-ACB0-F3F50F81F8A1}" destId="{BC3D4AB5-09BF-4B1B-9F3C-B851B4C6C9E5}" srcOrd="0" destOrd="0" presId="urn:microsoft.com/office/officeart/2005/8/layout/hProcess7"/>
    <dgm:cxn modelId="{AE1B22ED-032C-42B2-A316-F30E2809D384}" type="presOf" srcId="{B0F0B729-DBCD-40BF-8FA9-A53F22452F92}" destId="{776B6F10-937F-4ED4-B16A-EF7E324D4A63}" srcOrd="0" destOrd="0" presId="urn:microsoft.com/office/officeart/2005/8/layout/hProcess7"/>
    <dgm:cxn modelId="{1F64F9BE-27A2-48EE-A3F2-FBB359508B4E}" type="presParOf" srcId="{B5434EAC-659D-4030-871E-2424F6441C70}" destId="{4840EDF2-4BE5-4AB6-B37A-3E50145136E2}" srcOrd="0" destOrd="0" presId="urn:microsoft.com/office/officeart/2005/8/layout/hProcess7"/>
    <dgm:cxn modelId="{423BDF99-279A-4CD6-AA0E-1230987844A4}" type="presParOf" srcId="{4840EDF2-4BE5-4AB6-B37A-3E50145136E2}" destId="{AF8412ED-747F-439D-91F8-CD98B1AA79D1}" srcOrd="0" destOrd="0" presId="urn:microsoft.com/office/officeart/2005/8/layout/hProcess7"/>
    <dgm:cxn modelId="{7F7A4BFA-355C-405C-B7DF-D85E7BB7E5C7}" type="presParOf" srcId="{4840EDF2-4BE5-4AB6-B37A-3E50145136E2}" destId="{EB3B6226-3B08-4686-A9FB-DAF281BDA257}" srcOrd="1" destOrd="0" presId="urn:microsoft.com/office/officeart/2005/8/layout/hProcess7"/>
    <dgm:cxn modelId="{EB4606C3-9ADC-469F-9958-AD33CD8BB2A4}" type="presParOf" srcId="{4840EDF2-4BE5-4AB6-B37A-3E50145136E2}" destId="{BC3D4AB5-09BF-4B1B-9F3C-B851B4C6C9E5}" srcOrd="2" destOrd="0" presId="urn:microsoft.com/office/officeart/2005/8/layout/hProcess7"/>
    <dgm:cxn modelId="{7A9966F8-625F-471D-B8CC-D0C09A80B94C}" type="presParOf" srcId="{B5434EAC-659D-4030-871E-2424F6441C70}" destId="{96EA07AB-6D66-4566-83D4-605726ED4C6E}" srcOrd="1" destOrd="0" presId="urn:microsoft.com/office/officeart/2005/8/layout/hProcess7"/>
    <dgm:cxn modelId="{E91CBCAD-B429-4070-A8D1-3C5C6E6F01CA}" type="presParOf" srcId="{B5434EAC-659D-4030-871E-2424F6441C70}" destId="{CD91150E-813B-49F0-B261-41BF914D9A52}" srcOrd="2" destOrd="0" presId="urn:microsoft.com/office/officeart/2005/8/layout/hProcess7"/>
    <dgm:cxn modelId="{BA4E1BE0-2C49-4A49-BDC8-F748EA9D675F}" type="presParOf" srcId="{CD91150E-813B-49F0-B261-41BF914D9A52}" destId="{0D009D5B-85E9-4FD3-8A2B-CE87C1DE4F05}" srcOrd="0" destOrd="0" presId="urn:microsoft.com/office/officeart/2005/8/layout/hProcess7"/>
    <dgm:cxn modelId="{EDAC3C3D-6FA9-43B8-946A-3667C4955696}" type="presParOf" srcId="{CD91150E-813B-49F0-B261-41BF914D9A52}" destId="{74F4209F-878D-4C02-91C5-28ABC9ECD65E}" srcOrd="1" destOrd="0" presId="urn:microsoft.com/office/officeart/2005/8/layout/hProcess7"/>
    <dgm:cxn modelId="{3CA495CC-5BE1-4446-9E9B-10ABBF499266}" type="presParOf" srcId="{CD91150E-813B-49F0-B261-41BF914D9A52}" destId="{5523CFEC-4F73-49B9-B778-463BCE6D1B38}" srcOrd="2" destOrd="0" presId="urn:microsoft.com/office/officeart/2005/8/layout/hProcess7"/>
    <dgm:cxn modelId="{521DA20B-20E2-410C-9BE9-5731384BC35A}" type="presParOf" srcId="{B5434EAC-659D-4030-871E-2424F6441C70}" destId="{679E54D5-3AEA-4D7A-88AD-5E8C94D82E0F}" srcOrd="3" destOrd="0" presId="urn:microsoft.com/office/officeart/2005/8/layout/hProcess7"/>
    <dgm:cxn modelId="{11D5A21E-B833-4699-81D2-78486B607332}" type="presParOf" srcId="{B5434EAC-659D-4030-871E-2424F6441C70}" destId="{F0D1E6A5-5EF7-449A-8D14-6150DB849272}" srcOrd="4" destOrd="0" presId="urn:microsoft.com/office/officeart/2005/8/layout/hProcess7"/>
    <dgm:cxn modelId="{B71D5AAD-4370-4F3E-9414-4100AE504E9B}" type="presParOf" srcId="{F0D1E6A5-5EF7-449A-8D14-6150DB849272}" destId="{024E4FC0-00F1-4578-98B2-8EEA93AB0957}" srcOrd="0" destOrd="0" presId="urn:microsoft.com/office/officeart/2005/8/layout/hProcess7"/>
    <dgm:cxn modelId="{96D2B3BE-2146-4CC8-9B76-B438972F7FDD}" type="presParOf" srcId="{F0D1E6A5-5EF7-449A-8D14-6150DB849272}" destId="{F4F759C8-0CBE-4AB1-81D0-471726B2B8E4}" srcOrd="1" destOrd="0" presId="urn:microsoft.com/office/officeart/2005/8/layout/hProcess7"/>
    <dgm:cxn modelId="{9DBCE920-78A3-4771-8528-81097D8412F2}" type="presParOf" srcId="{F0D1E6A5-5EF7-449A-8D14-6150DB849272}" destId="{0BE404A1-3886-41CA-8163-100F989D919C}" srcOrd="2" destOrd="0" presId="urn:microsoft.com/office/officeart/2005/8/layout/hProcess7"/>
    <dgm:cxn modelId="{FB68C362-1923-448C-BDAC-D9D071BC5C77}" type="presParOf" srcId="{B5434EAC-659D-4030-871E-2424F6441C70}" destId="{BE193EFE-E37D-4947-8732-A70F392CC3FB}" srcOrd="5" destOrd="0" presId="urn:microsoft.com/office/officeart/2005/8/layout/hProcess7"/>
    <dgm:cxn modelId="{AE41087E-AD48-42BD-882D-576826D04E31}" type="presParOf" srcId="{B5434EAC-659D-4030-871E-2424F6441C70}" destId="{52A75475-94B1-4833-B687-A3EF9410F55D}" srcOrd="6" destOrd="0" presId="urn:microsoft.com/office/officeart/2005/8/layout/hProcess7"/>
    <dgm:cxn modelId="{4D2CA868-BBF5-4F6C-9353-6DEFE08D3136}" type="presParOf" srcId="{52A75475-94B1-4833-B687-A3EF9410F55D}" destId="{571A166A-59CA-4700-B870-9AD6425F1D60}" srcOrd="0" destOrd="0" presId="urn:microsoft.com/office/officeart/2005/8/layout/hProcess7"/>
    <dgm:cxn modelId="{45B9CB71-67B1-48F0-9BC8-294A230CF661}" type="presParOf" srcId="{52A75475-94B1-4833-B687-A3EF9410F55D}" destId="{2CEDEAC2-45B1-4620-97B5-78ADC1A71192}" srcOrd="1" destOrd="0" presId="urn:microsoft.com/office/officeart/2005/8/layout/hProcess7"/>
    <dgm:cxn modelId="{F4E7328C-1FF7-4EAF-A692-0D095493B325}" type="presParOf" srcId="{52A75475-94B1-4833-B687-A3EF9410F55D}" destId="{689FCD6A-34EA-4032-A80C-A46692331F22}" srcOrd="2" destOrd="0" presId="urn:microsoft.com/office/officeart/2005/8/layout/hProcess7"/>
    <dgm:cxn modelId="{FB9A8861-E7CB-4869-B5E7-CCEB2F84BB7D}" type="presParOf" srcId="{B5434EAC-659D-4030-871E-2424F6441C70}" destId="{BC7091C1-E31E-4711-848A-C9FB83FA33CB}" srcOrd="7" destOrd="0" presId="urn:microsoft.com/office/officeart/2005/8/layout/hProcess7"/>
    <dgm:cxn modelId="{649DB1E4-01D7-4B70-B366-1AAED0B54AF8}" type="presParOf" srcId="{B5434EAC-659D-4030-871E-2424F6441C70}" destId="{877CE7D7-7402-4223-AE14-D4DC2B15B486}" srcOrd="8" destOrd="0" presId="urn:microsoft.com/office/officeart/2005/8/layout/hProcess7"/>
    <dgm:cxn modelId="{C161713D-E57A-46C8-9391-18EDFE367F34}" type="presParOf" srcId="{877CE7D7-7402-4223-AE14-D4DC2B15B486}" destId="{9917DA40-6322-4C81-828F-427F68BDAF26}" srcOrd="0" destOrd="0" presId="urn:microsoft.com/office/officeart/2005/8/layout/hProcess7"/>
    <dgm:cxn modelId="{6FB6F665-7868-4980-8BD8-9AB67A035FF9}" type="presParOf" srcId="{877CE7D7-7402-4223-AE14-D4DC2B15B486}" destId="{5F4822B6-CFFE-4D8D-9C61-C5DF77C39CF0}" srcOrd="1" destOrd="0" presId="urn:microsoft.com/office/officeart/2005/8/layout/hProcess7"/>
    <dgm:cxn modelId="{B0A9E686-F435-4951-A214-38262C5C9208}" type="presParOf" srcId="{877CE7D7-7402-4223-AE14-D4DC2B15B486}" destId="{A8ED62C9-7E4C-49E3-9954-8B9B2AD34760}" srcOrd="2" destOrd="0" presId="urn:microsoft.com/office/officeart/2005/8/layout/hProcess7"/>
    <dgm:cxn modelId="{99F8A462-6E0C-4893-BAAF-94AD6A75ACEB}" type="presParOf" srcId="{B5434EAC-659D-4030-871E-2424F6441C70}" destId="{BDB6B9D0-4D30-496F-A5B9-65367EDAF822}" srcOrd="9" destOrd="0" presId="urn:microsoft.com/office/officeart/2005/8/layout/hProcess7"/>
    <dgm:cxn modelId="{20840E50-5239-4D1D-9626-2EDBEEDD1CEA}" type="presParOf" srcId="{B5434EAC-659D-4030-871E-2424F6441C70}" destId="{D0042D1B-C407-4990-95FA-4AE895321FA8}" srcOrd="10" destOrd="0" presId="urn:microsoft.com/office/officeart/2005/8/layout/hProcess7"/>
    <dgm:cxn modelId="{AF503562-ADC4-422A-BAAE-10A9DD00EBC2}" type="presParOf" srcId="{D0042D1B-C407-4990-95FA-4AE895321FA8}" destId="{71DB4B5A-5CB3-42FA-B3B0-C1665DDF2F5F}" srcOrd="0" destOrd="0" presId="urn:microsoft.com/office/officeart/2005/8/layout/hProcess7"/>
    <dgm:cxn modelId="{0CC41B2C-2B99-46C5-B72D-9F4A64315E54}" type="presParOf" srcId="{D0042D1B-C407-4990-95FA-4AE895321FA8}" destId="{43D26D75-38C0-4588-A429-8382E2402EA2}" srcOrd="1" destOrd="0" presId="urn:microsoft.com/office/officeart/2005/8/layout/hProcess7"/>
    <dgm:cxn modelId="{0CB40022-CAD6-4C02-9D92-3F1F3B4C782C}" type="presParOf" srcId="{D0042D1B-C407-4990-95FA-4AE895321FA8}" destId="{D8596857-6215-4EB3-BFDF-9CABC61C1ACA}" srcOrd="2" destOrd="0" presId="urn:microsoft.com/office/officeart/2005/8/layout/hProcess7"/>
    <dgm:cxn modelId="{531E02DA-0FB4-4E5E-88CE-792528D7A697}" type="presParOf" srcId="{B5434EAC-659D-4030-871E-2424F6441C70}" destId="{B0B24984-55E0-4F8C-ABB6-BD341C46C8E6}" srcOrd="11" destOrd="0" presId="urn:microsoft.com/office/officeart/2005/8/layout/hProcess7"/>
    <dgm:cxn modelId="{204DD3A9-E9A3-4058-9DF0-A2C03621C61E}" type="presParOf" srcId="{B5434EAC-659D-4030-871E-2424F6441C70}" destId="{A5AF877D-85B9-49E0-90DE-C26ED3411160}" srcOrd="12" destOrd="0" presId="urn:microsoft.com/office/officeart/2005/8/layout/hProcess7"/>
    <dgm:cxn modelId="{36A1F01F-6A48-4DBD-96C9-F7E208E1086E}" type="presParOf" srcId="{A5AF877D-85B9-49E0-90DE-C26ED3411160}" destId="{5933D031-C8C1-4904-9B5A-1F1B4FCA5FA9}" srcOrd="0" destOrd="0" presId="urn:microsoft.com/office/officeart/2005/8/layout/hProcess7"/>
    <dgm:cxn modelId="{94C6B2A3-1C64-4506-B3AE-53658694C504}" type="presParOf" srcId="{A5AF877D-85B9-49E0-90DE-C26ED3411160}" destId="{19167752-A8AF-46F7-A215-BF13B2287D44}" srcOrd="1" destOrd="0" presId="urn:microsoft.com/office/officeart/2005/8/layout/hProcess7"/>
    <dgm:cxn modelId="{4A4B6101-10E4-4F0F-A272-1BFA8F93FD57}" type="presParOf" srcId="{A5AF877D-85B9-49E0-90DE-C26ED3411160}" destId="{776B6F10-937F-4ED4-B16A-EF7E324D4A63}" srcOrd="2" destOrd="0" presId="urn:microsoft.com/office/officeart/2005/8/layout/hProcess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B076EA-650C-451D-BFE2-3D4B83FDE50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30DDC7-30B4-431E-BB30-53702664CB1F}">
      <dgm:prSet phldrT="[Text]"/>
      <dgm:spPr/>
      <dgm:t>
        <a:bodyPr/>
        <a:lstStyle/>
        <a:p>
          <a:r>
            <a:rPr lang="en-US" dirty="0">
              <a:effectLst>
                <a:outerShdw blurRad="50800" dist="38100" dir="2700000" algn="tl" rotWithShape="0">
                  <a:prstClr val="black">
                    <a:alpha val="40000"/>
                  </a:prstClr>
                </a:outerShdw>
              </a:effectLst>
            </a:rPr>
            <a:t>Controllers</a:t>
          </a:r>
        </a:p>
      </dgm:t>
    </dgm:pt>
    <dgm:pt modelId="{CE8F5046-8834-4D6D-8AE9-83E4A329A9B4}" type="parTrans" cxnId="{4864D217-7D08-4AA9-B546-A29441C60CDE}">
      <dgm:prSet/>
      <dgm:spPr/>
      <dgm:t>
        <a:bodyPr/>
        <a:lstStyle/>
        <a:p>
          <a:endParaRPr lang="en-US">
            <a:effectLst>
              <a:outerShdw blurRad="50800" dist="38100" dir="2700000" algn="tl" rotWithShape="0">
                <a:prstClr val="black">
                  <a:alpha val="40000"/>
                </a:prstClr>
              </a:outerShdw>
            </a:effectLst>
          </a:endParaRPr>
        </a:p>
      </dgm:t>
    </dgm:pt>
    <dgm:pt modelId="{A5E0A479-395D-4B3A-88EB-A74519324517}" type="sibTrans" cxnId="{4864D217-7D08-4AA9-B546-A29441C60CDE}">
      <dgm:prSet/>
      <dgm:spPr/>
      <dgm:t>
        <a:bodyPr/>
        <a:lstStyle/>
        <a:p>
          <a:endParaRPr lang="en-US">
            <a:effectLst>
              <a:outerShdw blurRad="50800" dist="38100" dir="2700000" algn="tl" rotWithShape="0">
                <a:prstClr val="black">
                  <a:alpha val="40000"/>
                </a:prstClr>
              </a:outerShdw>
            </a:effectLst>
          </a:endParaRPr>
        </a:p>
      </dgm:t>
    </dgm:pt>
    <dgm:pt modelId="{0065905A-8143-4B56-B56A-EB8D67DE72ED}">
      <dgm:prSet phldrT="[Text]"/>
      <dgm:spPr/>
      <dgm:t>
        <a:bodyPr/>
        <a:lstStyle/>
        <a:p>
          <a:r>
            <a:rPr lang="en-US" dirty="0">
              <a:effectLst>
                <a:outerShdw blurRad="50800" dist="38100" dir="2700000" algn="tl" rotWithShape="0">
                  <a:prstClr val="black">
                    <a:alpha val="40000"/>
                  </a:prstClr>
                </a:outerShdw>
              </a:effectLst>
            </a:rPr>
            <a:t>Two controllers were created for this application one controller for the static application part</a:t>
          </a:r>
        </a:p>
      </dgm:t>
    </dgm:pt>
    <dgm:pt modelId="{A98343BB-E2A9-4222-83B9-DB4292AC6D4B}" type="parTrans" cxnId="{6F65FB8E-E7EA-451B-AF88-4CFFEB8E9ACF}">
      <dgm:prSet/>
      <dgm:spPr/>
      <dgm:t>
        <a:bodyPr/>
        <a:lstStyle/>
        <a:p>
          <a:endParaRPr lang="en-US"/>
        </a:p>
      </dgm:t>
    </dgm:pt>
    <dgm:pt modelId="{0912CD63-056F-41F7-A382-275284CFFD56}" type="sibTrans" cxnId="{6F65FB8E-E7EA-451B-AF88-4CFFEB8E9ACF}">
      <dgm:prSet/>
      <dgm:spPr/>
      <dgm:t>
        <a:bodyPr/>
        <a:lstStyle/>
        <a:p>
          <a:endParaRPr lang="en-US"/>
        </a:p>
      </dgm:t>
    </dgm:pt>
    <dgm:pt modelId="{43886326-5352-409F-8498-19CF296D8B2F}">
      <dgm:prSet phldrT="[Text]"/>
      <dgm:spPr/>
      <dgm:t>
        <a:bodyPr/>
        <a:lstStyle/>
        <a:p>
          <a:r>
            <a:rPr lang="en-US" dirty="0">
              <a:effectLst>
                <a:outerShdw blurRad="50800" dist="38100" dir="2700000" algn="tl" rotWithShape="0">
                  <a:prstClr val="black">
                    <a:alpha val="40000"/>
                  </a:prstClr>
                </a:outerShdw>
              </a:effectLst>
            </a:rPr>
            <a:t>Models</a:t>
          </a:r>
        </a:p>
      </dgm:t>
    </dgm:pt>
    <dgm:pt modelId="{2B0353EE-B458-49FA-9278-D719E97D6B4C}" type="parTrans" cxnId="{B42AFBB5-E04C-47FF-851B-D1FEA999E6C4}">
      <dgm:prSet/>
      <dgm:spPr/>
      <dgm:t>
        <a:bodyPr/>
        <a:lstStyle/>
        <a:p>
          <a:endParaRPr lang="en-US"/>
        </a:p>
      </dgm:t>
    </dgm:pt>
    <dgm:pt modelId="{EC3B0213-6D42-4644-BCD0-C4875611B8C7}" type="sibTrans" cxnId="{B42AFBB5-E04C-47FF-851B-D1FEA999E6C4}">
      <dgm:prSet/>
      <dgm:spPr/>
      <dgm:t>
        <a:bodyPr/>
        <a:lstStyle/>
        <a:p>
          <a:endParaRPr lang="en-US"/>
        </a:p>
      </dgm:t>
    </dgm:pt>
    <dgm:pt modelId="{256BF082-2AE7-4F9C-814D-BE49A871FFCA}">
      <dgm:prSet phldrT="[Text]"/>
      <dgm:spPr/>
      <dgm:t>
        <a:bodyPr/>
        <a:lstStyle/>
        <a:p>
          <a:r>
            <a:rPr lang="en-US" dirty="0">
              <a:effectLst>
                <a:outerShdw blurRad="50800" dist="38100" dir="2700000" algn="tl" rotWithShape="0">
                  <a:prstClr val="black">
                    <a:alpha val="40000"/>
                  </a:prstClr>
                </a:outerShdw>
              </a:effectLst>
            </a:rPr>
            <a:t>Since the application uses books images to display the books details, we needed to have another model class in order to enable the file upload controller to get generated by Razor pages</a:t>
          </a:r>
        </a:p>
      </dgm:t>
    </dgm:pt>
    <dgm:pt modelId="{E1EC1992-7CC8-40C7-9FE9-AE39688055C2}" type="parTrans" cxnId="{AB05425A-3321-4ABA-8A3D-92E51234A69B}">
      <dgm:prSet/>
      <dgm:spPr/>
      <dgm:t>
        <a:bodyPr/>
        <a:lstStyle/>
        <a:p>
          <a:endParaRPr lang="en-US"/>
        </a:p>
      </dgm:t>
    </dgm:pt>
    <dgm:pt modelId="{2241A5EE-AFE9-42E7-880E-1FB77E475484}" type="sibTrans" cxnId="{AB05425A-3321-4ABA-8A3D-92E51234A69B}">
      <dgm:prSet/>
      <dgm:spPr/>
      <dgm:t>
        <a:bodyPr/>
        <a:lstStyle/>
        <a:p>
          <a:endParaRPr lang="en-US"/>
        </a:p>
      </dgm:t>
    </dgm:pt>
    <dgm:pt modelId="{23671F98-FC5B-4102-A9F6-1F454D2995C5}" type="pres">
      <dgm:prSet presAssocID="{54B076EA-650C-451D-BFE2-3D4B83FDE50F}" presName="linear" presStyleCnt="0">
        <dgm:presLayoutVars>
          <dgm:dir/>
          <dgm:animLvl val="lvl"/>
          <dgm:resizeHandles val="exact"/>
        </dgm:presLayoutVars>
      </dgm:prSet>
      <dgm:spPr/>
    </dgm:pt>
    <dgm:pt modelId="{594455E1-78FB-4030-A94D-F84870B96FCF}" type="pres">
      <dgm:prSet presAssocID="{1130DDC7-30B4-431E-BB30-53702664CB1F}" presName="parentLin" presStyleCnt="0"/>
      <dgm:spPr/>
    </dgm:pt>
    <dgm:pt modelId="{443E71C8-65FA-4FF0-99CE-615D1015EE4C}" type="pres">
      <dgm:prSet presAssocID="{1130DDC7-30B4-431E-BB30-53702664CB1F}" presName="parentLeftMargin" presStyleLbl="node1" presStyleIdx="0" presStyleCnt="2"/>
      <dgm:spPr/>
    </dgm:pt>
    <dgm:pt modelId="{F0AD7300-15FC-45AD-99ED-51F2485FC428}" type="pres">
      <dgm:prSet presAssocID="{1130DDC7-30B4-431E-BB30-53702664CB1F}" presName="parentText" presStyleLbl="node1" presStyleIdx="0" presStyleCnt="2">
        <dgm:presLayoutVars>
          <dgm:chMax val="0"/>
          <dgm:bulletEnabled val="1"/>
        </dgm:presLayoutVars>
      </dgm:prSet>
      <dgm:spPr/>
    </dgm:pt>
    <dgm:pt modelId="{42085BF6-565E-4C35-AE7A-7E01881F353B}" type="pres">
      <dgm:prSet presAssocID="{1130DDC7-30B4-431E-BB30-53702664CB1F}" presName="negativeSpace" presStyleCnt="0"/>
      <dgm:spPr/>
    </dgm:pt>
    <dgm:pt modelId="{CDEAABA9-3273-4B7A-958E-20B11BC3D8C3}" type="pres">
      <dgm:prSet presAssocID="{1130DDC7-30B4-431E-BB30-53702664CB1F}" presName="childText" presStyleLbl="conFgAcc1" presStyleIdx="0" presStyleCnt="2">
        <dgm:presLayoutVars>
          <dgm:bulletEnabled val="1"/>
        </dgm:presLayoutVars>
      </dgm:prSet>
      <dgm:spPr/>
    </dgm:pt>
    <dgm:pt modelId="{35357D11-F4B9-4A67-8FC0-73BD941B0840}" type="pres">
      <dgm:prSet presAssocID="{A5E0A479-395D-4B3A-88EB-A74519324517}" presName="spaceBetweenRectangles" presStyleCnt="0"/>
      <dgm:spPr/>
    </dgm:pt>
    <dgm:pt modelId="{406D1043-66F2-4CAF-BAB9-205DB363791F}" type="pres">
      <dgm:prSet presAssocID="{43886326-5352-409F-8498-19CF296D8B2F}" presName="parentLin" presStyleCnt="0"/>
      <dgm:spPr/>
    </dgm:pt>
    <dgm:pt modelId="{E7C84388-1BD2-4291-846F-E802F134334D}" type="pres">
      <dgm:prSet presAssocID="{43886326-5352-409F-8498-19CF296D8B2F}" presName="parentLeftMargin" presStyleLbl="node1" presStyleIdx="0" presStyleCnt="2"/>
      <dgm:spPr/>
    </dgm:pt>
    <dgm:pt modelId="{3538D0C5-6AFC-4C4E-9888-9D07FEBB6099}" type="pres">
      <dgm:prSet presAssocID="{43886326-5352-409F-8498-19CF296D8B2F}" presName="parentText" presStyleLbl="node1" presStyleIdx="1" presStyleCnt="2">
        <dgm:presLayoutVars>
          <dgm:chMax val="0"/>
          <dgm:bulletEnabled val="1"/>
        </dgm:presLayoutVars>
      </dgm:prSet>
      <dgm:spPr/>
    </dgm:pt>
    <dgm:pt modelId="{76C93071-4837-4C51-92EC-B163B3A72B35}" type="pres">
      <dgm:prSet presAssocID="{43886326-5352-409F-8498-19CF296D8B2F}" presName="negativeSpace" presStyleCnt="0"/>
      <dgm:spPr/>
    </dgm:pt>
    <dgm:pt modelId="{C4AA1890-00FB-48CB-AA45-06C6B368D75B}" type="pres">
      <dgm:prSet presAssocID="{43886326-5352-409F-8498-19CF296D8B2F}" presName="childText" presStyleLbl="conFgAcc1" presStyleIdx="1" presStyleCnt="2">
        <dgm:presLayoutVars>
          <dgm:bulletEnabled val="1"/>
        </dgm:presLayoutVars>
      </dgm:prSet>
      <dgm:spPr/>
    </dgm:pt>
  </dgm:ptLst>
  <dgm:cxnLst>
    <dgm:cxn modelId="{AF3C8110-4B60-4DA6-A20F-6522D3A8ACB5}" type="presOf" srcId="{54B076EA-650C-451D-BFE2-3D4B83FDE50F}" destId="{23671F98-FC5B-4102-A9F6-1F454D2995C5}" srcOrd="0" destOrd="0" presId="urn:microsoft.com/office/officeart/2005/8/layout/list1"/>
    <dgm:cxn modelId="{046E6211-C37D-4024-8206-6D2C668BDE59}" type="presOf" srcId="{43886326-5352-409F-8498-19CF296D8B2F}" destId="{E7C84388-1BD2-4291-846F-E802F134334D}" srcOrd="0" destOrd="0" presId="urn:microsoft.com/office/officeart/2005/8/layout/list1"/>
    <dgm:cxn modelId="{4864D217-7D08-4AA9-B546-A29441C60CDE}" srcId="{54B076EA-650C-451D-BFE2-3D4B83FDE50F}" destId="{1130DDC7-30B4-431E-BB30-53702664CB1F}" srcOrd="0" destOrd="0" parTransId="{CE8F5046-8834-4D6D-8AE9-83E4A329A9B4}" sibTransId="{A5E0A479-395D-4B3A-88EB-A74519324517}"/>
    <dgm:cxn modelId="{41592D6A-64E4-4983-A6E4-E7919073FC51}" type="presOf" srcId="{1130DDC7-30B4-431E-BB30-53702664CB1F}" destId="{443E71C8-65FA-4FF0-99CE-615D1015EE4C}" srcOrd="0" destOrd="0" presId="urn:microsoft.com/office/officeart/2005/8/layout/list1"/>
    <dgm:cxn modelId="{26B2DE71-76E5-4347-B6AE-E86B9CB62F18}" type="presOf" srcId="{43886326-5352-409F-8498-19CF296D8B2F}" destId="{3538D0C5-6AFC-4C4E-9888-9D07FEBB6099}" srcOrd="1" destOrd="0" presId="urn:microsoft.com/office/officeart/2005/8/layout/list1"/>
    <dgm:cxn modelId="{4B70FF52-B792-4C37-82C3-649B902328EA}" type="presOf" srcId="{0065905A-8143-4B56-B56A-EB8D67DE72ED}" destId="{CDEAABA9-3273-4B7A-958E-20B11BC3D8C3}" srcOrd="0" destOrd="0" presId="urn:microsoft.com/office/officeart/2005/8/layout/list1"/>
    <dgm:cxn modelId="{AB05425A-3321-4ABA-8A3D-92E51234A69B}" srcId="{43886326-5352-409F-8498-19CF296D8B2F}" destId="{256BF082-2AE7-4F9C-814D-BE49A871FFCA}" srcOrd="0" destOrd="0" parTransId="{E1EC1992-7CC8-40C7-9FE9-AE39688055C2}" sibTransId="{2241A5EE-AFE9-42E7-880E-1FB77E475484}"/>
    <dgm:cxn modelId="{6F65FB8E-E7EA-451B-AF88-4CFFEB8E9ACF}" srcId="{1130DDC7-30B4-431E-BB30-53702664CB1F}" destId="{0065905A-8143-4B56-B56A-EB8D67DE72ED}" srcOrd="0" destOrd="0" parTransId="{A98343BB-E2A9-4222-83B9-DB4292AC6D4B}" sibTransId="{0912CD63-056F-41F7-A382-275284CFFD56}"/>
    <dgm:cxn modelId="{B42AFBB5-E04C-47FF-851B-D1FEA999E6C4}" srcId="{54B076EA-650C-451D-BFE2-3D4B83FDE50F}" destId="{43886326-5352-409F-8498-19CF296D8B2F}" srcOrd="1" destOrd="0" parTransId="{2B0353EE-B458-49FA-9278-D719E97D6B4C}" sibTransId="{EC3B0213-6D42-4644-BCD0-C4875611B8C7}"/>
    <dgm:cxn modelId="{820324E6-1464-4429-9469-AA3084F0577D}" type="presOf" srcId="{256BF082-2AE7-4F9C-814D-BE49A871FFCA}" destId="{C4AA1890-00FB-48CB-AA45-06C6B368D75B}" srcOrd="0" destOrd="0" presId="urn:microsoft.com/office/officeart/2005/8/layout/list1"/>
    <dgm:cxn modelId="{F850C0F4-19CC-4791-A128-FC7BE2284BF4}" type="presOf" srcId="{1130DDC7-30B4-431E-BB30-53702664CB1F}" destId="{F0AD7300-15FC-45AD-99ED-51F2485FC428}" srcOrd="1" destOrd="0" presId="urn:microsoft.com/office/officeart/2005/8/layout/list1"/>
    <dgm:cxn modelId="{331DC213-06BA-4045-9E76-D8A2AF7434F8}" type="presParOf" srcId="{23671F98-FC5B-4102-A9F6-1F454D2995C5}" destId="{594455E1-78FB-4030-A94D-F84870B96FCF}" srcOrd="0" destOrd="0" presId="urn:microsoft.com/office/officeart/2005/8/layout/list1"/>
    <dgm:cxn modelId="{A88FAF05-238A-4492-B4E5-CB2D85FE8743}" type="presParOf" srcId="{594455E1-78FB-4030-A94D-F84870B96FCF}" destId="{443E71C8-65FA-4FF0-99CE-615D1015EE4C}" srcOrd="0" destOrd="0" presId="urn:microsoft.com/office/officeart/2005/8/layout/list1"/>
    <dgm:cxn modelId="{62574532-4F25-4C8D-AD04-E3292C37442D}" type="presParOf" srcId="{594455E1-78FB-4030-A94D-F84870B96FCF}" destId="{F0AD7300-15FC-45AD-99ED-51F2485FC428}" srcOrd="1" destOrd="0" presId="urn:microsoft.com/office/officeart/2005/8/layout/list1"/>
    <dgm:cxn modelId="{E3000D74-197B-4CCB-B355-E9A27E9B6CAB}" type="presParOf" srcId="{23671F98-FC5B-4102-A9F6-1F454D2995C5}" destId="{42085BF6-565E-4C35-AE7A-7E01881F353B}" srcOrd="1" destOrd="0" presId="urn:microsoft.com/office/officeart/2005/8/layout/list1"/>
    <dgm:cxn modelId="{857B1020-B400-45C5-88D5-8963EE636FF7}" type="presParOf" srcId="{23671F98-FC5B-4102-A9F6-1F454D2995C5}" destId="{CDEAABA9-3273-4B7A-958E-20B11BC3D8C3}" srcOrd="2" destOrd="0" presId="urn:microsoft.com/office/officeart/2005/8/layout/list1"/>
    <dgm:cxn modelId="{16452A2C-E6B8-42BB-92AB-B0EEFF9CC2AF}" type="presParOf" srcId="{23671F98-FC5B-4102-A9F6-1F454D2995C5}" destId="{35357D11-F4B9-4A67-8FC0-73BD941B0840}" srcOrd="3" destOrd="0" presId="urn:microsoft.com/office/officeart/2005/8/layout/list1"/>
    <dgm:cxn modelId="{CFC891F6-BC67-4B16-910C-8C122E292CA0}" type="presParOf" srcId="{23671F98-FC5B-4102-A9F6-1F454D2995C5}" destId="{406D1043-66F2-4CAF-BAB9-205DB363791F}" srcOrd="4" destOrd="0" presId="urn:microsoft.com/office/officeart/2005/8/layout/list1"/>
    <dgm:cxn modelId="{B3E9DB00-DC34-48D0-B9E6-3883B8F79CC4}" type="presParOf" srcId="{406D1043-66F2-4CAF-BAB9-205DB363791F}" destId="{E7C84388-1BD2-4291-846F-E802F134334D}" srcOrd="0" destOrd="0" presId="urn:microsoft.com/office/officeart/2005/8/layout/list1"/>
    <dgm:cxn modelId="{2374FCC2-4AB2-4032-9677-5C09E0CCF999}" type="presParOf" srcId="{406D1043-66F2-4CAF-BAB9-205DB363791F}" destId="{3538D0C5-6AFC-4C4E-9888-9D07FEBB6099}" srcOrd="1" destOrd="0" presId="urn:microsoft.com/office/officeart/2005/8/layout/list1"/>
    <dgm:cxn modelId="{1D85874C-D3EA-403F-903B-AD816D056841}" type="presParOf" srcId="{23671F98-FC5B-4102-A9F6-1F454D2995C5}" destId="{76C93071-4837-4C51-92EC-B163B3A72B35}" srcOrd="5" destOrd="0" presId="urn:microsoft.com/office/officeart/2005/8/layout/list1"/>
    <dgm:cxn modelId="{C242C0A0-E81F-428E-9923-9B4017253595}" type="presParOf" srcId="{23671F98-FC5B-4102-A9F6-1F454D2995C5}" destId="{C4AA1890-00FB-48CB-AA45-06C6B368D75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CB6EFF-F73E-4F81-8294-D230F4740C0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4A4330D-E49D-4179-8772-D0D32EE541BD}">
      <dgm:prSet custT="1"/>
      <dgm:spPr>
        <a:solidFill>
          <a:srgbClr val="414E77">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spcFirstLastPara="0" vert="horz" wrap="square" lIns="150815" tIns="0" rIns="150815" bIns="0" numCol="1" spcCol="1270" anchor="ctr" anchorCtr="0"/>
        <a:lstStyle/>
        <a:p>
          <a:pPr marL="0" lvl="0" indent="0" algn="l" defTabSz="666750">
            <a:lnSpc>
              <a:spcPct val="90000"/>
            </a:lnSpc>
            <a:spcBef>
              <a:spcPct val="0"/>
            </a:spcBef>
            <a:spcAft>
              <a:spcPct val="35000"/>
            </a:spcAft>
            <a:buNone/>
          </a:pPr>
          <a:r>
            <a:rPr lang="en-US" sz="1500" kern="1200" dirty="0">
              <a:solidFill>
                <a:srgbClr val="FFFFFF"/>
              </a:solidFill>
              <a:effectLst>
                <a:outerShdw blurRad="50800" dist="38100" dir="2700000" algn="tl" rotWithShape="0">
                  <a:prstClr val="black">
                    <a:alpha val="40000"/>
                  </a:prstClr>
                </a:outerShdw>
              </a:effectLst>
              <a:latin typeface="Century Gothic"/>
              <a:ea typeface="+mn-ea"/>
              <a:cs typeface="+mn-cs"/>
            </a:rPr>
            <a:t>The application has two parts</a:t>
          </a:r>
        </a:p>
      </dgm:t>
    </dgm:pt>
    <dgm:pt modelId="{FFBF153D-7F7E-45A1-AE44-476F8BB88F7A}" type="parTrans" cxnId="{32331DD7-1A20-4411-A9E2-EEBAA30FC064}">
      <dgm:prSet/>
      <dgm:spPr/>
      <dgm:t>
        <a:bodyPr/>
        <a:lstStyle/>
        <a:p>
          <a:endParaRPr lang="en-US"/>
        </a:p>
      </dgm:t>
    </dgm:pt>
    <dgm:pt modelId="{D9EBAFB9-2915-4105-A9C6-2E2CC9A8CD77}" type="sibTrans" cxnId="{32331DD7-1A20-4411-A9E2-EEBAA30FC064}">
      <dgm:prSet/>
      <dgm:spPr/>
      <dgm:t>
        <a:bodyPr/>
        <a:lstStyle/>
        <a:p>
          <a:endParaRPr lang="en-US"/>
        </a:p>
      </dgm:t>
    </dgm:pt>
    <dgm:pt modelId="{4A340CA2-CB4D-4756-83C3-C8876D5091D9}">
      <dgm:prSet/>
      <dgm:spPr/>
      <dgm:t>
        <a:bodyPr/>
        <a:lstStyle/>
        <a:p>
          <a:r>
            <a:rPr lang="en-US" dirty="0"/>
            <a:t>Static part where the frontend contents are fixed</a:t>
          </a:r>
        </a:p>
      </dgm:t>
    </dgm:pt>
    <dgm:pt modelId="{22F87DF2-B749-43F7-9925-68A97D482619}" type="parTrans" cxnId="{9EF61C7C-6F67-4235-9995-2F94FF451B68}">
      <dgm:prSet/>
      <dgm:spPr/>
      <dgm:t>
        <a:bodyPr/>
        <a:lstStyle/>
        <a:p>
          <a:endParaRPr lang="en-US"/>
        </a:p>
      </dgm:t>
    </dgm:pt>
    <dgm:pt modelId="{F74C4AE7-C7FF-4DD7-8BC1-21B266FF6207}" type="sibTrans" cxnId="{9EF61C7C-6F67-4235-9995-2F94FF451B68}">
      <dgm:prSet/>
      <dgm:spPr/>
      <dgm:t>
        <a:bodyPr/>
        <a:lstStyle/>
        <a:p>
          <a:endParaRPr lang="en-US"/>
        </a:p>
      </dgm:t>
    </dgm:pt>
    <dgm:pt modelId="{BF4C3B4A-A86C-4FF0-87E7-10F22DB3F2EE}">
      <dgm:prSet/>
      <dgm:spPr/>
      <dgm:t>
        <a:bodyPr/>
        <a:lstStyle/>
        <a:p>
          <a:r>
            <a:rPr lang="en-US" dirty="0"/>
            <a:t>Dynamic part where the books CRUD takes place</a:t>
          </a:r>
        </a:p>
      </dgm:t>
    </dgm:pt>
    <dgm:pt modelId="{1B391AAE-2D95-4B93-B8FF-9F83EFF250F1}" type="parTrans" cxnId="{8DE559C6-7742-4B98-A351-5165F6FC48FC}">
      <dgm:prSet/>
      <dgm:spPr/>
      <dgm:t>
        <a:bodyPr/>
        <a:lstStyle/>
        <a:p>
          <a:endParaRPr lang="en-US"/>
        </a:p>
      </dgm:t>
    </dgm:pt>
    <dgm:pt modelId="{488BAFE1-D65E-4DF7-A5C1-73880FECB7A7}" type="sibTrans" cxnId="{8DE559C6-7742-4B98-A351-5165F6FC48FC}">
      <dgm:prSet/>
      <dgm:spPr/>
      <dgm:t>
        <a:bodyPr/>
        <a:lstStyle/>
        <a:p>
          <a:endParaRPr lang="en-US"/>
        </a:p>
      </dgm:t>
    </dgm:pt>
    <dgm:pt modelId="{E3722260-D817-4BD6-BA32-2C6131A6C3D6}" type="pres">
      <dgm:prSet presAssocID="{F0CB6EFF-F73E-4F81-8294-D230F4740C07}" presName="linear" presStyleCnt="0">
        <dgm:presLayoutVars>
          <dgm:animLvl val="lvl"/>
          <dgm:resizeHandles val="exact"/>
        </dgm:presLayoutVars>
      </dgm:prSet>
      <dgm:spPr/>
    </dgm:pt>
    <dgm:pt modelId="{1E8B63FF-BE29-4047-8CCA-438C35162DA3}" type="pres">
      <dgm:prSet presAssocID="{74A4330D-E49D-4179-8772-D0D32EE541BD}" presName="parentText" presStyleLbl="node1" presStyleIdx="0" presStyleCnt="1">
        <dgm:presLayoutVars>
          <dgm:chMax val="0"/>
          <dgm:bulletEnabled val="1"/>
        </dgm:presLayoutVars>
      </dgm:prSet>
      <dgm:spPr>
        <a:xfrm>
          <a:off x="0" y="42536"/>
          <a:ext cx="5700105" cy="503685"/>
        </a:xfrm>
        <a:prstGeom prst="roundRect">
          <a:avLst/>
        </a:prstGeom>
      </dgm:spPr>
    </dgm:pt>
    <dgm:pt modelId="{DB9F7F99-5BBB-4E90-AFCA-DCDFAF21C2C1}" type="pres">
      <dgm:prSet presAssocID="{74A4330D-E49D-4179-8772-D0D32EE541BD}" presName="childText" presStyleLbl="revTx" presStyleIdx="0" presStyleCnt="1">
        <dgm:presLayoutVars>
          <dgm:bulletEnabled val="1"/>
        </dgm:presLayoutVars>
      </dgm:prSet>
      <dgm:spPr/>
    </dgm:pt>
  </dgm:ptLst>
  <dgm:cxnLst>
    <dgm:cxn modelId="{9E5E0F53-F741-4FD2-A514-F0E29A038745}" type="presOf" srcId="{4A340CA2-CB4D-4756-83C3-C8876D5091D9}" destId="{DB9F7F99-5BBB-4E90-AFCA-DCDFAF21C2C1}" srcOrd="0" destOrd="0" presId="urn:microsoft.com/office/officeart/2005/8/layout/vList2"/>
    <dgm:cxn modelId="{9EF61C7C-6F67-4235-9995-2F94FF451B68}" srcId="{74A4330D-E49D-4179-8772-D0D32EE541BD}" destId="{4A340CA2-CB4D-4756-83C3-C8876D5091D9}" srcOrd="0" destOrd="0" parTransId="{22F87DF2-B749-43F7-9925-68A97D482619}" sibTransId="{F74C4AE7-C7FF-4DD7-8BC1-21B266FF6207}"/>
    <dgm:cxn modelId="{A5D6F896-D9DA-45D7-B0AC-8360CF98D2B9}" type="presOf" srcId="{BF4C3B4A-A86C-4FF0-87E7-10F22DB3F2EE}" destId="{DB9F7F99-5BBB-4E90-AFCA-DCDFAF21C2C1}" srcOrd="0" destOrd="1" presId="urn:microsoft.com/office/officeart/2005/8/layout/vList2"/>
    <dgm:cxn modelId="{D53620A8-030E-406F-B364-C7172835EAB4}" type="presOf" srcId="{74A4330D-E49D-4179-8772-D0D32EE541BD}" destId="{1E8B63FF-BE29-4047-8CCA-438C35162DA3}" srcOrd="0" destOrd="0" presId="urn:microsoft.com/office/officeart/2005/8/layout/vList2"/>
    <dgm:cxn modelId="{59B6C8B6-476B-4B4C-B1AC-DB7D3FB6FD72}" type="presOf" srcId="{F0CB6EFF-F73E-4F81-8294-D230F4740C07}" destId="{E3722260-D817-4BD6-BA32-2C6131A6C3D6}" srcOrd="0" destOrd="0" presId="urn:microsoft.com/office/officeart/2005/8/layout/vList2"/>
    <dgm:cxn modelId="{8DE559C6-7742-4B98-A351-5165F6FC48FC}" srcId="{74A4330D-E49D-4179-8772-D0D32EE541BD}" destId="{BF4C3B4A-A86C-4FF0-87E7-10F22DB3F2EE}" srcOrd="1" destOrd="0" parTransId="{1B391AAE-2D95-4B93-B8FF-9F83EFF250F1}" sibTransId="{488BAFE1-D65E-4DF7-A5C1-73880FECB7A7}"/>
    <dgm:cxn modelId="{32331DD7-1A20-4411-A9E2-EEBAA30FC064}" srcId="{F0CB6EFF-F73E-4F81-8294-D230F4740C07}" destId="{74A4330D-E49D-4179-8772-D0D32EE541BD}" srcOrd="0" destOrd="0" parTransId="{FFBF153D-7F7E-45A1-AE44-476F8BB88F7A}" sibTransId="{D9EBAFB9-2915-4105-A9C6-2E2CC9A8CD77}"/>
    <dgm:cxn modelId="{159AEDDF-D182-44E4-956A-B8423774B010}" type="presParOf" srcId="{E3722260-D817-4BD6-BA32-2C6131A6C3D6}" destId="{1E8B63FF-BE29-4047-8CCA-438C35162DA3}" srcOrd="0" destOrd="0" presId="urn:microsoft.com/office/officeart/2005/8/layout/vList2"/>
    <dgm:cxn modelId="{699FAA1F-AAA1-417F-A79C-EE772A231E66}" type="presParOf" srcId="{E3722260-D817-4BD6-BA32-2C6131A6C3D6}" destId="{DB9F7F99-5BBB-4E90-AFCA-DCDFAF21C2C1}"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412ED-747F-439D-91F8-CD98B1AA79D1}">
      <dsp:nvSpPr>
        <dsp:cNvPr id="0" name=""/>
        <dsp:cNvSpPr/>
      </dsp:nvSpPr>
      <dsp:spPr>
        <a:xfrm>
          <a:off x="3922" y="0"/>
          <a:ext cx="2359596" cy="1676400"/>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marL="0" lvl="0" indent="0" algn="r" defTabSz="622300">
            <a:lnSpc>
              <a:spcPct val="90000"/>
            </a:lnSpc>
            <a:spcBef>
              <a:spcPct val="0"/>
            </a:spcBef>
            <a:spcAft>
              <a:spcPct val="35000"/>
            </a:spcAft>
            <a:buNone/>
          </a:pPr>
          <a:r>
            <a:rPr lang="en-US" sz="1400" kern="1200" dirty="0">
              <a:effectLst>
                <a:outerShdw blurRad="50800" dist="38100" dir="2700000" algn="tl" rotWithShape="0">
                  <a:prstClr val="black">
                    <a:alpha val="40000"/>
                  </a:prstClr>
                </a:outerShdw>
              </a:effectLst>
            </a:rPr>
            <a:t>Frontend</a:t>
          </a:r>
        </a:p>
      </dsp:txBody>
      <dsp:txXfrm rot="16200000">
        <a:off x="-447441" y="451364"/>
        <a:ext cx="1374648" cy="471919"/>
      </dsp:txXfrm>
    </dsp:sp>
    <dsp:sp modelId="{BC3D4AB5-09BF-4B1B-9F3C-B851B4C6C9E5}">
      <dsp:nvSpPr>
        <dsp:cNvPr id="0" name=""/>
        <dsp:cNvSpPr/>
      </dsp:nvSpPr>
      <dsp:spPr>
        <a:xfrm>
          <a:off x="475842" y="0"/>
          <a:ext cx="1757899" cy="16764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5725" rIns="0" bIns="0" numCol="1" spcCol="1270" anchor="t" anchorCtr="0">
          <a:noAutofit/>
        </a:bodyPr>
        <a:lstStyle/>
        <a:p>
          <a:pPr marL="0" lvl="0" indent="0" algn="l" defTabSz="1111250">
            <a:lnSpc>
              <a:spcPct val="90000"/>
            </a:lnSpc>
            <a:spcBef>
              <a:spcPct val="0"/>
            </a:spcBef>
            <a:spcAft>
              <a:spcPct val="35000"/>
            </a:spcAft>
            <a:buNone/>
          </a:pPr>
          <a:r>
            <a:rPr lang="en-US" sz="2500" kern="1200" dirty="0">
              <a:effectLst>
                <a:outerShdw blurRad="50800" dist="38100" dir="2700000" algn="tl" rotWithShape="0">
                  <a:prstClr val="black">
                    <a:alpha val="40000"/>
                  </a:prstClr>
                </a:outerShdw>
              </a:effectLst>
            </a:rPr>
            <a:t>Razor Pages</a:t>
          </a:r>
        </a:p>
        <a:p>
          <a:pPr marL="0" lvl="0" indent="0" algn="l" defTabSz="1111250">
            <a:lnSpc>
              <a:spcPct val="90000"/>
            </a:lnSpc>
            <a:spcBef>
              <a:spcPct val="0"/>
            </a:spcBef>
            <a:spcAft>
              <a:spcPct val="35000"/>
            </a:spcAft>
            <a:buNone/>
          </a:pPr>
          <a:r>
            <a:rPr lang="en-US" sz="2500" kern="1200" dirty="0">
              <a:effectLst>
                <a:outerShdw blurRad="50800" dist="38100" dir="2700000" algn="tl" rotWithShape="0">
                  <a:prstClr val="black">
                    <a:alpha val="40000"/>
                  </a:prstClr>
                </a:outerShdw>
              </a:effectLst>
            </a:rPr>
            <a:t>Bootstrap</a:t>
          </a:r>
        </a:p>
      </dsp:txBody>
      <dsp:txXfrm>
        <a:off x="475842" y="0"/>
        <a:ext cx="1757899" cy="1676400"/>
      </dsp:txXfrm>
    </dsp:sp>
    <dsp:sp modelId="{024E4FC0-00F1-4578-98B2-8EEA93AB0957}">
      <dsp:nvSpPr>
        <dsp:cNvPr id="0" name=""/>
        <dsp:cNvSpPr/>
      </dsp:nvSpPr>
      <dsp:spPr>
        <a:xfrm>
          <a:off x="2446105" y="0"/>
          <a:ext cx="2359596" cy="1676400"/>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marL="0" lvl="0" indent="0" algn="r" defTabSz="622300">
            <a:lnSpc>
              <a:spcPct val="90000"/>
            </a:lnSpc>
            <a:spcBef>
              <a:spcPct val="0"/>
            </a:spcBef>
            <a:spcAft>
              <a:spcPct val="35000"/>
            </a:spcAft>
            <a:buNone/>
          </a:pPr>
          <a:r>
            <a:rPr lang="en-US" sz="1400" kern="1200" dirty="0">
              <a:effectLst>
                <a:outerShdw blurRad="50800" dist="38100" dir="2700000" algn="tl" rotWithShape="0">
                  <a:prstClr val="black">
                    <a:alpha val="40000"/>
                  </a:prstClr>
                </a:outerShdw>
              </a:effectLst>
            </a:rPr>
            <a:t>Business Layer</a:t>
          </a:r>
        </a:p>
      </dsp:txBody>
      <dsp:txXfrm rot="16200000">
        <a:off x="1994740" y="451364"/>
        <a:ext cx="1374648" cy="471919"/>
      </dsp:txXfrm>
    </dsp:sp>
    <dsp:sp modelId="{74F4209F-878D-4C02-91C5-28ABC9ECD65E}">
      <dsp:nvSpPr>
        <dsp:cNvPr id="0" name=""/>
        <dsp:cNvSpPr/>
      </dsp:nvSpPr>
      <dsp:spPr>
        <a:xfrm rot="5400000">
          <a:off x="2334716" y="1260206"/>
          <a:ext cx="246373" cy="353939"/>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E404A1-3886-41CA-8163-100F989D919C}">
      <dsp:nvSpPr>
        <dsp:cNvPr id="0" name=""/>
        <dsp:cNvSpPr/>
      </dsp:nvSpPr>
      <dsp:spPr>
        <a:xfrm>
          <a:off x="2918024" y="0"/>
          <a:ext cx="1757899" cy="16764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5725" rIns="0" bIns="0" numCol="1" spcCol="1270" anchor="t" anchorCtr="0">
          <a:noAutofit/>
        </a:bodyPr>
        <a:lstStyle/>
        <a:p>
          <a:pPr marL="0" lvl="0" indent="0" algn="l" defTabSz="1111250">
            <a:lnSpc>
              <a:spcPct val="90000"/>
            </a:lnSpc>
            <a:spcBef>
              <a:spcPct val="0"/>
            </a:spcBef>
            <a:spcAft>
              <a:spcPct val="35000"/>
            </a:spcAft>
            <a:buNone/>
          </a:pPr>
          <a:r>
            <a:rPr lang="en-US" sz="2500" kern="1200" dirty="0">
              <a:effectLst>
                <a:outerShdw blurRad="50800" dist="38100" dir="2700000" algn="tl" rotWithShape="0">
                  <a:prstClr val="black">
                    <a:alpha val="40000"/>
                  </a:prstClr>
                </a:outerShdw>
              </a:effectLst>
            </a:rPr>
            <a:t>ASP </a:t>
          </a:r>
          <a:r>
            <a:rPr lang="en-US" sz="2500" kern="1200" dirty="0" err="1">
              <a:effectLst>
                <a:outerShdw blurRad="50800" dist="38100" dir="2700000" algn="tl" rotWithShape="0">
                  <a:prstClr val="black">
                    <a:alpha val="40000"/>
                  </a:prstClr>
                </a:outerShdw>
              </a:effectLst>
            </a:rPr>
            <a:t>.net</a:t>
          </a:r>
          <a:r>
            <a:rPr lang="en-US" sz="2500" kern="1200" dirty="0">
              <a:effectLst>
                <a:outerShdw blurRad="50800" dist="38100" dir="2700000" algn="tl" rotWithShape="0">
                  <a:prstClr val="black">
                    <a:alpha val="40000"/>
                  </a:prstClr>
                </a:outerShdw>
              </a:effectLst>
            </a:rPr>
            <a:t> Core</a:t>
          </a:r>
        </a:p>
      </dsp:txBody>
      <dsp:txXfrm>
        <a:off x="2918024" y="0"/>
        <a:ext cx="1757899" cy="1676400"/>
      </dsp:txXfrm>
    </dsp:sp>
    <dsp:sp modelId="{9917DA40-6322-4C81-828F-427F68BDAF26}">
      <dsp:nvSpPr>
        <dsp:cNvPr id="0" name=""/>
        <dsp:cNvSpPr/>
      </dsp:nvSpPr>
      <dsp:spPr>
        <a:xfrm>
          <a:off x="4888287" y="0"/>
          <a:ext cx="2359596" cy="1676400"/>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marL="0" lvl="0" indent="0" algn="r" defTabSz="622300">
            <a:lnSpc>
              <a:spcPct val="90000"/>
            </a:lnSpc>
            <a:spcBef>
              <a:spcPct val="0"/>
            </a:spcBef>
            <a:spcAft>
              <a:spcPct val="35000"/>
            </a:spcAft>
            <a:buNone/>
          </a:pPr>
          <a:r>
            <a:rPr lang="en-US" sz="1400" kern="1200" dirty="0">
              <a:effectLst>
                <a:outerShdw blurRad="50800" dist="38100" dir="2700000" algn="tl" rotWithShape="0">
                  <a:prstClr val="black">
                    <a:alpha val="40000"/>
                  </a:prstClr>
                </a:outerShdw>
              </a:effectLst>
            </a:rPr>
            <a:t>Data Access Layer</a:t>
          </a:r>
        </a:p>
      </dsp:txBody>
      <dsp:txXfrm rot="16200000">
        <a:off x="4436923" y="451364"/>
        <a:ext cx="1374648" cy="471919"/>
      </dsp:txXfrm>
    </dsp:sp>
    <dsp:sp modelId="{2CEDEAC2-45B1-4620-97B5-78ADC1A71192}">
      <dsp:nvSpPr>
        <dsp:cNvPr id="0" name=""/>
        <dsp:cNvSpPr/>
      </dsp:nvSpPr>
      <dsp:spPr>
        <a:xfrm rot="5400000">
          <a:off x="4776898" y="1260206"/>
          <a:ext cx="246373" cy="353939"/>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ED62C9-7E4C-49E3-9954-8B9B2AD34760}">
      <dsp:nvSpPr>
        <dsp:cNvPr id="0" name=""/>
        <dsp:cNvSpPr/>
      </dsp:nvSpPr>
      <dsp:spPr>
        <a:xfrm>
          <a:off x="5360206" y="0"/>
          <a:ext cx="1757899" cy="16764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5725" rIns="0" bIns="0" numCol="1" spcCol="1270" anchor="t" anchorCtr="0">
          <a:noAutofit/>
        </a:bodyPr>
        <a:lstStyle/>
        <a:p>
          <a:pPr marL="0" lvl="0" indent="0" algn="l" defTabSz="1111250">
            <a:lnSpc>
              <a:spcPct val="90000"/>
            </a:lnSpc>
            <a:spcBef>
              <a:spcPct val="0"/>
            </a:spcBef>
            <a:spcAft>
              <a:spcPct val="35000"/>
            </a:spcAft>
            <a:buNone/>
          </a:pPr>
          <a:r>
            <a:rPr lang="en-US" sz="2500" kern="1200" dirty="0">
              <a:effectLst>
                <a:outerShdw blurRad="50800" dist="38100" dir="2700000" algn="tl" rotWithShape="0">
                  <a:prstClr val="black">
                    <a:alpha val="40000"/>
                  </a:prstClr>
                </a:outerShdw>
              </a:effectLst>
            </a:rPr>
            <a:t>Entity Framework Core</a:t>
          </a:r>
        </a:p>
      </dsp:txBody>
      <dsp:txXfrm>
        <a:off x="5360206" y="0"/>
        <a:ext cx="1757899" cy="1676400"/>
      </dsp:txXfrm>
    </dsp:sp>
    <dsp:sp modelId="{5933D031-C8C1-4904-9B5A-1F1B4FCA5FA9}">
      <dsp:nvSpPr>
        <dsp:cNvPr id="0" name=""/>
        <dsp:cNvSpPr/>
      </dsp:nvSpPr>
      <dsp:spPr>
        <a:xfrm>
          <a:off x="7330469" y="0"/>
          <a:ext cx="2359596" cy="1676400"/>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marL="0" lvl="0" indent="0" algn="r" defTabSz="622300">
            <a:lnSpc>
              <a:spcPct val="90000"/>
            </a:lnSpc>
            <a:spcBef>
              <a:spcPct val="0"/>
            </a:spcBef>
            <a:spcAft>
              <a:spcPct val="35000"/>
            </a:spcAft>
            <a:buNone/>
          </a:pPr>
          <a:r>
            <a:rPr lang="en-US" sz="1400" kern="1200">
              <a:effectLst>
                <a:outerShdw blurRad="50800" dist="38100" dir="2700000" algn="tl" rotWithShape="0">
                  <a:prstClr val="black">
                    <a:alpha val="40000"/>
                  </a:prstClr>
                </a:outerShdw>
              </a:effectLst>
            </a:rPr>
            <a:t>Database</a:t>
          </a:r>
          <a:endParaRPr lang="en-US" sz="1400" kern="1200" dirty="0">
            <a:effectLst>
              <a:outerShdw blurRad="50800" dist="38100" dir="2700000" algn="tl" rotWithShape="0">
                <a:prstClr val="black">
                  <a:alpha val="40000"/>
                </a:prstClr>
              </a:outerShdw>
            </a:effectLst>
          </a:endParaRPr>
        </a:p>
      </dsp:txBody>
      <dsp:txXfrm rot="16200000">
        <a:off x="6879105" y="451364"/>
        <a:ext cx="1374648" cy="471919"/>
      </dsp:txXfrm>
    </dsp:sp>
    <dsp:sp modelId="{43D26D75-38C0-4588-A429-8382E2402EA2}">
      <dsp:nvSpPr>
        <dsp:cNvPr id="0" name=""/>
        <dsp:cNvSpPr/>
      </dsp:nvSpPr>
      <dsp:spPr>
        <a:xfrm rot="5400000">
          <a:off x="7219081" y="1260206"/>
          <a:ext cx="246373" cy="353939"/>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6B6F10-937F-4ED4-B16A-EF7E324D4A63}">
      <dsp:nvSpPr>
        <dsp:cNvPr id="0" name=""/>
        <dsp:cNvSpPr/>
      </dsp:nvSpPr>
      <dsp:spPr>
        <a:xfrm>
          <a:off x="7802389" y="0"/>
          <a:ext cx="1757899" cy="16764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5725" rIns="0" bIns="0" numCol="1" spcCol="1270" anchor="t" anchorCtr="0">
          <a:noAutofit/>
        </a:bodyPr>
        <a:lstStyle/>
        <a:p>
          <a:pPr marL="0" lvl="0" indent="0" algn="l" defTabSz="1111250">
            <a:lnSpc>
              <a:spcPct val="90000"/>
            </a:lnSpc>
            <a:spcBef>
              <a:spcPct val="0"/>
            </a:spcBef>
            <a:spcAft>
              <a:spcPct val="35000"/>
            </a:spcAft>
            <a:buNone/>
          </a:pPr>
          <a:r>
            <a:rPr lang="en-US" sz="2500" kern="1200" dirty="0">
              <a:effectLst>
                <a:outerShdw blurRad="50800" dist="38100" dir="2700000" algn="tl" rotWithShape="0">
                  <a:prstClr val="black">
                    <a:alpha val="40000"/>
                  </a:prstClr>
                </a:outerShdw>
              </a:effectLst>
            </a:rPr>
            <a:t>SQL Server Express</a:t>
          </a:r>
        </a:p>
      </dsp:txBody>
      <dsp:txXfrm>
        <a:off x="7802389" y="0"/>
        <a:ext cx="1757899" cy="1676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AABA9-3273-4B7A-958E-20B11BC3D8C3}">
      <dsp:nvSpPr>
        <dsp:cNvPr id="0" name=""/>
        <dsp:cNvSpPr/>
      </dsp:nvSpPr>
      <dsp:spPr>
        <a:xfrm>
          <a:off x="0" y="490749"/>
          <a:ext cx="5700104" cy="850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2391" tIns="312420" rIns="442391"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effectLst>
                <a:outerShdw blurRad="50800" dist="38100" dir="2700000" algn="tl" rotWithShape="0">
                  <a:prstClr val="black">
                    <a:alpha val="40000"/>
                  </a:prstClr>
                </a:outerShdw>
              </a:effectLst>
            </a:rPr>
            <a:t>Two controllers were created for this application one controller for the static application part</a:t>
          </a:r>
        </a:p>
      </dsp:txBody>
      <dsp:txXfrm>
        <a:off x="0" y="490749"/>
        <a:ext cx="5700104" cy="850500"/>
      </dsp:txXfrm>
    </dsp:sp>
    <dsp:sp modelId="{F0AD7300-15FC-45AD-99ED-51F2485FC428}">
      <dsp:nvSpPr>
        <dsp:cNvPr id="0" name=""/>
        <dsp:cNvSpPr/>
      </dsp:nvSpPr>
      <dsp:spPr>
        <a:xfrm>
          <a:off x="285005" y="269349"/>
          <a:ext cx="3990072"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815" tIns="0" rIns="150815" bIns="0" numCol="1" spcCol="1270" anchor="ctr" anchorCtr="0">
          <a:noAutofit/>
        </a:bodyPr>
        <a:lstStyle/>
        <a:p>
          <a:pPr marL="0" lvl="0" indent="0" algn="l" defTabSz="666750">
            <a:lnSpc>
              <a:spcPct val="90000"/>
            </a:lnSpc>
            <a:spcBef>
              <a:spcPct val="0"/>
            </a:spcBef>
            <a:spcAft>
              <a:spcPct val="35000"/>
            </a:spcAft>
            <a:buNone/>
          </a:pPr>
          <a:r>
            <a:rPr lang="en-US" sz="1500" kern="1200" dirty="0">
              <a:effectLst>
                <a:outerShdw blurRad="50800" dist="38100" dir="2700000" algn="tl" rotWithShape="0">
                  <a:prstClr val="black">
                    <a:alpha val="40000"/>
                  </a:prstClr>
                </a:outerShdw>
              </a:effectLst>
            </a:rPr>
            <a:t>Controllers</a:t>
          </a:r>
        </a:p>
      </dsp:txBody>
      <dsp:txXfrm>
        <a:off x="306621" y="290965"/>
        <a:ext cx="3946840" cy="399568"/>
      </dsp:txXfrm>
    </dsp:sp>
    <dsp:sp modelId="{C4AA1890-00FB-48CB-AA45-06C6B368D75B}">
      <dsp:nvSpPr>
        <dsp:cNvPr id="0" name=""/>
        <dsp:cNvSpPr/>
      </dsp:nvSpPr>
      <dsp:spPr>
        <a:xfrm>
          <a:off x="0" y="1643649"/>
          <a:ext cx="5700104" cy="1275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2391" tIns="312420" rIns="442391"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effectLst>
                <a:outerShdw blurRad="50800" dist="38100" dir="2700000" algn="tl" rotWithShape="0">
                  <a:prstClr val="black">
                    <a:alpha val="40000"/>
                  </a:prstClr>
                </a:outerShdw>
              </a:effectLst>
            </a:rPr>
            <a:t>Since the application uses books images to display the books details, we needed to have another model class in order to enable the file upload controller to get generated by Razor pages</a:t>
          </a:r>
        </a:p>
      </dsp:txBody>
      <dsp:txXfrm>
        <a:off x="0" y="1643649"/>
        <a:ext cx="5700104" cy="1275750"/>
      </dsp:txXfrm>
    </dsp:sp>
    <dsp:sp modelId="{3538D0C5-6AFC-4C4E-9888-9D07FEBB6099}">
      <dsp:nvSpPr>
        <dsp:cNvPr id="0" name=""/>
        <dsp:cNvSpPr/>
      </dsp:nvSpPr>
      <dsp:spPr>
        <a:xfrm>
          <a:off x="285005" y="1422249"/>
          <a:ext cx="3990072"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815" tIns="0" rIns="150815" bIns="0" numCol="1" spcCol="1270" anchor="ctr" anchorCtr="0">
          <a:noAutofit/>
        </a:bodyPr>
        <a:lstStyle/>
        <a:p>
          <a:pPr marL="0" lvl="0" indent="0" algn="l" defTabSz="666750">
            <a:lnSpc>
              <a:spcPct val="90000"/>
            </a:lnSpc>
            <a:spcBef>
              <a:spcPct val="0"/>
            </a:spcBef>
            <a:spcAft>
              <a:spcPct val="35000"/>
            </a:spcAft>
            <a:buNone/>
          </a:pPr>
          <a:r>
            <a:rPr lang="en-US" sz="1500" kern="1200" dirty="0">
              <a:effectLst>
                <a:outerShdw blurRad="50800" dist="38100" dir="2700000" algn="tl" rotWithShape="0">
                  <a:prstClr val="black">
                    <a:alpha val="40000"/>
                  </a:prstClr>
                </a:outerShdw>
              </a:effectLst>
            </a:rPr>
            <a:t>Models</a:t>
          </a:r>
        </a:p>
      </dsp:txBody>
      <dsp:txXfrm>
        <a:off x="306621" y="1443865"/>
        <a:ext cx="3946840"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B63FF-BE29-4047-8CCA-438C35162DA3}">
      <dsp:nvSpPr>
        <dsp:cNvPr id="0" name=""/>
        <dsp:cNvSpPr/>
      </dsp:nvSpPr>
      <dsp:spPr>
        <a:xfrm>
          <a:off x="0" y="97818"/>
          <a:ext cx="5700105" cy="393120"/>
        </a:xfrm>
        <a:prstGeom prst="roundRect">
          <a:avLst/>
        </a:prstGeom>
        <a:solidFill>
          <a:srgbClr val="414E77">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815" tIns="0" rIns="150815" bIns="0" numCol="1" spcCol="1270" anchor="ctr" anchorCtr="0">
          <a:noAutofit/>
        </a:bodyPr>
        <a:lstStyle/>
        <a:p>
          <a:pPr marL="0" lvl="0" indent="0" algn="l" defTabSz="666750">
            <a:lnSpc>
              <a:spcPct val="90000"/>
            </a:lnSpc>
            <a:spcBef>
              <a:spcPct val="0"/>
            </a:spcBef>
            <a:spcAft>
              <a:spcPct val="35000"/>
            </a:spcAft>
            <a:buNone/>
          </a:pPr>
          <a:r>
            <a:rPr lang="en-US" sz="1500" kern="1200" dirty="0">
              <a:solidFill>
                <a:srgbClr val="FFFFFF"/>
              </a:solidFill>
              <a:effectLst>
                <a:outerShdw blurRad="50800" dist="38100" dir="2700000" algn="tl" rotWithShape="0">
                  <a:prstClr val="black">
                    <a:alpha val="40000"/>
                  </a:prstClr>
                </a:outerShdw>
              </a:effectLst>
              <a:latin typeface="Century Gothic"/>
              <a:ea typeface="+mn-ea"/>
              <a:cs typeface="+mn-cs"/>
            </a:rPr>
            <a:t>The application has two parts</a:t>
          </a:r>
        </a:p>
      </dsp:txBody>
      <dsp:txXfrm>
        <a:off x="19191" y="117009"/>
        <a:ext cx="5661723" cy="354738"/>
      </dsp:txXfrm>
    </dsp:sp>
    <dsp:sp modelId="{DB9F7F99-5BBB-4E90-AFCA-DCDFAF21C2C1}">
      <dsp:nvSpPr>
        <dsp:cNvPr id="0" name=""/>
        <dsp:cNvSpPr/>
      </dsp:nvSpPr>
      <dsp:spPr>
        <a:xfrm>
          <a:off x="0" y="490938"/>
          <a:ext cx="5700105"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978"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Static part where the frontend contents are fixed</a:t>
          </a:r>
        </a:p>
        <a:p>
          <a:pPr marL="171450" lvl="1" indent="-171450" algn="l" defTabSz="711200">
            <a:lnSpc>
              <a:spcPct val="90000"/>
            </a:lnSpc>
            <a:spcBef>
              <a:spcPct val="0"/>
            </a:spcBef>
            <a:spcAft>
              <a:spcPct val="20000"/>
            </a:spcAft>
            <a:buChar char="•"/>
          </a:pPr>
          <a:r>
            <a:rPr lang="en-US" sz="1600" kern="1200" dirty="0"/>
            <a:t>Dynamic part where the books CRUD takes place</a:t>
          </a:r>
        </a:p>
      </dsp:txBody>
      <dsp:txXfrm>
        <a:off x="0" y="490938"/>
        <a:ext cx="5700105" cy="55424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3/5/2020</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3/5/2020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a:t>
            </a:fld>
            <a:endParaRPr lang="en-US"/>
          </a:p>
        </p:txBody>
      </p:sp>
    </p:spTree>
    <p:extLst>
      <p:ext uri="{BB962C8B-B14F-4D97-AF65-F5344CB8AC3E}">
        <p14:creationId xmlns:p14="http://schemas.microsoft.com/office/powerpoint/2010/main" val="2646662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5</a:t>
            </a:fld>
            <a:endParaRPr lang="en-US"/>
          </a:p>
        </p:txBody>
      </p:sp>
    </p:spTree>
    <p:extLst>
      <p:ext uri="{BB962C8B-B14F-4D97-AF65-F5344CB8AC3E}">
        <p14:creationId xmlns:p14="http://schemas.microsoft.com/office/powerpoint/2010/main" val="879886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8</a:t>
            </a:fld>
            <a:endParaRPr lang="en-US"/>
          </a:p>
        </p:txBody>
      </p:sp>
    </p:spTree>
    <p:extLst>
      <p:ext uri="{BB962C8B-B14F-4D97-AF65-F5344CB8AC3E}">
        <p14:creationId xmlns:p14="http://schemas.microsoft.com/office/powerpoint/2010/main" val="10341304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3/5/2020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3/5/2020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3/5/2020</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3/5/2020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3/5/2020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3/5/2020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3/5/2020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3/5/2020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3/5/2020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3/5/2020</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it.wikipedia.org/wiki/Base_di_dati" TargetMode="External"/><Relationship Id="rId7" Type="http://schemas.openxmlformats.org/officeDocument/2006/relationships/hyperlink" Target="https://stackoverflow.com/questions/11679625/client-vs-server-terminology" TargetMode="External"/><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hyperlink" Target="https://bg.wikipedia.org/wiki/HTML" TargetMode="Externa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book-old-book-used-dirty-worn-758384/" TargetMode="External"/><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neuvector.com/container-security/equifax-data-breach-analysis/" TargetMode="External"/><Relationship Id="rId7" Type="http://schemas.openxmlformats.org/officeDocument/2006/relationships/diagramColors" Target="../diagrams/colors1.xml"/><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Layout" Target="../diagrams/layout2.xml"/><Relationship Id="rId7" Type="http://schemas.openxmlformats.org/officeDocument/2006/relationships/image" Target="../media/image6.png"/><Relationship Id="rId12" Type="http://schemas.microsoft.com/office/2007/relationships/diagramDrawing" Target="../diagrams/drawing3.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11" Type="http://schemas.openxmlformats.org/officeDocument/2006/relationships/diagramColors" Target="../diagrams/colors3.xml"/><Relationship Id="rId5" Type="http://schemas.openxmlformats.org/officeDocument/2006/relationships/diagramColors" Target="../diagrams/colors2.xml"/><Relationship Id="rId10" Type="http://schemas.openxmlformats.org/officeDocument/2006/relationships/diagramQuickStyle" Target="../diagrams/quickStyle3.xml"/><Relationship Id="rId4" Type="http://schemas.openxmlformats.org/officeDocument/2006/relationships/diagramQuickStyle" Target="../diagrams/quickStyle2.xml"/><Relationship Id="rId9"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Used Books</a:t>
            </a:r>
          </a:p>
        </p:txBody>
      </p:sp>
      <p:sp>
        <p:nvSpPr>
          <p:cNvPr id="3" name="Subtitle 2"/>
          <p:cNvSpPr>
            <a:spLocks noGrp="1"/>
          </p:cNvSpPr>
          <p:nvPr>
            <p:ph type="subTitle" idx="1"/>
          </p:nvPr>
        </p:nvSpPr>
        <p:spPr/>
        <p:txBody>
          <a:bodyPr/>
          <a:lstStyle/>
          <a:p>
            <a:r>
              <a:rPr lang="en-US" dirty="0"/>
              <a:t>Web Application</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Content</a:t>
            </a:r>
          </a:p>
        </p:txBody>
      </p:sp>
      <p:pic>
        <p:nvPicPr>
          <p:cNvPr id="11" name="Picture 10">
            <a:extLst>
              <a:ext uri="{FF2B5EF4-FFF2-40B4-BE49-F238E27FC236}">
                <a16:creationId xmlns:a16="http://schemas.microsoft.com/office/drawing/2014/main" id="{6921EE11-60F7-43DE-92EF-B8367498A412}"/>
              </a:ext>
            </a:extLst>
          </p:cNvPr>
          <p:cNvPicPr>
            <a:picLocks noChangeAspect="1"/>
          </p:cNvPicPr>
          <p:nvPr/>
        </p:nvPicPr>
        <p:blipFill>
          <a:blip r:embed="rId2"/>
          <a:stretch>
            <a:fillRect/>
          </a:stretch>
        </p:blipFill>
        <p:spPr>
          <a:xfrm>
            <a:off x="3275012" y="2196366"/>
            <a:ext cx="6210417" cy="4585434"/>
          </a:xfrm>
          <a:prstGeom prst="rect">
            <a:avLst/>
          </a:prstGeom>
        </p:spPr>
      </p:pic>
      <p:sp>
        <p:nvSpPr>
          <p:cNvPr id="13" name="Callout: Bent Line with No Border 12">
            <a:extLst>
              <a:ext uri="{FF2B5EF4-FFF2-40B4-BE49-F238E27FC236}">
                <a16:creationId xmlns:a16="http://schemas.microsoft.com/office/drawing/2014/main" id="{70CF4A37-5CAD-4313-9AFF-DD7AD2007565}"/>
              </a:ext>
            </a:extLst>
          </p:cNvPr>
          <p:cNvSpPr/>
          <p:nvPr/>
        </p:nvSpPr>
        <p:spPr>
          <a:xfrm>
            <a:off x="1117308" y="2578100"/>
            <a:ext cx="1319503" cy="330200"/>
          </a:xfrm>
          <a:prstGeom prst="callout2">
            <a:avLst>
              <a:gd name="adj1" fmla="val 10493"/>
              <a:gd name="adj2" fmla="val 100658"/>
              <a:gd name="adj3" fmla="val 35475"/>
              <a:gd name="adj4" fmla="val 128504"/>
              <a:gd name="adj5" fmla="val 35646"/>
              <a:gd name="adj6" fmla="val 1815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Embedded map</a:t>
            </a:r>
          </a:p>
        </p:txBody>
      </p:sp>
      <p:sp>
        <p:nvSpPr>
          <p:cNvPr id="14" name="Callout: Bent Line with No Border 13">
            <a:extLst>
              <a:ext uri="{FF2B5EF4-FFF2-40B4-BE49-F238E27FC236}">
                <a16:creationId xmlns:a16="http://schemas.microsoft.com/office/drawing/2014/main" id="{348CBCBE-CC21-485B-A527-9EF2F07BB889}"/>
              </a:ext>
            </a:extLst>
          </p:cNvPr>
          <p:cNvSpPr/>
          <p:nvPr/>
        </p:nvSpPr>
        <p:spPr>
          <a:xfrm>
            <a:off x="9980612" y="2706848"/>
            <a:ext cx="914400" cy="330200"/>
          </a:xfrm>
          <a:prstGeom prst="callout2">
            <a:avLst>
              <a:gd name="adj1" fmla="val 46726"/>
              <a:gd name="adj2" fmla="val 1593"/>
              <a:gd name="adj3" fmla="val 48178"/>
              <a:gd name="adj4" fmla="val -31346"/>
              <a:gd name="adj5" fmla="val 12402"/>
              <a:gd name="adj6" fmla="val -80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Form</a:t>
            </a:r>
          </a:p>
        </p:txBody>
      </p:sp>
      <p:sp>
        <p:nvSpPr>
          <p:cNvPr id="6" name="Title 1">
            <a:extLst>
              <a:ext uri="{FF2B5EF4-FFF2-40B4-BE49-F238E27FC236}">
                <a16:creationId xmlns:a16="http://schemas.microsoft.com/office/drawing/2014/main" id="{262DE359-F2DA-4E75-A8F8-E42F50F8EA80}"/>
              </a:ext>
            </a:extLst>
          </p:cNvPr>
          <p:cNvSpPr txBox="1">
            <a:spLocks/>
          </p:cNvSpPr>
          <p:nvPr/>
        </p:nvSpPr>
        <p:spPr>
          <a:xfrm>
            <a:off x="1117309" y="784225"/>
            <a:ext cx="10157354" cy="139700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3200" dirty="0"/>
              <a:t>Contact Us</a:t>
            </a:r>
          </a:p>
        </p:txBody>
      </p:sp>
    </p:spTree>
    <p:extLst>
      <p:ext uri="{BB962C8B-B14F-4D97-AF65-F5344CB8AC3E}">
        <p14:creationId xmlns:p14="http://schemas.microsoft.com/office/powerpoint/2010/main" val="376834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Contents</a:t>
            </a:r>
          </a:p>
        </p:txBody>
      </p:sp>
      <p:sp>
        <p:nvSpPr>
          <p:cNvPr id="3" name="Title 1">
            <a:extLst>
              <a:ext uri="{FF2B5EF4-FFF2-40B4-BE49-F238E27FC236}">
                <a16:creationId xmlns:a16="http://schemas.microsoft.com/office/drawing/2014/main" id="{039CED31-5A8B-45FF-8DB3-693C7F85CAFB}"/>
              </a:ext>
            </a:extLst>
          </p:cNvPr>
          <p:cNvSpPr txBox="1">
            <a:spLocks/>
          </p:cNvSpPr>
          <p:nvPr/>
        </p:nvSpPr>
        <p:spPr>
          <a:xfrm>
            <a:off x="1117309" y="784225"/>
            <a:ext cx="10157354" cy="139700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3200" dirty="0"/>
              <a:t>About Us and Sitemap</a:t>
            </a:r>
          </a:p>
        </p:txBody>
      </p:sp>
      <p:pic>
        <p:nvPicPr>
          <p:cNvPr id="4" name="Picture 3">
            <a:extLst>
              <a:ext uri="{FF2B5EF4-FFF2-40B4-BE49-F238E27FC236}">
                <a16:creationId xmlns:a16="http://schemas.microsoft.com/office/drawing/2014/main" id="{689439A2-EBCC-4EFB-A790-F00B49183D4C}"/>
              </a:ext>
            </a:extLst>
          </p:cNvPr>
          <p:cNvPicPr>
            <a:picLocks noChangeAspect="1"/>
          </p:cNvPicPr>
          <p:nvPr/>
        </p:nvPicPr>
        <p:blipFill>
          <a:blip r:embed="rId2"/>
          <a:stretch>
            <a:fillRect/>
          </a:stretch>
        </p:blipFill>
        <p:spPr>
          <a:xfrm>
            <a:off x="1556930" y="2889250"/>
            <a:ext cx="5536776" cy="3124200"/>
          </a:xfrm>
          <a:prstGeom prst="rect">
            <a:avLst/>
          </a:prstGeom>
          <a:ln>
            <a:noFill/>
          </a:ln>
          <a:effectLst>
            <a:outerShdw blurRad="292100" dist="139700" dir="2700000" algn="tl" rotWithShape="0">
              <a:srgbClr val="333333">
                <a:alpha val="65000"/>
              </a:srgbClr>
            </a:outerShdw>
          </a:effectLst>
        </p:spPr>
        <p:style>
          <a:lnRef idx="2">
            <a:schemeClr val="accent1"/>
          </a:lnRef>
          <a:fillRef idx="1">
            <a:schemeClr val="lt1"/>
          </a:fillRef>
          <a:effectRef idx="0">
            <a:schemeClr val="accent1"/>
          </a:effectRef>
          <a:fontRef idx="minor">
            <a:schemeClr val="dk1"/>
          </a:fontRef>
        </p:style>
      </p:pic>
      <p:pic>
        <p:nvPicPr>
          <p:cNvPr id="5" name="Picture 4">
            <a:extLst>
              <a:ext uri="{FF2B5EF4-FFF2-40B4-BE49-F238E27FC236}">
                <a16:creationId xmlns:a16="http://schemas.microsoft.com/office/drawing/2014/main" id="{27AF6B47-9D72-4A6C-8A7B-E2F4DE333BC8}"/>
              </a:ext>
            </a:extLst>
          </p:cNvPr>
          <p:cNvPicPr>
            <a:picLocks noChangeAspect="1"/>
          </p:cNvPicPr>
          <p:nvPr/>
        </p:nvPicPr>
        <p:blipFill>
          <a:blip r:embed="rId3"/>
          <a:stretch>
            <a:fillRect/>
          </a:stretch>
        </p:blipFill>
        <p:spPr>
          <a:xfrm>
            <a:off x="7802446" y="3717887"/>
            <a:ext cx="2254366" cy="1466925"/>
          </a:xfrm>
          <a:prstGeom prst="rect">
            <a:avLst/>
          </a:prstGeom>
          <a:ln>
            <a:noFill/>
          </a:ln>
          <a:effectLst>
            <a:outerShdw blurRad="292100" dist="139700" dir="2700000" algn="tl" rotWithShape="0">
              <a:srgbClr val="333333">
                <a:alpha val="65000"/>
              </a:srgbClr>
            </a:outerShdw>
          </a:effectLst>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65394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1397000"/>
          </a:xfrm>
          <a:prstGeom prst="rect">
            <a:avLst/>
          </a:prstGeom>
        </p:spPr>
        <p:txBody>
          <a:bodyPr anchor="b">
            <a:normAutofit/>
          </a:bodyPr>
          <a:lstStyle/>
          <a:p>
            <a:r>
              <a:rPr lang="en-US" dirty="0"/>
              <a:t>Detailed Contents</a:t>
            </a:r>
          </a:p>
        </p:txBody>
      </p:sp>
      <p:sp>
        <p:nvSpPr>
          <p:cNvPr id="3" name="Title 1">
            <a:extLst>
              <a:ext uri="{FF2B5EF4-FFF2-40B4-BE49-F238E27FC236}">
                <a16:creationId xmlns:a16="http://schemas.microsoft.com/office/drawing/2014/main" id="{039CED31-5A8B-45FF-8DB3-693C7F85CAFB}"/>
              </a:ext>
            </a:extLst>
          </p:cNvPr>
          <p:cNvSpPr txBox="1">
            <a:spLocks/>
          </p:cNvSpPr>
          <p:nvPr/>
        </p:nvSpPr>
        <p:spPr>
          <a:xfrm>
            <a:off x="1117309" y="1701800"/>
            <a:ext cx="4977104" cy="4470400"/>
          </a:xfrm>
          <a:prstGeom prst="rect">
            <a:avLst/>
          </a:prstGeom>
        </p:spPr>
        <p:txBody>
          <a:bodyPr vert="horz" lIns="121899" tIns="60949" rIns="121899" bIns="60949" rtlCol="0">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pPr>
              <a:spcAft>
                <a:spcPts val="600"/>
              </a:spcAft>
            </a:pPr>
            <a:r>
              <a:rPr lang="en-US" sz="2400" dirty="0"/>
              <a:t>Models</a:t>
            </a:r>
          </a:p>
        </p:txBody>
      </p:sp>
      <p:pic>
        <p:nvPicPr>
          <p:cNvPr id="5" name="Picture 4">
            <a:extLst>
              <a:ext uri="{FF2B5EF4-FFF2-40B4-BE49-F238E27FC236}">
                <a16:creationId xmlns:a16="http://schemas.microsoft.com/office/drawing/2014/main" id="{81EA1B2C-8228-473D-B6A6-D38CC1A0CC3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357016" y="4513101"/>
            <a:ext cx="1714500" cy="1714500"/>
          </a:xfrm>
          <a:prstGeom prst="rect">
            <a:avLst/>
          </a:prstGeom>
        </p:spPr>
      </p:pic>
      <p:pic>
        <p:nvPicPr>
          <p:cNvPr id="10" name="Picture 9" descr="A close up of a sign&#10;&#10;Description automatically generated">
            <a:extLst>
              <a:ext uri="{FF2B5EF4-FFF2-40B4-BE49-F238E27FC236}">
                <a16:creationId xmlns:a16="http://schemas.microsoft.com/office/drawing/2014/main" id="{14688D2E-66D9-4AEA-A265-07771D6077A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61535" y="4492302"/>
            <a:ext cx="1591095" cy="1756098"/>
          </a:xfrm>
          <a:prstGeom prst="rect">
            <a:avLst/>
          </a:prstGeom>
        </p:spPr>
      </p:pic>
      <p:sp>
        <p:nvSpPr>
          <p:cNvPr id="14" name="Rectangle: Rounded Corners 13">
            <a:extLst>
              <a:ext uri="{FF2B5EF4-FFF2-40B4-BE49-F238E27FC236}">
                <a16:creationId xmlns:a16="http://schemas.microsoft.com/office/drawing/2014/main" id="{92A76F26-6DD2-43DA-9BEB-09B5AC530296}"/>
              </a:ext>
            </a:extLst>
          </p:cNvPr>
          <p:cNvSpPr/>
          <p:nvPr/>
        </p:nvSpPr>
        <p:spPr>
          <a:xfrm>
            <a:off x="5103812" y="4163851"/>
            <a:ext cx="17145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15" name="Rectangle: Rounded Corners 14">
            <a:extLst>
              <a:ext uri="{FF2B5EF4-FFF2-40B4-BE49-F238E27FC236}">
                <a16:creationId xmlns:a16="http://schemas.microsoft.com/office/drawing/2014/main" id="{AE26AEEE-2EEB-4E69-ACB5-99A016249A92}"/>
              </a:ext>
            </a:extLst>
          </p:cNvPr>
          <p:cNvSpPr/>
          <p:nvPr/>
        </p:nvSpPr>
        <p:spPr>
          <a:xfrm>
            <a:off x="3066320" y="4976651"/>
            <a:ext cx="1714500" cy="78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BookView</a:t>
            </a:r>
            <a:r>
              <a:rPr lang="en-US" dirty="0"/>
              <a:t> Class</a:t>
            </a:r>
          </a:p>
        </p:txBody>
      </p:sp>
      <p:sp>
        <p:nvSpPr>
          <p:cNvPr id="16" name="Rectangle: Rounded Corners 15">
            <a:extLst>
              <a:ext uri="{FF2B5EF4-FFF2-40B4-BE49-F238E27FC236}">
                <a16:creationId xmlns:a16="http://schemas.microsoft.com/office/drawing/2014/main" id="{6612E920-2C11-4572-BE42-D2BADC4B371D}"/>
              </a:ext>
            </a:extLst>
          </p:cNvPr>
          <p:cNvSpPr/>
          <p:nvPr/>
        </p:nvSpPr>
        <p:spPr>
          <a:xfrm>
            <a:off x="7230414" y="4976651"/>
            <a:ext cx="1714500" cy="78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Book Class</a:t>
            </a:r>
          </a:p>
        </p:txBody>
      </p:sp>
      <p:cxnSp>
        <p:nvCxnSpPr>
          <p:cNvPr id="19" name="Straight Arrow Connector 18">
            <a:extLst>
              <a:ext uri="{FF2B5EF4-FFF2-40B4-BE49-F238E27FC236}">
                <a16:creationId xmlns:a16="http://schemas.microsoft.com/office/drawing/2014/main" id="{D3D7D7C5-7BF3-42F2-AF31-C9D373549862}"/>
              </a:ext>
            </a:extLst>
          </p:cNvPr>
          <p:cNvCxnSpPr>
            <a:cxnSpLocks/>
            <a:stCxn id="14" idx="3"/>
            <a:endCxn id="16" idx="0"/>
          </p:cNvCxnSpPr>
          <p:nvPr/>
        </p:nvCxnSpPr>
        <p:spPr>
          <a:xfrm>
            <a:off x="6818312" y="4392451"/>
            <a:ext cx="1269352" cy="58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C5D4EF5-0722-4717-9524-C9DB8B96A4EC}"/>
              </a:ext>
            </a:extLst>
          </p:cNvPr>
          <p:cNvCxnSpPr>
            <a:cxnSpLocks/>
            <a:stCxn id="14" idx="1"/>
            <a:endCxn id="15" idx="0"/>
          </p:cNvCxnSpPr>
          <p:nvPr/>
        </p:nvCxnSpPr>
        <p:spPr>
          <a:xfrm flipH="1">
            <a:off x="3923570" y="4392451"/>
            <a:ext cx="1180242" cy="58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3875495-571F-49C4-B018-C5EEC293E4A7}"/>
              </a:ext>
            </a:extLst>
          </p:cNvPr>
          <p:cNvCxnSpPr>
            <a:stCxn id="15" idx="1"/>
            <a:endCxn id="10" idx="3"/>
          </p:cNvCxnSpPr>
          <p:nvPr/>
        </p:nvCxnSpPr>
        <p:spPr>
          <a:xfrm flipH="1">
            <a:off x="2652630" y="5370351"/>
            <a:ext cx="413690"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8590DC9-4574-4301-9A1D-778970C137A0}"/>
              </a:ext>
            </a:extLst>
          </p:cNvPr>
          <p:cNvCxnSpPr>
            <a:stCxn id="16" idx="3"/>
            <a:endCxn id="5" idx="1"/>
          </p:cNvCxnSpPr>
          <p:nvPr/>
        </p:nvCxnSpPr>
        <p:spPr>
          <a:xfrm>
            <a:off x="8944914" y="5370351"/>
            <a:ext cx="41210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4" name="Picture 33" descr="A close up of a logo&#10;&#10;Description automatically generated">
            <a:extLst>
              <a:ext uri="{FF2B5EF4-FFF2-40B4-BE49-F238E27FC236}">
                <a16:creationId xmlns:a16="http://schemas.microsoft.com/office/drawing/2014/main" id="{B5D31720-7279-4ECA-99A6-8B81CE347705}"/>
              </a:ext>
            </a:extLst>
          </p:cNvPr>
          <p:cNvPicPr>
            <a:picLocks noChangeAspect="1"/>
          </p:cNvPicPr>
          <p:nvPr/>
        </p:nvPicPr>
        <p:blipFill rotWithShape="1">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1" t="-1" r="82759" b="56724"/>
          <a:stretch/>
        </p:blipFill>
        <p:spPr>
          <a:xfrm>
            <a:off x="5580062" y="1783073"/>
            <a:ext cx="762000" cy="829629"/>
          </a:xfrm>
          <a:prstGeom prst="rect">
            <a:avLst/>
          </a:prstGeom>
        </p:spPr>
      </p:pic>
      <p:cxnSp>
        <p:nvCxnSpPr>
          <p:cNvPr id="36" name="Straight Arrow Connector 35">
            <a:extLst>
              <a:ext uri="{FF2B5EF4-FFF2-40B4-BE49-F238E27FC236}">
                <a16:creationId xmlns:a16="http://schemas.microsoft.com/office/drawing/2014/main" id="{716B6E16-3144-408C-863E-5417B6DE60BF}"/>
              </a:ext>
            </a:extLst>
          </p:cNvPr>
          <p:cNvCxnSpPr>
            <a:stCxn id="34" idx="2"/>
            <a:endCxn id="14" idx="0"/>
          </p:cNvCxnSpPr>
          <p:nvPr/>
        </p:nvCxnSpPr>
        <p:spPr>
          <a:xfrm>
            <a:off x="5961062" y="2612702"/>
            <a:ext cx="0" cy="1551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BAA7A1E-1C27-48F2-A708-AF6ADF598798}"/>
              </a:ext>
            </a:extLst>
          </p:cNvPr>
          <p:cNvCxnSpPr>
            <a:stCxn id="10" idx="0"/>
            <a:endCxn id="34" idx="2"/>
          </p:cNvCxnSpPr>
          <p:nvPr/>
        </p:nvCxnSpPr>
        <p:spPr>
          <a:xfrm flipV="1">
            <a:off x="1857083" y="2612702"/>
            <a:ext cx="4103979" cy="187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48E1C42-73FD-4E7C-AA95-C5DC936A362D}"/>
              </a:ext>
            </a:extLst>
          </p:cNvPr>
          <p:cNvSpPr txBox="1"/>
          <p:nvPr/>
        </p:nvSpPr>
        <p:spPr>
          <a:xfrm>
            <a:off x="5961062" y="3198167"/>
            <a:ext cx="785793" cy="276999"/>
          </a:xfrm>
          <a:prstGeom prst="rect">
            <a:avLst/>
          </a:prstGeom>
          <a:noFill/>
        </p:spPr>
        <p:txBody>
          <a:bodyPr wrap="none" rtlCol="0">
            <a:spAutoFit/>
          </a:bodyPr>
          <a:lstStyle/>
          <a:p>
            <a:r>
              <a:rPr lang="en-US" sz="1200" dirty="0"/>
              <a:t>Request</a:t>
            </a:r>
            <a:endParaRPr lang="en-US" dirty="0"/>
          </a:p>
        </p:txBody>
      </p:sp>
      <p:sp>
        <p:nvSpPr>
          <p:cNvPr id="40" name="TextBox 39">
            <a:extLst>
              <a:ext uri="{FF2B5EF4-FFF2-40B4-BE49-F238E27FC236}">
                <a16:creationId xmlns:a16="http://schemas.microsoft.com/office/drawing/2014/main" id="{E88449FF-3E1C-4B77-B882-7FE13E77ED71}"/>
              </a:ext>
            </a:extLst>
          </p:cNvPr>
          <p:cNvSpPr txBox="1"/>
          <p:nvPr/>
        </p:nvSpPr>
        <p:spPr>
          <a:xfrm>
            <a:off x="3351212" y="3198167"/>
            <a:ext cx="894797" cy="276999"/>
          </a:xfrm>
          <a:prstGeom prst="rect">
            <a:avLst/>
          </a:prstGeom>
          <a:noFill/>
        </p:spPr>
        <p:txBody>
          <a:bodyPr wrap="none" rtlCol="0">
            <a:spAutoFit/>
          </a:bodyPr>
          <a:lstStyle/>
          <a:p>
            <a:r>
              <a:rPr lang="en-US" sz="1200" dirty="0"/>
              <a:t>Response</a:t>
            </a:r>
            <a:endParaRPr lang="en-US" dirty="0"/>
          </a:p>
        </p:txBody>
      </p:sp>
      <p:sp>
        <p:nvSpPr>
          <p:cNvPr id="4" name="Rectangle: Rounded Corners 3">
            <a:extLst>
              <a:ext uri="{FF2B5EF4-FFF2-40B4-BE49-F238E27FC236}">
                <a16:creationId xmlns:a16="http://schemas.microsoft.com/office/drawing/2014/main" id="{80A733D2-91AE-442A-A64D-52400C3BF5FB}"/>
              </a:ext>
            </a:extLst>
          </p:cNvPr>
          <p:cNvSpPr/>
          <p:nvPr/>
        </p:nvSpPr>
        <p:spPr>
          <a:xfrm>
            <a:off x="3122612" y="5840251"/>
            <a:ext cx="1591095" cy="4081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With Image property of </a:t>
            </a:r>
            <a:r>
              <a:rPr lang="en-US" sz="1000" dirty="0" err="1"/>
              <a:t>IFileForm</a:t>
            </a:r>
            <a:r>
              <a:rPr lang="en-US" sz="1000" dirty="0"/>
              <a:t> type</a:t>
            </a:r>
          </a:p>
        </p:txBody>
      </p:sp>
      <p:sp>
        <p:nvSpPr>
          <p:cNvPr id="21" name="Rectangle: Rounded Corners 20">
            <a:extLst>
              <a:ext uri="{FF2B5EF4-FFF2-40B4-BE49-F238E27FC236}">
                <a16:creationId xmlns:a16="http://schemas.microsoft.com/office/drawing/2014/main" id="{AAED982F-E1C5-4437-93F4-B89E08163862}"/>
              </a:ext>
            </a:extLst>
          </p:cNvPr>
          <p:cNvSpPr/>
          <p:nvPr/>
        </p:nvSpPr>
        <p:spPr>
          <a:xfrm>
            <a:off x="7322717" y="5840251"/>
            <a:ext cx="1591095" cy="4081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With Image property of String type</a:t>
            </a:r>
          </a:p>
        </p:txBody>
      </p:sp>
      <p:sp>
        <p:nvSpPr>
          <p:cNvPr id="22" name="TextBox 21">
            <a:extLst>
              <a:ext uri="{FF2B5EF4-FFF2-40B4-BE49-F238E27FC236}">
                <a16:creationId xmlns:a16="http://schemas.microsoft.com/office/drawing/2014/main" id="{B9B722BE-5CD3-4E40-9F72-A4CC358273A9}"/>
              </a:ext>
            </a:extLst>
          </p:cNvPr>
          <p:cNvSpPr txBox="1"/>
          <p:nvPr/>
        </p:nvSpPr>
        <p:spPr>
          <a:xfrm>
            <a:off x="6427920" y="2315194"/>
            <a:ext cx="1750800" cy="276999"/>
          </a:xfrm>
          <a:prstGeom prst="rect">
            <a:avLst/>
          </a:prstGeom>
          <a:noFill/>
        </p:spPr>
        <p:txBody>
          <a:bodyPr wrap="none" rtlCol="0">
            <a:spAutoFit/>
          </a:bodyPr>
          <a:lstStyle/>
          <a:p>
            <a:r>
              <a:rPr lang="en-US" sz="1200" dirty="0"/>
              <a:t>Client / Web browser</a:t>
            </a:r>
            <a:endParaRPr lang="en-US" dirty="0"/>
          </a:p>
        </p:txBody>
      </p:sp>
    </p:spTree>
    <p:extLst>
      <p:ext uri="{BB962C8B-B14F-4D97-AF65-F5344CB8AC3E}">
        <p14:creationId xmlns:p14="http://schemas.microsoft.com/office/powerpoint/2010/main" val="401429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1397000"/>
          </a:xfrm>
          <a:prstGeom prst="rect">
            <a:avLst/>
          </a:prstGeom>
        </p:spPr>
        <p:txBody>
          <a:bodyPr anchor="b">
            <a:normAutofit/>
          </a:bodyPr>
          <a:lstStyle/>
          <a:p>
            <a:r>
              <a:rPr lang="en-US" dirty="0"/>
              <a:t>Detailed Contents</a:t>
            </a:r>
          </a:p>
        </p:txBody>
      </p:sp>
      <p:sp>
        <p:nvSpPr>
          <p:cNvPr id="3" name="Title 1">
            <a:extLst>
              <a:ext uri="{FF2B5EF4-FFF2-40B4-BE49-F238E27FC236}">
                <a16:creationId xmlns:a16="http://schemas.microsoft.com/office/drawing/2014/main" id="{039CED31-5A8B-45FF-8DB3-693C7F85CAFB}"/>
              </a:ext>
            </a:extLst>
          </p:cNvPr>
          <p:cNvSpPr txBox="1">
            <a:spLocks/>
          </p:cNvSpPr>
          <p:nvPr/>
        </p:nvSpPr>
        <p:spPr>
          <a:xfrm>
            <a:off x="1117309" y="1701800"/>
            <a:ext cx="4977104" cy="4470400"/>
          </a:xfrm>
          <a:prstGeom prst="rect">
            <a:avLst/>
          </a:prstGeom>
        </p:spPr>
        <p:txBody>
          <a:bodyPr vert="horz" lIns="121899" tIns="60949" rIns="121899" bIns="60949" rtlCol="0">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pPr>
              <a:spcAft>
                <a:spcPts val="600"/>
              </a:spcAft>
            </a:pPr>
            <a:r>
              <a:rPr lang="en-US" sz="2400" dirty="0"/>
              <a:t>List and Book Details</a:t>
            </a:r>
          </a:p>
        </p:txBody>
      </p:sp>
      <p:pic>
        <p:nvPicPr>
          <p:cNvPr id="6" name="Picture 5">
            <a:extLst>
              <a:ext uri="{FF2B5EF4-FFF2-40B4-BE49-F238E27FC236}">
                <a16:creationId xmlns:a16="http://schemas.microsoft.com/office/drawing/2014/main" id="{316771E4-C7F1-44A7-9FEA-D14D766FA8E3}"/>
              </a:ext>
            </a:extLst>
          </p:cNvPr>
          <p:cNvPicPr>
            <a:picLocks noChangeAspect="1"/>
          </p:cNvPicPr>
          <p:nvPr/>
        </p:nvPicPr>
        <p:blipFill>
          <a:blip r:embed="rId2"/>
          <a:stretch>
            <a:fillRect/>
          </a:stretch>
        </p:blipFill>
        <p:spPr>
          <a:xfrm>
            <a:off x="6451308" y="2504769"/>
            <a:ext cx="4977104" cy="321023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1A4F378-88FA-4988-9983-E47A252C09BC}"/>
              </a:ext>
            </a:extLst>
          </p:cNvPr>
          <p:cNvPicPr>
            <a:picLocks noChangeAspect="1"/>
          </p:cNvPicPr>
          <p:nvPr/>
        </p:nvPicPr>
        <p:blipFill>
          <a:blip r:embed="rId3"/>
          <a:stretch>
            <a:fillRect/>
          </a:stretch>
        </p:blipFill>
        <p:spPr>
          <a:xfrm>
            <a:off x="1218961" y="2508809"/>
            <a:ext cx="4977104" cy="32061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6214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1397000"/>
          </a:xfrm>
          <a:prstGeom prst="rect">
            <a:avLst/>
          </a:prstGeom>
        </p:spPr>
        <p:txBody>
          <a:bodyPr anchor="b">
            <a:normAutofit/>
          </a:bodyPr>
          <a:lstStyle/>
          <a:p>
            <a:r>
              <a:rPr lang="en-US" dirty="0"/>
              <a:t>Detailed Contents</a:t>
            </a:r>
          </a:p>
        </p:txBody>
      </p:sp>
      <p:sp>
        <p:nvSpPr>
          <p:cNvPr id="3" name="Title 1">
            <a:extLst>
              <a:ext uri="{FF2B5EF4-FFF2-40B4-BE49-F238E27FC236}">
                <a16:creationId xmlns:a16="http://schemas.microsoft.com/office/drawing/2014/main" id="{039CED31-5A8B-45FF-8DB3-693C7F85CAFB}"/>
              </a:ext>
            </a:extLst>
          </p:cNvPr>
          <p:cNvSpPr txBox="1">
            <a:spLocks/>
          </p:cNvSpPr>
          <p:nvPr/>
        </p:nvSpPr>
        <p:spPr>
          <a:xfrm>
            <a:off x="1117309" y="1701800"/>
            <a:ext cx="4977104" cy="508000"/>
          </a:xfrm>
          <a:prstGeom prst="rect">
            <a:avLst/>
          </a:prstGeom>
        </p:spPr>
        <p:txBody>
          <a:bodyPr vert="horz" lIns="121899" tIns="60949" rIns="121899" bIns="60949" rtlCol="0">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pPr>
              <a:spcAft>
                <a:spcPts val="600"/>
              </a:spcAft>
            </a:pPr>
            <a:r>
              <a:rPr lang="en-US" sz="2400" dirty="0"/>
              <a:t>List and Book Details</a:t>
            </a:r>
          </a:p>
        </p:txBody>
      </p:sp>
      <p:grpSp>
        <p:nvGrpSpPr>
          <p:cNvPr id="9" name="Group 8">
            <a:extLst>
              <a:ext uri="{FF2B5EF4-FFF2-40B4-BE49-F238E27FC236}">
                <a16:creationId xmlns:a16="http://schemas.microsoft.com/office/drawing/2014/main" id="{9E3CA2C4-E3B3-441C-9185-B7431A7AC3A7}"/>
              </a:ext>
            </a:extLst>
          </p:cNvPr>
          <p:cNvGrpSpPr/>
          <p:nvPr/>
        </p:nvGrpSpPr>
        <p:grpSpPr>
          <a:xfrm>
            <a:off x="1293812" y="2819400"/>
            <a:ext cx="5486400" cy="3581400"/>
            <a:chOff x="1293812" y="2819400"/>
            <a:chExt cx="5486400" cy="3581400"/>
          </a:xfrm>
        </p:grpSpPr>
        <p:sp>
          <p:nvSpPr>
            <p:cNvPr id="5" name="Rectangle: Rounded Corners 4">
              <a:extLst>
                <a:ext uri="{FF2B5EF4-FFF2-40B4-BE49-F238E27FC236}">
                  <a16:creationId xmlns:a16="http://schemas.microsoft.com/office/drawing/2014/main" id="{D864246C-3806-4D02-82DC-D27A5D5A1E28}"/>
                </a:ext>
              </a:extLst>
            </p:cNvPr>
            <p:cNvSpPr/>
            <p:nvPr/>
          </p:nvSpPr>
          <p:spPr>
            <a:xfrm>
              <a:off x="1293812" y="2819400"/>
              <a:ext cx="5486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Adding and Editing Existing Books</a:t>
              </a:r>
            </a:p>
          </p:txBody>
        </p:sp>
        <p:sp>
          <p:nvSpPr>
            <p:cNvPr id="8" name="Rectangle: Rounded Corners 7">
              <a:extLst>
                <a:ext uri="{FF2B5EF4-FFF2-40B4-BE49-F238E27FC236}">
                  <a16:creationId xmlns:a16="http://schemas.microsoft.com/office/drawing/2014/main" id="{C532F32B-FB39-4C0D-B1FD-D2BD5C1BEE00}"/>
                </a:ext>
              </a:extLst>
            </p:cNvPr>
            <p:cNvSpPr/>
            <p:nvPr/>
          </p:nvSpPr>
          <p:spPr>
            <a:xfrm>
              <a:off x="1293812" y="3657600"/>
              <a:ext cx="5486400" cy="2743200"/>
            </a:xfrm>
            <a:prstGeom prst="roundRect">
              <a:avLst>
                <a:gd name="adj" fmla="val 4514"/>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The </a:t>
              </a:r>
              <a:r>
                <a:rPr lang="en-US" dirty="0" err="1"/>
                <a:t>iFormFile</a:t>
              </a:r>
              <a:r>
                <a:rPr lang="en-US" dirty="0"/>
                <a:t> makes Razor pages to generate input HTML tag of File type.</a:t>
              </a:r>
            </a:p>
            <a:p>
              <a:r>
                <a:rPr lang="en-US" dirty="0"/>
                <a:t>Only file name is stored in the Database</a:t>
              </a:r>
            </a:p>
          </p:txBody>
        </p:sp>
      </p:grpSp>
      <p:pic>
        <p:nvPicPr>
          <p:cNvPr id="10" name="Picture 9">
            <a:extLst>
              <a:ext uri="{FF2B5EF4-FFF2-40B4-BE49-F238E27FC236}">
                <a16:creationId xmlns:a16="http://schemas.microsoft.com/office/drawing/2014/main" id="{21B9A2E8-847B-4501-B314-72C3D079342F}"/>
              </a:ext>
            </a:extLst>
          </p:cNvPr>
          <p:cNvPicPr>
            <a:picLocks noChangeAspect="1"/>
          </p:cNvPicPr>
          <p:nvPr/>
        </p:nvPicPr>
        <p:blipFill>
          <a:blip r:embed="rId2"/>
          <a:stretch>
            <a:fillRect/>
          </a:stretch>
        </p:blipFill>
        <p:spPr>
          <a:xfrm>
            <a:off x="7618412" y="990600"/>
            <a:ext cx="3054507" cy="5410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8015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Contents</a:t>
            </a:r>
          </a:p>
        </p:txBody>
      </p:sp>
      <p:sp>
        <p:nvSpPr>
          <p:cNvPr id="14" name="Content Placeholder 13"/>
          <p:cNvSpPr>
            <a:spLocks noGrp="1"/>
          </p:cNvSpPr>
          <p:nvPr>
            <p:ph idx="1"/>
          </p:nvPr>
        </p:nvSpPr>
        <p:spPr/>
        <p:txBody>
          <a:bodyPr/>
          <a:lstStyle/>
          <a:p>
            <a:r>
              <a:rPr lang="en-US" dirty="0"/>
              <a:t>Overview</a:t>
            </a:r>
          </a:p>
          <a:p>
            <a:r>
              <a:rPr lang="en-US" dirty="0"/>
              <a:t>Structure and Technologies</a:t>
            </a:r>
          </a:p>
          <a:p>
            <a:r>
              <a:rPr lang="en-US" dirty="0"/>
              <a:t>Detailed Contents</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Overview</a:t>
            </a:r>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21" y="1701800"/>
            <a:ext cx="3351927" cy="2844800"/>
          </a:xfrm>
          <a:prstGeom prst="rect">
            <a:avLst/>
          </a:prstGeom>
        </p:spPr>
        <p:txBody>
          <a:bodyPr anchor="b">
            <a:normAutofit/>
          </a:bodyPr>
          <a:lstStyle/>
          <a:p>
            <a:r>
              <a:rPr lang="en-US" dirty="0"/>
              <a:t>Overview</a:t>
            </a:r>
          </a:p>
        </p:txBody>
      </p:sp>
      <p:sp>
        <p:nvSpPr>
          <p:cNvPr id="5" name="Content Placeholder 4"/>
          <p:cNvSpPr>
            <a:spLocks noGrp="1"/>
          </p:cNvSpPr>
          <p:nvPr>
            <p:ph type="body" sz="half" idx="2"/>
          </p:nvPr>
        </p:nvSpPr>
        <p:spPr>
          <a:xfrm>
            <a:off x="304721" y="4648200"/>
            <a:ext cx="3351927" cy="1727200"/>
          </a:xfrm>
          <a:prstGeom prst="rect">
            <a:avLst/>
          </a:prstGeom>
        </p:spPr>
        <p:txBody>
          <a:bodyPr>
            <a:normAutofit/>
          </a:bodyPr>
          <a:lstStyle/>
          <a:p>
            <a:r>
              <a:rPr lang="en-US" sz="1400"/>
              <a:t>The web application facilitates the awareness of availability of used books</a:t>
            </a:r>
          </a:p>
          <a:p>
            <a:r>
              <a:rPr lang="en-US" sz="1400"/>
              <a:t>This will create equal opportunities to students to get the information with affordable costs</a:t>
            </a:r>
          </a:p>
        </p:txBody>
      </p:sp>
      <p:pic>
        <p:nvPicPr>
          <p:cNvPr id="8" name="Content Placeholder 7" descr="A piece of wood&#10;&#10;Description automatically generated">
            <a:extLst>
              <a:ext uri="{FF2B5EF4-FFF2-40B4-BE49-F238E27FC236}">
                <a16:creationId xmlns:a16="http://schemas.microsoft.com/office/drawing/2014/main" id="{B1D1D1A5-25A1-4EB2-9C52-A4F71FEA5E00}"/>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6027" r="23921" b="1"/>
          <a:stretch/>
        </p:blipFill>
        <p:spPr>
          <a:xfrm>
            <a:off x="4469236" y="482600"/>
            <a:ext cx="6805427" cy="5892800"/>
          </a:xfrm>
          <a:prstGeom prst="rect">
            <a:avLst/>
          </a:prstGeom>
          <a:noFill/>
        </p:spPr>
      </p:pic>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Structure and Technology</a:t>
            </a:r>
          </a:p>
        </p:txBody>
      </p:sp>
    </p:spTree>
    <p:extLst>
      <p:ext uri="{BB962C8B-B14F-4D97-AF65-F5344CB8AC3E}">
        <p14:creationId xmlns:p14="http://schemas.microsoft.com/office/powerpoint/2010/main" val="2370014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and Technologies</a:t>
            </a:r>
          </a:p>
        </p:txBody>
      </p:sp>
      <p:pic>
        <p:nvPicPr>
          <p:cNvPr id="8" name="Content Placeholder 7" descr="A picture containing clock&#10;&#10;Description automatically generated">
            <a:extLst>
              <a:ext uri="{FF2B5EF4-FFF2-40B4-BE49-F238E27FC236}">
                <a16:creationId xmlns:a16="http://schemas.microsoft.com/office/drawing/2014/main" id="{1331D3F5-F3C0-4347-A29F-DF0D022F6E68}"/>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08212" y="3047610"/>
            <a:ext cx="7467600" cy="114339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aphicFrame>
        <p:nvGraphicFramePr>
          <p:cNvPr id="11" name="Content Placeholder 10">
            <a:extLst>
              <a:ext uri="{FF2B5EF4-FFF2-40B4-BE49-F238E27FC236}">
                <a16:creationId xmlns:a16="http://schemas.microsoft.com/office/drawing/2014/main" id="{3A201DF4-5603-466E-9904-03E6DE287DD6}"/>
              </a:ext>
            </a:extLst>
          </p:cNvPr>
          <p:cNvGraphicFramePr>
            <a:graphicFrameLocks noGrp="1"/>
          </p:cNvGraphicFramePr>
          <p:nvPr>
            <p:ph sz="half" idx="1"/>
            <p:extLst>
              <p:ext uri="{D42A27DB-BD31-4B8C-83A1-F6EECF244321}">
                <p14:modId xmlns:p14="http://schemas.microsoft.com/office/powerpoint/2010/main" val="2752783903"/>
              </p:ext>
            </p:extLst>
          </p:nvPr>
        </p:nvGraphicFramePr>
        <p:xfrm>
          <a:off x="1117308" y="4343400"/>
          <a:ext cx="9693989" cy="1676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Rectangle: Rounded Corners 11">
            <a:extLst>
              <a:ext uri="{FF2B5EF4-FFF2-40B4-BE49-F238E27FC236}">
                <a16:creationId xmlns:a16="http://schemas.microsoft.com/office/drawing/2014/main" id="{97291B6F-620D-4D44-9B3F-45B0B9799304}"/>
              </a:ext>
            </a:extLst>
          </p:cNvPr>
          <p:cNvSpPr/>
          <p:nvPr/>
        </p:nvSpPr>
        <p:spPr>
          <a:xfrm>
            <a:off x="1133897" y="1600200"/>
            <a:ext cx="9677400" cy="723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application is built using MVC design pattern</a:t>
            </a:r>
          </a:p>
        </p:txBody>
      </p:sp>
    </p:spTree>
    <p:extLst>
      <p:ext uri="{BB962C8B-B14F-4D97-AF65-F5344CB8AC3E}">
        <p14:creationId xmlns:p14="http://schemas.microsoft.com/office/powerpoint/2010/main" val="134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and Technologies</a:t>
            </a:r>
          </a:p>
        </p:txBody>
      </p:sp>
      <p:graphicFrame>
        <p:nvGraphicFramePr>
          <p:cNvPr id="11" name="Content Placeholder 10">
            <a:extLst>
              <a:ext uri="{FF2B5EF4-FFF2-40B4-BE49-F238E27FC236}">
                <a16:creationId xmlns:a16="http://schemas.microsoft.com/office/drawing/2014/main" id="{3A201DF4-5603-466E-9904-03E6DE287DD6}"/>
              </a:ext>
            </a:extLst>
          </p:cNvPr>
          <p:cNvGraphicFramePr>
            <a:graphicFrameLocks noGrp="1"/>
          </p:cNvGraphicFramePr>
          <p:nvPr>
            <p:ph sz="half" idx="1"/>
            <p:extLst>
              <p:ext uri="{D42A27DB-BD31-4B8C-83A1-F6EECF244321}">
                <p14:modId xmlns:p14="http://schemas.microsoft.com/office/powerpoint/2010/main" val="940260176"/>
              </p:ext>
            </p:extLst>
          </p:nvPr>
        </p:nvGraphicFramePr>
        <p:xfrm>
          <a:off x="1293813" y="2794000"/>
          <a:ext cx="5700104" cy="3188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CDCE6223-774D-410D-BFDA-18801F9E277C}"/>
              </a:ext>
            </a:extLst>
          </p:cNvPr>
          <p:cNvPicPr>
            <a:picLocks noChangeAspect="1"/>
          </p:cNvPicPr>
          <p:nvPr/>
        </p:nvPicPr>
        <p:blipFill>
          <a:blip r:embed="rId7"/>
          <a:stretch>
            <a:fillRect/>
          </a:stretch>
        </p:blipFill>
        <p:spPr>
          <a:xfrm>
            <a:off x="8075612" y="1755805"/>
            <a:ext cx="2372056" cy="42269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7" name="Diagram 6">
            <a:extLst>
              <a:ext uri="{FF2B5EF4-FFF2-40B4-BE49-F238E27FC236}">
                <a16:creationId xmlns:a16="http://schemas.microsoft.com/office/drawing/2014/main" id="{374E5CEB-9595-41F9-A4BA-A3DEBEB6A090}"/>
              </a:ext>
            </a:extLst>
          </p:cNvPr>
          <p:cNvGraphicFramePr/>
          <p:nvPr>
            <p:extLst>
              <p:ext uri="{D42A27DB-BD31-4B8C-83A1-F6EECF244321}">
                <p14:modId xmlns:p14="http://schemas.microsoft.com/office/powerpoint/2010/main" val="3498853965"/>
              </p:ext>
            </p:extLst>
          </p:nvPr>
        </p:nvGraphicFramePr>
        <p:xfrm>
          <a:off x="1293812" y="1752600"/>
          <a:ext cx="5700105" cy="1143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0" name="Straight Arrow Connector 9">
            <a:extLst>
              <a:ext uri="{FF2B5EF4-FFF2-40B4-BE49-F238E27FC236}">
                <a16:creationId xmlns:a16="http://schemas.microsoft.com/office/drawing/2014/main" id="{8FED699B-6F80-49D8-9984-4C2005487F19}"/>
              </a:ext>
            </a:extLst>
          </p:cNvPr>
          <p:cNvCxnSpPr>
            <a:cxnSpLocks/>
          </p:cNvCxnSpPr>
          <p:nvPr/>
        </p:nvCxnSpPr>
        <p:spPr>
          <a:xfrm flipV="1">
            <a:off x="5561012" y="2794000"/>
            <a:ext cx="2743200" cy="381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46BD8A4-863E-4993-8807-271050FE4121}"/>
              </a:ext>
            </a:extLst>
          </p:cNvPr>
          <p:cNvCxnSpPr>
            <a:cxnSpLocks/>
          </p:cNvCxnSpPr>
          <p:nvPr/>
        </p:nvCxnSpPr>
        <p:spPr>
          <a:xfrm flipV="1">
            <a:off x="5561012" y="4216400"/>
            <a:ext cx="2743200" cy="1921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0FF674E-EC8F-4F78-AED8-74ED61FDD066}"/>
              </a:ext>
            </a:extLst>
          </p:cNvPr>
          <p:cNvCxnSpPr>
            <a:cxnSpLocks/>
          </p:cNvCxnSpPr>
          <p:nvPr/>
        </p:nvCxnSpPr>
        <p:spPr>
          <a:xfrm flipV="1">
            <a:off x="5561012" y="3811050"/>
            <a:ext cx="2743200" cy="5975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48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Detailed Contents</a:t>
            </a:r>
          </a:p>
        </p:txBody>
      </p:sp>
    </p:spTree>
    <p:extLst>
      <p:ext uri="{BB962C8B-B14F-4D97-AF65-F5344CB8AC3E}">
        <p14:creationId xmlns:p14="http://schemas.microsoft.com/office/powerpoint/2010/main" val="122741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Content – Home Page</a:t>
            </a:r>
          </a:p>
        </p:txBody>
      </p:sp>
      <p:pic>
        <p:nvPicPr>
          <p:cNvPr id="7" name="Picture 6">
            <a:extLst>
              <a:ext uri="{FF2B5EF4-FFF2-40B4-BE49-F238E27FC236}">
                <a16:creationId xmlns:a16="http://schemas.microsoft.com/office/drawing/2014/main" id="{34744ADF-BFB0-4A7A-8BFB-7AC8291F2B39}"/>
              </a:ext>
            </a:extLst>
          </p:cNvPr>
          <p:cNvPicPr>
            <a:picLocks noChangeAspect="1"/>
          </p:cNvPicPr>
          <p:nvPr/>
        </p:nvPicPr>
        <p:blipFill>
          <a:blip r:embed="rId2"/>
          <a:stretch>
            <a:fillRect/>
          </a:stretch>
        </p:blipFill>
        <p:spPr>
          <a:xfrm>
            <a:off x="6437983" y="1524000"/>
            <a:ext cx="3614445" cy="4648200"/>
          </a:xfrm>
          <a:prstGeom prst="rect">
            <a:avLst/>
          </a:prstGeom>
        </p:spPr>
      </p:pic>
      <p:sp>
        <p:nvSpPr>
          <p:cNvPr id="13" name="Callout: Bent Line with No Border 12">
            <a:extLst>
              <a:ext uri="{FF2B5EF4-FFF2-40B4-BE49-F238E27FC236}">
                <a16:creationId xmlns:a16="http://schemas.microsoft.com/office/drawing/2014/main" id="{70CF4A37-5CAD-4313-9AFF-DD7AD2007565}"/>
              </a:ext>
            </a:extLst>
          </p:cNvPr>
          <p:cNvSpPr/>
          <p:nvPr/>
        </p:nvSpPr>
        <p:spPr>
          <a:xfrm>
            <a:off x="1217612" y="1524000"/>
            <a:ext cx="914400" cy="330200"/>
          </a:xfrm>
          <a:prstGeom prst="callout2">
            <a:avLst>
              <a:gd name="adj1" fmla="val 10493"/>
              <a:gd name="adj2" fmla="val 100658"/>
              <a:gd name="adj3" fmla="val 38016"/>
              <a:gd name="adj4" fmla="val 115443"/>
              <a:gd name="adj5" fmla="val 30565"/>
              <a:gd name="adj6" fmla="val 5734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Header</a:t>
            </a:r>
          </a:p>
        </p:txBody>
      </p:sp>
      <p:sp>
        <p:nvSpPr>
          <p:cNvPr id="14" name="Callout: Bent Line with No Border 13">
            <a:extLst>
              <a:ext uri="{FF2B5EF4-FFF2-40B4-BE49-F238E27FC236}">
                <a16:creationId xmlns:a16="http://schemas.microsoft.com/office/drawing/2014/main" id="{348CBCBE-CC21-485B-A527-9EF2F07BB889}"/>
              </a:ext>
            </a:extLst>
          </p:cNvPr>
          <p:cNvSpPr/>
          <p:nvPr/>
        </p:nvSpPr>
        <p:spPr>
          <a:xfrm>
            <a:off x="1244686" y="5943600"/>
            <a:ext cx="914400" cy="330200"/>
          </a:xfrm>
          <a:prstGeom prst="callout2">
            <a:avLst>
              <a:gd name="adj1" fmla="val 10493"/>
              <a:gd name="adj2" fmla="val 100658"/>
              <a:gd name="adj3" fmla="val 38016"/>
              <a:gd name="adj4" fmla="val 115443"/>
              <a:gd name="adj5" fmla="val 33106"/>
              <a:gd name="adj6" fmla="val 5761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Footer</a:t>
            </a:r>
          </a:p>
        </p:txBody>
      </p:sp>
      <p:sp>
        <p:nvSpPr>
          <p:cNvPr id="15" name="Callout: Bent Line with No Border 14">
            <a:extLst>
              <a:ext uri="{FF2B5EF4-FFF2-40B4-BE49-F238E27FC236}">
                <a16:creationId xmlns:a16="http://schemas.microsoft.com/office/drawing/2014/main" id="{18445D26-B516-4717-992A-F1F8853434AC}"/>
              </a:ext>
            </a:extLst>
          </p:cNvPr>
          <p:cNvSpPr/>
          <p:nvPr/>
        </p:nvSpPr>
        <p:spPr>
          <a:xfrm>
            <a:off x="1217612" y="2819400"/>
            <a:ext cx="914400" cy="330200"/>
          </a:xfrm>
          <a:prstGeom prst="callout2">
            <a:avLst>
              <a:gd name="adj1" fmla="val 10493"/>
              <a:gd name="adj2" fmla="val 100658"/>
              <a:gd name="adj3" fmla="val -92"/>
              <a:gd name="adj4" fmla="val 525534"/>
              <a:gd name="adj5" fmla="val 172838"/>
              <a:gd name="adj6" fmla="val 5752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Contents</a:t>
            </a:r>
          </a:p>
        </p:txBody>
      </p:sp>
      <p:sp>
        <p:nvSpPr>
          <p:cNvPr id="19" name="Rectangle: Rounded Corners 18">
            <a:extLst>
              <a:ext uri="{FF2B5EF4-FFF2-40B4-BE49-F238E27FC236}">
                <a16:creationId xmlns:a16="http://schemas.microsoft.com/office/drawing/2014/main" id="{82B3615C-3A66-46EF-A1DE-DFBDF07ED35D}"/>
              </a:ext>
            </a:extLst>
          </p:cNvPr>
          <p:cNvSpPr/>
          <p:nvPr/>
        </p:nvSpPr>
        <p:spPr>
          <a:xfrm>
            <a:off x="2233586" y="1879095"/>
            <a:ext cx="2565426" cy="31851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400" dirty="0"/>
              <a:t>With navigation bar</a:t>
            </a:r>
          </a:p>
        </p:txBody>
      </p:sp>
      <p:sp>
        <p:nvSpPr>
          <p:cNvPr id="20" name="Rectangle: Rounded Corners 19">
            <a:extLst>
              <a:ext uri="{FF2B5EF4-FFF2-40B4-BE49-F238E27FC236}">
                <a16:creationId xmlns:a16="http://schemas.microsoft.com/office/drawing/2014/main" id="{2F263B2F-732F-4BDA-B0AB-E7BDFBE8672F}"/>
              </a:ext>
            </a:extLst>
          </p:cNvPr>
          <p:cNvSpPr/>
          <p:nvPr/>
        </p:nvSpPr>
        <p:spPr>
          <a:xfrm>
            <a:off x="2233586" y="3048000"/>
            <a:ext cx="2528185" cy="2819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a:t>With responsive columns</a:t>
            </a:r>
          </a:p>
        </p:txBody>
      </p:sp>
      <p:pic>
        <p:nvPicPr>
          <p:cNvPr id="17" name="Picture 16">
            <a:extLst>
              <a:ext uri="{FF2B5EF4-FFF2-40B4-BE49-F238E27FC236}">
                <a16:creationId xmlns:a16="http://schemas.microsoft.com/office/drawing/2014/main" id="{04D2E5DC-4C6E-4AF9-A37F-8F919C0C9DC5}"/>
              </a:ext>
            </a:extLst>
          </p:cNvPr>
          <p:cNvPicPr>
            <a:picLocks noChangeAspect="1"/>
          </p:cNvPicPr>
          <p:nvPr/>
        </p:nvPicPr>
        <p:blipFill>
          <a:blip r:embed="rId3"/>
          <a:stretch>
            <a:fillRect/>
          </a:stretch>
        </p:blipFill>
        <p:spPr>
          <a:xfrm>
            <a:off x="2815633" y="3505200"/>
            <a:ext cx="1364089" cy="2133600"/>
          </a:xfrm>
          <a:prstGeom prst="rect">
            <a:avLst/>
          </a:prstGeom>
          <a:ln>
            <a:noFill/>
          </a:ln>
          <a:effectLst>
            <a:outerShdw blurRad="292100" dist="139700" dir="2700000" algn="tl" rotWithShape="0">
              <a:srgbClr val="333333">
                <a:alpha val="65000"/>
              </a:srgbClr>
            </a:outerShdw>
          </a:effectLst>
        </p:spPr>
      </p:pic>
      <p:sp>
        <p:nvSpPr>
          <p:cNvPr id="21" name="Rectangle: Rounded Corners 20">
            <a:extLst>
              <a:ext uri="{FF2B5EF4-FFF2-40B4-BE49-F238E27FC236}">
                <a16:creationId xmlns:a16="http://schemas.microsoft.com/office/drawing/2014/main" id="{F8999553-3198-456D-A146-2523283782F5}"/>
              </a:ext>
            </a:extLst>
          </p:cNvPr>
          <p:cNvSpPr/>
          <p:nvPr/>
        </p:nvSpPr>
        <p:spPr>
          <a:xfrm>
            <a:off x="2270827" y="6184395"/>
            <a:ext cx="2528185" cy="330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a:t>With font awesome</a:t>
            </a:r>
          </a:p>
        </p:txBody>
      </p:sp>
    </p:spTree>
    <p:extLst>
      <p:ext uri="{BB962C8B-B14F-4D97-AF65-F5344CB8AC3E}">
        <p14:creationId xmlns:p14="http://schemas.microsoft.com/office/powerpoint/2010/main" val="32969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222B6A4541AE04A98D1F597AFB47814" ma:contentTypeVersion="10" ma:contentTypeDescription="Create a new document." ma:contentTypeScope="" ma:versionID="0cf4033ca99fdad26cb9a0b189c0ed10">
  <xsd:schema xmlns:xsd="http://www.w3.org/2001/XMLSchema" xmlns:xs="http://www.w3.org/2001/XMLSchema" xmlns:p="http://schemas.microsoft.com/office/2006/metadata/properties" xmlns:ns3="3353ff05-18cc-46ab-b3a1-aa5dcc7b054b" xmlns:ns4="8fc21142-32b9-4880-a1bc-bc537c91c7bd" targetNamespace="http://schemas.microsoft.com/office/2006/metadata/properties" ma:root="true" ma:fieldsID="015e929a4d813a326459a2ab568d53d5" ns3:_="" ns4:_="">
    <xsd:import namespace="3353ff05-18cc-46ab-b3a1-aa5dcc7b054b"/>
    <xsd:import namespace="8fc21142-32b9-4880-a1bc-bc537c91c7b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53ff05-18cc-46ab-b3a1-aa5dcc7b05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c21142-32b9-4880-a1bc-bc537c91c7b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9A30D4-857E-4CF1-9667-F8A81486A04F}">
  <ds:schemaRefs>
    <ds:schemaRef ds:uri="http://schemas.microsoft.com/sharepoint/v3/contenttype/forms"/>
  </ds:schemaRefs>
</ds:datastoreItem>
</file>

<file path=customXml/itemProps2.xml><?xml version="1.0" encoding="utf-8"?>
<ds:datastoreItem xmlns:ds="http://schemas.openxmlformats.org/officeDocument/2006/customXml" ds:itemID="{E65DB731-73E2-4FBE-986D-922797415CE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FB35C69-CBD1-432E-BB35-A4D3DA5942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53ff05-18cc-46ab-b3a1-aa5dcc7b054b"/>
    <ds:schemaRef ds:uri="8fc21142-32b9-4880-a1bc-bc537c91c7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TotalTime>
  <Words>245</Words>
  <Application>Microsoft Office PowerPoint</Application>
  <PresentationFormat>Custom</PresentationFormat>
  <Paragraphs>64</Paragraphs>
  <Slides>14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Books 16x9</vt:lpstr>
      <vt:lpstr>Used Books</vt:lpstr>
      <vt:lpstr>Contents</vt:lpstr>
      <vt:lpstr>PowerPoint Presentation</vt:lpstr>
      <vt:lpstr>Overview</vt:lpstr>
      <vt:lpstr>PowerPoint Presentation</vt:lpstr>
      <vt:lpstr>Structure and Technologies</vt:lpstr>
      <vt:lpstr>Structure and Technologies</vt:lpstr>
      <vt:lpstr>PowerPoint Presentation</vt:lpstr>
      <vt:lpstr>Detailed Content – Home Page</vt:lpstr>
      <vt:lpstr>Detailed Content</vt:lpstr>
      <vt:lpstr>Detailed Contents</vt:lpstr>
      <vt:lpstr>Detailed Contents</vt:lpstr>
      <vt:lpstr>Detailed Contents</vt:lpstr>
      <vt:lpstr>Detailed Contents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Books</dc:title>
  <dc:creator>Ammar Burhan</dc:creator>
  <cp:lastModifiedBy>Ammar Burhan</cp:lastModifiedBy>
  <cp:revision>1</cp:revision>
  <dcterms:created xsi:type="dcterms:W3CDTF">2020-03-05T21:03:57Z</dcterms:created>
  <dcterms:modified xsi:type="dcterms:W3CDTF">2020-03-05T21:11:03Z</dcterms:modified>
</cp:coreProperties>
</file>