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DEE8-6BA4-4D32-B5CB-3C4E8A017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4A4B1-AB49-453C-8B5B-DED76F76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1173-8120-4B55-AA0B-37F4791E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605A-EA04-4E45-A672-7428B71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4EB1-1B5D-4DDB-828A-2A6D5DD8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3B90-D9A6-409B-B73E-BE82E784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9FDA-FCF0-49EE-9DED-0C95E8135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B45B-61A4-4C4F-B374-C5119721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9AFBA-6976-4A20-91E8-C6BC1928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F024-F424-40FD-A0CA-2CE2DF73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876A0-E9AE-4498-8A5F-6AB0927EF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14BBF-00B5-42A2-954B-7DE953BDE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517C-4D02-4D26-942D-B8117F5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F022-CCC5-4DF2-80C6-C151D1E2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C00E-B822-40E2-99D4-44390739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4EC1-6BEE-4E8F-AD27-4AF42940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801-196E-4E82-987D-A504A74E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5B1A-1957-49AC-84FE-685CAC76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CB41-7B24-4015-97DE-74BABE30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61D4-6A20-4AB6-9B72-7E2B71D9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BC8C-FE4A-4A29-97F6-4A795F8E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F9620-6D0F-47FC-9A48-48C28FEC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8A71-F5ED-47F9-914A-9B57C962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6ED0-21FA-4F3F-8B9E-75E0B302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7E6F-DF3F-4AE3-A622-25AD6CF3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E942-317B-4ED6-93A5-7F93A604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F643-B4BD-43BF-80C7-921C1DA91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B4A0C-804D-4776-B545-A41A717B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942F-74EE-4798-B901-F51D0D41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7217-58C4-496E-8008-FB40FD33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B01D-F104-4E77-B54D-EBF7C1A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9E24-AC84-414B-BF2D-F5CEDFCB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870F-3BDE-42E2-B702-00D83F72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F38B4-CE74-48C1-8659-B9C322EF0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CB011-F7D9-46C8-8CC6-313001DA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4E875-A52A-443B-8B45-300D5C767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CCC58-44C6-4FF9-86D9-EE1BAF80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4BFB9-E747-4777-A4A3-3DB405F2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78002-547E-4317-96AB-36FD0D48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0D2B-D169-40B5-98DB-5FFF2928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9B23E-927E-4B1E-BFDE-456269E2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525C8-9E24-466F-9127-3975CCA1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FF29F-7196-4E58-8FBB-EC362457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1F20C-7BC0-4047-9D91-81C832F5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9E450-BB50-4A4E-8025-8AB7CEBB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86BDE-0C52-45F5-A888-4212A77A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BA45-3BCB-4DB2-9E9E-986B31EA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C98C-2A8A-414D-8143-99F21BE4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4143D-94F6-450A-92DC-DD49A559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F03D-CBF6-4E49-8AFD-74A59F7A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51E7-2702-4D35-BC72-8C24758A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55D5-8E6D-4988-A9FC-BB641933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EE15-083F-4E7E-8835-4DCB820F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B4F5-F4AA-4C6B-AD34-2FFAD4AC7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436E6-9DE8-4A82-A22C-DD6FDCF6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7775-0B7C-4B07-B8AA-2456DCF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8555-DAFE-4768-8FD6-C0FDD671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54835-2E87-4A9A-B8BE-620D14F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080F0-73B4-4437-BE57-1D2C95F0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1BFF5-9AD0-4F25-905F-34DAF735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C545-C58F-4EA5-B3EA-E951E77F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7E34-3EE9-43B4-8203-1D6FF93047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7241-CABD-46EA-85D9-D0886768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D03F-90B8-45DC-8D87-B556FD01A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172A-C30B-4CEA-964D-C546C09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gittower/git-crash-course.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E5775-DE58-47B7-AFEA-F1837B2F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2" y="1054807"/>
            <a:ext cx="7232007" cy="5227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16FF9-D1D0-4079-8600-17BD2205CE72}"/>
              </a:ext>
            </a:extLst>
          </p:cNvPr>
          <p:cNvSpPr txBox="1"/>
          <p:nvPr/>
        </p:nvSpPr>
        <p:spPr>
          <a:xfrm>
            <a:off x="2320413" y="167148"/>
            <a:ext cx="723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Version Control ? VCS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1AEBC-0CC5-42A9-9F59-03057A7C07A5}"/>
              </a:ext>
            </a:extLst>
          </p:cNvPr>
          <p:cNvSpPr txBox="1"/>
          <p:nvPr/>
        </p:nvSpPr>
        <p:spPr>
          <a:xfrm>
            <a:off x="2564672" y="6449463"/>
            <a:ext cx="968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LiberationSerif"/>
              </a:rPr>
              <a:t>Version control is independent of the kind of project / technology / framework you‘re working with.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88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D4155-8E16-4998-A86C-18F5F731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98" y="696131"/>
            <a:ext cx="509853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A0C4C-85DB-4C02-B31E-0B0C2EC5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1" y="2205570"/>
            <a:ext cx="5669280" cy="2053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E39433-2D83-4017-AA4C-5AB3F9826682}"/>
              </a:ext>
            </a:extLst>
          </p:cNvPr>
          <p:cNvSpPr txBox="1"/>
          <p:nvPr/>
        </p:nvSpPr>
        <p:spPr>
          <a:xfrm>
            <a:off x="7216877" y="188960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Version Control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C6AB31-4B72-4955-81BE-44C032AFD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9" y="615318"/>
            <a:ext cx="3192906" cy="1097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FC92FF-4B38-4EAB-BDF5-DD18CBD83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085" y="615318"/>
            <a:ext cx="2861056" cy="1097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1A1D1D-DC88-425C-8DE7-F415F9134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650" y="1749086"/>
            <a:ext cx="3569716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786D7-3852-43BB-9ADA-071AC66BF759}"/>
              </a:ext>
            </a:extLst>
          </p:cNvPr>
          <p:cNvSpPr txBox="1"/>
          <p:nvPr/>
        </p:nvSpPr>
        <p:spPr>
          <a:xfrm>
            <a:off x="870732" y="77713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 Version Control Systems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F2F138-3172-4643-A527-A04F19594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58" y="3619454"/>
            <a:ext cx="5355142" cy="3201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45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816FF9-D1D0-4079-8600-17BD2205CE72}"/>
              </a:ext>
            </a:extLst>
          </p:cNvPr>
          <p:cNvSpPr txBox="1"/>
          <p:nvPr/>
        </p:nvSpPr>
        <p:spPr>
          <a:xfrm>
            <a:off x="2320413" y="167148"/>
            <a:ext cx="723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F55A3-CB87-46FE-B017-91A0B9AD3799}"/>
              </a:ext>
            </a:extLst>
          </p:cNvPr>
          <p:cNvSpPr txBox="1"/>
          <p:nvPr/>
        </p:nvSpPr>
        <p:spPr>
          <a:xfrm>
            <a:off x="161306" y="1022978"/>
            <a:ext cx="500688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sng" strike="noStrike" baseline="0" dirty="0">
                <a:latin typeface="LiberationMono"/>
              </a:rPr>
              <a:t>Basic Commands:</a:t>
            </a:r>
          </a:p>
          <a:p>
            <a:r>
              <a:rPr lang="en-US" sz="1600" b="0" i="0" u="none" strike="noStrike" baseline="0" dirty="0">
                <a:latin typeface="LiberationMono"/>
              </a:rPr>
              <a:t>-&gt; git </a:t>
            </a:r>
            <a:r>
              <a:rPr lang="en-US" sz="1600" b="0" i="0" u="none" strike="noStrike" baseline="0" dirty="0" err="1">
                <a:latin typeface="LiberationMono"/>
              </a:rPr>
              <a:t>init</a:t>
            </a:r>
            <a:endParaRPr lang="en-US" sz="1600" b="0" i="0" u="none" strike="noStrike" baseline="0" dirty="0">
              <a:latin typeface="LiberationMono"/>
            </a:endParaRPr>
          </a:p>
          <a:p>
            <a:r>
              <a:rPr lang="en-US" sz="1600" dirty="0"/>
              <a:t>-&gt; </a:t>
            </a:r>
            <a:r>
              <a:rPr lang="en-US" sz="1600" b="0" i="0" u="none" strike="noStrike" baseline="0" dirty="0">
                <a:latin typeface="LiberationMono"/>
              </a:rPr>
              <a:t>git add –A</a:t>
            </a:r>
            <a:br>
              <a:rPr lang="en-US" sz="1600" b="0" i="0" u="none" strike="noStrike" baseline="0" dirty="0">
                <a:latin typeface="LiberationMono"/>
              </a:rPr>
            </a:br>
            <a:r>
              <a:rPr lang="en-US" sz="1600" b="0" i="0" u="none" strike="noStrike" baseline="0" dirty="0">
                <a:latin typeface="LiberationMono"/>
              </a:rPr>
              <a:t>OR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add new-page.html index.html </a:t>
            </a:r>
            <a:r>
              <a:rPr lang="en-US" sz="1600" b="0" i="0" u="none" strike="noStrike" baseline="0" dirty="0" err="1">
                <a:latin typeface="LiberationMono"/>
              </a:rPr>
              <a:t>css</a:t>
            </a:r>
            <a:r>
              <a:rPr lang="en-US" sz="1600" b="0" i="0" u="none" strike="noStrike" baseline="0" dirty="0">
                <a:latin typeface="LiberationMono"/>
              </a:rPr>
              <a:t>/*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commit -m “Initial commit”</a:t>
            </a:r>
            <a:endParaRPr lang="en-US" sz="1600" dirty="0">
              <a:latin typeface="LiberationMono"/>
            </a:endParaRPr>
          </a:p>
          <a:p>
            <a:endParaRPr lang="en-US" sz="1600" dirty="0">
              <a:latin typeface="LiberationMono"/>
            </a:endParaRPr>
          </a:p>
          <a:p>
            <a:endParaRPr lang="en-US" sz="1600" dirty="0">
              <a:latin typeface="LiberationMono"/>
            </a:endParaRPr>
          </a:p>
          <a:p>
            <a:r>
              <a:rPr lang="en-US" sz="1600" b="1" u="sng" dirty="0">
                <a:latin typeface="LiberationMono"/>
              </a:rPr>
              <a:t>Clone Remote Repository: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clone </a:t>
            </a:r>
            <a:r>
              <a:rPr lang="en-US" sz="1600" b="0" i="0" u="none" strike="noStrike" baseline="0" dirty="0">
                <a:latin typeface="LiberationMono"/>
                <a:hlinkClick r:id="rId2"/>
              </a:rPr>
              <a:t>https://github.com/gittower/git-crash-course.git</a:t>
            </a:r>
            <a:endParaRPr lang="en-US" sz="1600" b="0" i="0" u="none" strike="noStrike" baseline="0" dirty="0">
              <a:latin typeface="LiberationMono"/>
            </a:endParaRPr>
          </a:p>
          <a:p>
            <a:endParaRPr lang="en-US" sz="1600" dirty="0">
              <a:latin typeface="LiberationMono"/>
            </a:endParaRPr>
          </a:p>
          <a:p>
            <a:endParaRPr lang="en-US" sz="1600" dirty="0">
              <a:latin typeface="LiberationMono"/>
            </a:endParaRPr>
          </a:p>
          <a:p>
            <a:r>
              <a:rPr lang="en-US" sz="1600" b="1" u="sng" dirty="0">
                <a:latin typeface="LiberationMono"/>
              </a:rPr>
              <a:t>Status Commands: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status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log</a:t>
            </a:r>
          </a:p>
          <a:p>
            <a:endParaRPr lang="en-US" sz="1600" dirty="0">
              <a:latin typeface="LiberationMono"/>
            </a:endParaRPr>
          </a:p>
          <a:p>
            <a:endParaRPr lang="en-US" sz="1600" dirty="0">
              <a:latin typeface="LiberationMono"/>
            </a:endParaRPr>
          </a:p>
          <a:p>
            <a:r>
              <a:rPr lang="en-US" sz="1600" b="1" u="sng" dirty="0">
                <a:latin typeface="LiberationMono"/>
              </a:rPr>
              <a:t>Branch Commands: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branch contact-form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checkout contact-form</a:t>
            </a: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checkout master</a:t>
            </a:r>
            <a:endParaRPr lang="en-US" sz="1600" dirty="0">
              <a:latin typeface="LiberationMono"/>
            </a:endParaRPr>
          </a:p>
          <a:p>
            <a:r>
              <a:rPr lang="en-US" sz="1600" dirty="0">
                <a:latin typeface="LiberationMono"/>
              </a:rPr>
              <a:t>-&gt; </a:t>
            </a:r>
            <a:r>
              <a:rPr lang="en-US" sz="1600" b="0" i="0" u="none" strike="noStrike" baseline="0" dirty="0">
                <a:latin typeface="LiberationMono"/>
              </a:rPr>
              <a:t>git merge contact-form</a:t>
            </a:r>
            <a:endParaRPr lang="en-US" sz="1600" dirty="0">
              <a:latin typeface="Liberation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227DB-67A1-4D77-9CAB-A366A7939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17" y="673517"/>
            <a:ext cx="6850974" cy="438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10801-2900-43B0-9DA5-26D8ED4B8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80" y="5319252"/>
            <a:ext cx="4360372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764983-FDFB-46F8-9227-0BD94328D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612" y="5319252"/>
            <a:ext cx="357701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0EF77F7-A70F-498B-BF5D-CC51A62AA93A}"/>
              </a:ext>
            </a:extLst>
          </p:cNvPr>
          <p:cNvSpPr/>
          <p:nvPr/>
        </p:nvSpPr>
        <p:spPr>
          <a:xfrm>
            <a:off x="2664749" y="906448"/>
            <a:ext cx="1361042" cy="369332"/>
          </a:xfrm>
          <a:prstGeom prst="wedgeRoundRectCallout">
            <a:avLst>
              <a:gd name="adj1" fmla="val -156315"/>
              <a:gd name="adj2" fmla="val 9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Initialize the directory as git repository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5759A15-BF80-4251-AABC-ED291496977E}"/>
              </a:ext>
            </a:extLst>
          </p:cNvPr>
          <p:cNvSpPr/>
          <p:nvPr/>
        </p:nvSpPr>
        <p:spPr>
          <a:xfrm>
            <a:off x="2664749" y="1461082"/>
            <a:ext cx="1000802" cy="301196"/>
          </a:xfrm>
          <a:prstGeom prst="wedgeRoundRectCallout">
            <a:avLst>
              <a:gd name="adj1" fmla="val -172812"/>
              <a:gd name="adj2" fmla="val 18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stage all files in directory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B3D9412-625E-4301-A7A5-A3CDCCB9C178}"/>
              </a:ext>
            </a:extLst>
          </p:cNvPr>
          <p:cNvSpPr/>
          <p:nvPr/>
        </p:nvSpPr>
        <p:spPr>
          <a:xfrm>
            <a:off x="4158532" y="2585529"/>
            <a:ext cx="861850" cy="301196"/>
          </a:xfrm>
          <a:prstGeom prst="wedgeRoundRectCallout">
            <a:avLst>
              <a:gd name="adj1" fmla="val -102102"/>
              <a:gd name="adj2" fmla="val -1612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stage specific files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5C104B2-C65B-4AE5-848E-F93A23D983DD}"/>
              </a:ext>
            </a:extLst>
          </p:cNvPr>
          <p:cNvSpPr/>
          <p:nvPr/>
        </p:nvSpPr>
        <p:spPr>
          <a:xfrm>
            <a:off x="2031515" y="2626670"/>
            <a:ext cx="1117201" cy="301196"/>
          </a:xfrm>
          <a:prstGeom prst="wedgeRoundRectCallout">
            <a:avLst>
              <a:gd name="adj1" fmla="val -85418"/>
              <a:gd name="adj2" fmla="val -71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Commit changes in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10869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LiberationMono</vt:lpstr>
      <vt:lpstr>LiberationSerif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Amir</dc:creator>
  <cp:lastModifiedBy>Muhammad Amir</cp:lastModifiedBy>
  <cp:revision>17</cp:revision>
  <dcterms:created xsi:type="dcterms:W3CDTF">2021-10-27T16:26:38Z</dcterms:created>
  <dcterms:modified xsi:type="dcterms:W3CDTF">2021-10-27T20:12:45Z</dcterms:modified>
</cp:coreProperties>
</file>