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4"/>
    <p:restoredTop sz="94674"/>
  </p:normalViewPr>
  <p:slideViewPr>
    <p:cSldViewPr snapToGrid="0" snapToObjects="1">
      <p:cViewPr varScale="1">
        <p:scale>
          <a:sx n="151" d="100"/>
          <a:sy n="151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3817-4564-1147-8FC2-C5722315E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use of a Generative adversarial network to generate instrument tones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AF76D-E592-F246-9E8C-8734D2133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Zhang</a:t>
            </a:r>
          </a:p>
        </p:txBody>
      </p:sp>
    </p:spTree>
    <p:extLst>
      <p:ext uri="{BB962C8B-B14F-4D97-AF65-F5344CB8AC3E}">
        <p14:creationId xmlns:p14="http://schemas.microsoft.com/office/powerpoint/2010/main" val="96037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lternate Process 18">
            <a:extLst>
              <a:ext uri="{FF2B5EF4-FFF2-40B4-BE49-F238E27FC236}">
                <a16:creationId xmlns:a16="http://schemas.microsoft.com/office/drawing/2014/main" id="{8BB5A31E-F5FE-5343-9F34-DFE77AA9AACE}"/>
              </a:ext>
            </a:extLst>
          </p:cNvPr>
          <p:cNvSpPr/>
          <p:nvPr/>
        </p:nvSpPr>
        <p:spPr>
          <a:xfrm>
            <a:off x="2603004" y="4356705"/>
            <a:ext cx="956733" cy="956733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Alternate Process 17">
            <a:extLst>
              <a:ext uri="{FF2B5EF4-FFF2-40B4-BE49-F238E27FC236}">
                <a16:creationId xmlns:a16="http://schemas.microsoft.com/office/drawing/2014/main" id="{04C8F305-42D9-3E47-B01B-17484143A96E}"/>
              </a:ext>
            </a:extLst>
          </p:cNvPr>
          <p:cNvSpPr/>
          <p:nvPr/>
        </p:nvSpPr>
        <p:spPr>
          <a:xfrm>
            <a:off x="2517679" y="4451653"/>
            <a:ext cx="956733" cy="956733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6E0EC-059B-EF48-A4FF-6EBFE9639875}"/>
              </a:ext>
            </a:extLst>
          </p:cNvPr>
          <p:cNvSpPr txBox="1"/>
          <p:nvPr/>
        </p:nvSpPr>
        <p:spPr>
          <a:xfrm>
            <a:off x="1944914" y="965200"/>
            <a:ext cx="1614823" cy="206828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Alternate Process 2">
            <a:extLst>
              <a:ext uri="{FF2B5EF4-FFF2-40B4-BE49-F238E27FC236}">
                <a16:creationId xmlns:a16="http://schemas.microsoft.com/office/drawing/2014/main" id="{EBFF8113-C480-F742-8934-009C20DA8FD0}"/>
              </a:ext>
            </a:extLst>
          </p:cNvPr>
          <p:cNvSpPr/>
          <p:nvPr/>
        </p:nvSpPr>
        <p:spPr>
          <a:xfrm>
            <a:off x="259496" y="650959"/>
            <a:ext cx="1357086" cy="3483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Gather audio</a:t>
            </a:r>
          </a:p>
        </p:txBody>
      </p:sp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A22424A-CD87-C841-A569-0C6EB45EF5E2}"/>
              </a:ext>
            </a:extLst>
          </p:cNvPr>
          <p:cNvSpPr/>
          <p:nvPr/>
        </p:nvSpPr>
        <p:spPr>
          <a:xfrm>
            <a:off x="2032052" y="1117599"/>
            <a:ext cx="1440543" cy="7547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Training</a:t>
            </a:r>
          </a:p>
          <a:p>
            <a:pPr algn="ctr"/>
            <a:r>
              <a:rPr lang="en-US" sz="1400" dirty="0"/>
              <a:t>spectrograms</a:t>
            </a:r>
          </a:p>
          <a:p>
            <a:pPr algn="ctr"/>
            <a:r>
              <a:rPr lang="en-US" sz="1400" dirty="0"/>
              <a:t>“Real” data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706522B-451A-B94D-8C74-2A68A098F842}"/>
              </a:ext>
            </a:extLst>
          </p:cNvPr>
          <p:cNvSpPr/>
          <p:nvPr/>
        </p:nvSpPr>
        <p:spPr>
          <a:xfrm>
            <a:off x="3735669" y="1788884"/>
            <a:ext cx="878113" cy="420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EFD4D-99B5-AA45-B236-A628CCF94919}"/>
              </a:ext>
            </a:extLst>
          </p:cNvPr>
          <p:cNvSpPr txBox="1"/>
          <p:nvPr/>
        </p:nvSpPr>
        <p:spPr>
          <a:xfrm>
            <a:off x="4465563" y="363467"/>
            <a:ext cx="351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Discriminator network</a:t>
            </a:r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BE8AEBAA-CEFA-8640-A4DB-171D2EB0ED97}"/>
              </a:ext>
            </a:extLst>
          </p:cNvPr>
          <p:cNvSpPr/>
          <p:nvPr/>
        </p:nvSpPr>
        <p:spPr>
          <a:xfrm>
            <a:off x="4701449" y="1328082"/>
            <a:ext cx="2560505" cy="14877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Discriminator Network</a:t>
            </a:r>
          </a:p>
          <a:p>
            <a:pPr algn="ctr"/>
            <a:r>
              <a:rPr lang="en-US" sz="2000" dirty="0"/>
              <a:t>D(x[, </a:t>
            </a:r>
            <a:r>
              <a:rPr lang="en-US" sz="2000" dirty="0" err="1"/>
              <a:t>param</a:t>
            </a:r>
            <a:r>
              <a:rPr lang="en-US" sz="2000" dirty="0"/>
              <a:t>.])</a:t>
            </a:r>
          </a:p>
          <a:p>
            <a:pPr algn="ctr"/>
            <a:r>
              <a:rPr lang="en-US" sz="1400" dirty="0"/>
              <a:t>Trained to decipher between real and fake spectrograms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F90A6F63-46CE-0745-ABC0-C4E01A550E06}"/>
              </a:ext>
            </a:extLst>
          </p:cNvPr>
          <p:cNvSpPr/>
          <p:nvPr/>
        </p:nvSpPr>
        <p:spPr>
          <a:xfrm>
            <a:off x="2032053" y="2107096"/>
            <a:ext cx="1440543" cy="754743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Generated</a:t>
            </a:r>
          </a:p>
          <a:p>
            <a:pPr algn="ctr"/>
            <a:r>
              <a:rPr lang="en-US" sz="1400" dirty="0"/>
              <a:t>spectrograms</a:t>
            </a:r>
          </a:p>
          <a:p>
            <a:pPr algn="ctr"/>
            <a:r>
              <a:rPr lang="en-US" sz="1400" dirty="0"/>
              <a:t>“Fake” data</a:t>
            </a: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D8FCB827-0A9B-8B4F-9F52-FDEA9BF5BB4D}"/>
              </a:ext>
            </a:extLst>
          </p:cNvPr>
          <p:cNvSpPr/>
          <p:nvPr/>
        </p:nvSpPr>
        <p:spPr>
          <a:xfrm flipV="1">
            <a:off x="609601" y="1117597"/>
            <a:ext cx="1159382" cy="54307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Pre-process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36FA322-73A5-D443-9C3A-94A439A41C4E}"/>
              </a:ext>
            </a:extLst>
          </p:cNvPr>
          <p:cNvSpPr/>
          <p:nvPr/>
        </p:nvSpPr>
        <p:spPr>
          <a:xfrm>
            <a:off x="7437362" y="1814284"/>
            <a:ext cx="880533" cy="40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D1D1C321-6A65-4541-AD95-68C898FD9D6B}"/>
              </a:ext>
            </a:extLst>
          </p:cNvPr>
          <p:cNvSpPr/>
          <p:nvPr/>
        </p:nvSpPr>
        <p:spPr>
          <a:xfrm>
            <a:off x="8493303" y="1649813"/>
            <a:ext cx="1244600" cy="69558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# within 0-1</a:t>
            </a:r>
          </a:p>
          <a:p>
            <a:pPr algn="ctr"/>
            <a:r>
              <a:rPr lang="en-US" sz="1400" dirty="0"/>
              <a:t>0 = fake</a:t>
            </a:r>
          </a:p>
          <a:p>
            <a:pPr algn="ctr"/>
            <a:r>
              <a:rPr lang="en-US" sz="1400" dirty="0"/>
              <a:t>1= real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261D67-5948-1748-882A-D69B56D44C71}"/>
              </a:ext>
            </a:extLst>
          </p:cNvPr>
          <p:cNvSpPr txBox="1"/>
          <p:nvPr/>
        </p:nvSpPr>
        <p:spPr>
          <a:xfrm>
            <a:off x="4613782" y="3567617"/>
            <a:ext cx="351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Generator network</a:t>
            </a:r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C316AFF7-70BF-8E49-97D9-C71B4619B971}"/>
              </a:ext>
            </a:extLst>
          </p:cNvPr>
          <p:cNvSpPr/>
          <p:nvPr/>
        </p:nvSpPr>
        <p:spPr>
          <a:xfrm>
            <a:off x="4553830" y="4145499"/>
            <a:ext cx="2708124" cy="1487714"/>
          </a:xfrm>
          <a:prstGeom prst="flowChart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Generator Network</a:t>
            </a:r>
          </a:p>
          <a:p>
            <a:pPr algn="ctr"/>
            <a:r>
              <a:rPr lang="en-US" sz="1400" dirty="0"/>
              <a:t>Makes fake spectrograms; trained to ”trick” the generator network</a:t>
            </a:r>
          </a:p>
        </p:txBody>
      </p:sp>
      <p:sp>
        <p:nvSpPr>
          <p:cNvPr id="16" name="Alternate Process 15">
            <a:extLst>
              <a:ext uri="{FF2B5EF4-FFF2-40B4-BE49-F238E27FC236}">
                <a16:creationId xmlns:a16="http://schemas.microsoft.com/office/drawing/2014/main" id="{97BAC268-13F5-D845-A668-22B85514A6FA}"/>
              </a:ext>
            </a:extLst>
          </p:cNvPr>
          <p:cNvSpPr/>
          <p:nvPr/>
        </p:nvSpPr>
        <p:spPr>
          <a:xfrm>
            <a:off x="2407612" y="4546601"/>
            <a:ext cx="956733" cy="956733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Random noise vectors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3AE09E1-2978-C04D-80D0-4BA36118E578}"/>
              </a:ext>
            </a:extLst>
          </p:cNvPr>
          <p:cNvSpPr/>
          <p:nvPr/>
        </p:nvSpPr>
        <p:spPr>
          <a:xfrm>
            <a:off x="3683565" y="4678897"/>
            <a:ext cx="674873" cy="420917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</a:t>
            </a:r>
          </a:p>
        </p:txBody>
      </p:sp>
      <p:sp>
        <p:nvSpPr>
          <p:cNvPr id="21" name="Alternate Process 20">
            <a:extLst>
              <a:ext uri="{FF2B5EF4-FFF2-40B4-BE49-F238E27FC236}">
                <a16:creationId xmlns:a16="http://schemas.microsoft.com/office/drawing/2014/main" id="{ABF97184-6CB6-F440-AB26-790AF7EF80C9}"/>
              </a:ext>
            </a:extLst>
          </p:cNvPr>
          <p:cNvSpPr/>
          <p:nvPr/>
        </p:nvSpPr>
        <p:spPr>
          <a:xfrm>
            <a:off x="8493303" y="4511983"/>
            <a:ext cx="1440543" cy="754743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Generated</a:t>
            </a:r>
          </a:p>
          <a:p>
            <a:pPr algn="ctr"/>
            <a:r>
              <a:rPr lang="en-US" sz="1400" dirty="0"/>
              <a:t>Spectrograms</a:t>
            </a:r>
          </a:p>
          <a:p>
            <a:pPr algn="ctr"/>
            <a:r>
              <a:rPr lang="en-US" sz="1400" dirty="0"/>
              <a:t>“Fake” data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B9B82DE3-0042-2E46-84B9-A1D9DE0FFE65}"/>
              </a:ext>
            </a:extLst>
          </p:cNvPr>
          <p:cNvSpPr/>
          <p:nvPr/>
        </p:nvSpPr>
        <p:spPr>
          <a:xfrm>
            <a:off x="7454296" y="4649409"/>
            <a:ext cx="880533" cy="405191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24" name="U-Turn Arrow 23">
            <a:extLst>
              <a:ext uri="{FF2B5EF4-FFF2-40B4-BE49-F238E27FC236}">
                <a16:creationId xmlns:a16="http://schemas.microsoft.com/office/drawing/2014/main" id="{842B7D6D-409F-414A-BDC2-2287B19D3D9F}"/>
              </a:ext>
            </a:extLst>
          </p:cNvPr>
          <p:cNvSpPr/>
          <p:nvPr/>
        </p:nvSpPr>
        <p:spPr>
          <a:xfrm rot="5400000">
            <a:off x="9612810" y="2253854"/>
            <a:ext cx="1385927" cy="743857"/>
          </a:xfrm>
          <a:prstGeom prst="uturnArrow">
            <a:avLst>
              <a:gd name="adj1" fmla="val 27276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lternate Process 24">
            <a:extLst>
              <a:ext uri="{FF2B5EF4-FFF2-40B4-BE49-F238E27FC236}">
                <a16:creationId xmlns:a16="http://schemas.microsoft.com/office/drawing/2014/main" id="{BB004BDC-B262-0D4F-92E5-68970CD6E981}"/>
              </a:ext>
            </a:extLst>
          </p:cNvPr>
          <p:cNvSpPr/>
          <p:nvPr/>
        </p:nvSpPr>
        <p:spPr>
          <a:xfrm>
            <a:off x="7934503" y="2625782"/>
            <a:ext cx="1803400" cy="10733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Correctness = </a:t>
            </a:r>
          </a:p>
          <a:p>
            <a:pPr algn="ctr"/>
            <a:r>
              <a:rPr lang="en-US" sz="1400" dirty="0"/>
              <a:t>log(D(real)) + log(D(generated))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F3926748-674B-F04C-B87D-3E8EC203DF48}"/>
              </a:ext>
            </a:extLst>
          </p:cNvPr>
          <p:cNvSpPr/>
          <p:nvPr/>
        </p:nvSpPr>
        <p:spPr>
          <a:xfrm flipH="1">
            <a:off x="4220620" y="2935063"/>
            <a:ext cx="3374544" cy="38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Backpropogation</a:t>
            </a:r>
            <a:r>
              <a:rPr lang="en-US" sz="1400" dirty="0"/>
              <a:t>: </a:t>
            </a:r>
          </a:p>
          <a:p>
            <a:pPr algn="ctr"/>
            <a:r>
              <a:rPr lang="en-US" sz="1400" dirty="0"/>
              <a:t>maximize correctness using the gradient</a:t>
            </a:r>
          </a:p>
        </p:txBody>
      </p:sp>
      <p:sp>
        <p:nvSpPr>
          <p:cNvPr id="29" name="U-Turn Arrow 28">
            <a:extLst>
              <a:ext uri="{FF2B5EF4-FFF2-40B4-BE49-F238E27FC236}">
                <a16:creationId xmlns:a16="http://schemas.microsoft.com/office/drawing/2014/main" id="{3814CD36-D00D-7045-85B5-704B9269B3E3}"/>
              </a:ext>
            </a:extLst>
          </p:cNvPr>
          <p:cNvSpPr/>
          <p:nvPr/>
        </p:nvSpPr>
        <p:spPr>
          <a:xfrm rot="5400000">
            <a:off x="9808752" y="5056749"/>
            <a:ext cx="1385927" cy="743857"/>
          </a:xfrm>
          <a:prstGeom prst="uturnArrow">
            <a:avLst>
              <a:gd name="adj1" fmla="val 27276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EC253F32-B9A6-414F-AEAE-668A9C0D1A81}"/>
              </a:ext>
            </a:extLst>
          </p:cNvPr>
          <p:cNvSpPr/>
          <p:nvPr/>
        </p:nvSpPr>
        <p:spPr>
          <a:xfrm>
            <a:off x="7985276" y="5503334"/>
            <a:ext cx="1803400" cy="1073305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Error = </a:t>
            </a:r>
          </a:p>
          <a:p>
            <a:pPr algn="ctr"/>
            <a:r>
              <a:rPr lang="en-US" sz="1400" dirty="0"/>
              <a:t>log(D(generated))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27F5516A-831E-ED43-A837-F1E916E5AD1F}"/>
              </a:ext>
            </a:extLst>
          </p:cNvPr>
          <p:cNvSpPr/>
          <p:nvPr/>
        </p:nvSpPr>
        <p:spPr>
          <a:xfrm flipH="1">
            <a:off x="4174725" y="5813080"/>
            <a:ext cx="3374544" cy="383683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Backpropogation</a:t>
            </a:r>
            <a:r>
              <a:rPr lang="en-US" sz="1400" dirty="0"/>
              <a:t>: </a:t>
            </a:r>
          </a:p>
          <a:p>
            <a:pPr algn="ctr"/>
            <a:r>
              <a:rPr lang="en-US" sz="1400" dirty="0"/>
              <a:t>minimize error using the negative gradient</a:t>
            </a:r>
          </a:p>
        </p:txBody>
      </p:sp>
      <p:sp>
        <p:nvSpPr>
          <p:cNvPr id="36" name="Bent Arrow 35">
            <a:extLst>
              <a:ext uri="{FF2B5EF4-FFF2-40B4-BE49-F238E27FC236}">
                <a16:creationId xmlns:a16="http://schemas.microsoft.com/office/drawing/2014/main" id="{DE31A698-CFFD-FD42-8563-AFD8781EF33E}"/>
              </a:ext>
            </a:extLst>
          </p:cNvPr>
          <p:cNvSpPr/>
          <p:nvPr/>
        </p:nvSpPr>
        <p:spPr>
          <a:xfrm flipH="1" flipV="1">
            <a:off x="1805929" y="3255374"/>
            <a:ext cx="1064529" cy="543075"/>
          </a:xfrm>
          <a:prstGeom prst="bent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Post-process</a:t>
            </a:r>
          </a:p>
        </p:txBody>
      </p: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844B527C-06CB-D344-A354-981E86B497A9}"/>
              </a:ext>
            </a:extLst>
          </p:cNvPr>
          <p:cNvSpPr/>
          <p:nvPr/>
        </p:nvSpPr>
        <p:spPr>
          <a:xfrm>
            <a:off x="408366" y="3432840"/>
            <a:ext cx="1227893" cy="532493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Generated audio</a:t>
            </a:r>
          </a:p>
        </p:txBody>
      </p:sp>
    </p:spTree>
    <p:extLst>
      <p:ext uri="{BB962C8B-B14F-4D97-AF65-F5344CB8AC3E}">
        <p14:creationId xmlns:p14="http://schemas.microsoft.com/office/powerpoint/2010/main" val="174986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B6F8-3A15-834A-9959-C57981FA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569F-1BF2-6942-9F0E-767E8057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successful, in the future, this could be applied to other instruments, chords with either one instrument or different instruments, melodies, etc.</a:t>
            </a:r>
          </a:p>
          <a:p>
            <a:r>
              <a:rPr lang="en-US" dirty="0"/>
              <a:t>If unsuccessful, different network architectures or different meta-</a:t>
            </a:r>
            <a:r>
              <a:rPr lang="en-US" dirty="0" err="1"/>
              <a:t>pararmeters</a:t>
            </a:r>
            <a:r>
              <a:rPr lang="en-US" dirty="0"/>
              <a:t> of the network could be used.</a:t>
            </a:r>
          </a:p>
        </p:txBody>
      </p:sp>
    </p:spTree>
    <p:extLst>
      <p:ext uri="{BB962C8B-B14F-4D97-AF65-F5344CB8AC3E}">
        <p14:creationId xmlns:p14="http://schemas.microsoft.com/office/powerpoint/2010/main" val="4202897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55</TotalTime>
  <Words>170</Words>
  <Application>Microsoft Macintosh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The use of a Generative adversarial network to generate instrument tones</vt:lpstr>
      <vt:lpstr>PowerPoint Presentation</vt:lpstr>
      <vt:lpstr>Scope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use of a Generative adversarial network to generate instrument tones</dc:title>
  <dc:creator>JUSTIN ZHANG (1002983)</dc:creator>
  <cp:lastModifiedBy>JUSTIN ZHANG (1002983)</cp:lastModifiedBy>
  <cp:revision>7</cp:revision>
  <dcterms:created xsi:type="dcterms:W3CDTF">2018-04-25T02:28:40Z</dcterms:created>
  <dcterms:modified xsi:type="dcterms:W3CDTF">2018-04-25T03:24:09Z</dcterms:modified>
</cp:coreProperties>
</file>