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46"/>
  </p:normalViewPr>
  <p:slideViewPr>
    <p:cSldViewPr snapToGrid="0" snapToObjects="1">
      <p:cViewPr>
        <p:scale>
          <a:sx n="125" d="100"/>
          <a:sy n="125" d="100"/>
        </p:scale>
        <p:origin x="1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2FB9-E4CB-6140-8984-6A5A9439E735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A8FB-51A1-F447-AD98-77CCB729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1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0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CAE2-BA02-2A4E-A720-C6CD551AED69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1AE0-53E4-984A-AC0F-DA7700BF3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33913" y="1063925"/>
            <a:ext cx="6749716" cy="49368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921" tIns="28960" rIns="57921" bIns="28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5"/>
          </a:p>
        </p:txBody>
      </p:sp>
      <p:sp>
        <p:nvSpPr>
          <p:cNvPr id="18" name="Rectangle 17"/>
          <p:cNvSpPr/>
          <p:nvPr/>
        </p:nvSpPr>
        <p:spPr>
          <a:xfrm>
            <a:off x="2205858" y="3622125"/>
            <a:ext cx="713145" cy="47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3" rIns="63305" bIns="31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005369" y="2238637"/>
            <a:ext cx="693474" cy="49537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CO2 emissions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005369" y="3549579"/>
            <a:ext cx="693474" cy="49537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Methane emissions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193347" y="2126085"/>
            <a:ext cx="713145" cy="47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3" rIns="63305" bIns="31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>
                <a:solidFill>
                  <a:schemeClr val="tx1"/>
                </a:solidFill>
              </a:rPr>
              <a:t>Directive on Electricity Production from Renewable Energy Sources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205857" y="5118164"/>
            <a:ext cx="713145" cy="47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3" rIns="63305" bIns="31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9036892" y="4877885"/>
            <a:ext cx="693474" cy="49537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Nitrous Oxide Emissions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6101855" y="5149859"/>
            <a:ext cx="640324" cy="449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Fertilizer consumption (kg per hectare of arable land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315606" y="2040668"/>
            <a:ext cx="640324" cy="449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Fossil fuel energy consumption (% of total)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158983" y="1341899"/>
            <a:ext cx="640324" cy="449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Renewable energy (% of total)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810060" y="2734014"/>
            <a:ext cx="640324" cy="449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Livestock consumption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9736" y="3456465"/>
            <a:ext cx="640324" cy="449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Agriculture area</a:t>
            </a:r>
            <a:endParaRPr lang="en-US" sz="525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810060" y="4223734"/>
            <a:ext cx="640324" cy="449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25" dirty="0" smtClean="0">
                <a:solidFill>
                  <a:schemeClr val="tx1"/>
                </a:solidFill>
              </a:rPr>
              <a:t>Municipal waste generation and treatment</a:t>
            </a:r>
            <a:endParaRPr lang="en-US" sz="525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2" idx="6"/>
          </p:cNvCxnSpPr>
          <p:nvPr/>
        </p:nvCxnSpPr>
        <p:spPr>
          <a:xfrm>
            <a:off x="6799307" y="1566457"/>
            <a:ext cx="2282684" cy="752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1" idx="6"/>
            <a:endCxn id="40" idx="2"/>
          </p:cNvCxnSpPr>
          <p:nvPr/>
        </p:nvCxnSpPr>
        <p:spPr>
          <a:xfrm>
            <a:off x="5955930" y="2265226"/>
            <a:ext cx="3049439" cy="22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3" idx="6"/>
            <a:endCxn id="41" idx="1"/>
          </p:cNvCxnSpPr>
          <p:nvPr/>
        </p:nvCxnSpPr>
        <p:spPr>
          <a:xfrm>
            <a:off x="5450384" y="2958572"/>
            <a:ext cx="3656542" cy="66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4" idx="6"/>
            <a:endCxn id="41" idx="2"/>
          </p:cNvCxnSpPr>
          <p:nvPr/>
        </p:nvCxnSpPr>
        <p:spPr>
          <a:xfrm>
            <a:off x="4810060" y="3681023"/>
            <a:ext cx="4195309" cy="116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5" idx="6"/>
            <a:endCxn id="41" idx="3"/>
          </p:cNvCxnSpPr>
          <p:nvPr/>
        </p:nvCxnSpPr>
        <p:spPr>
          <a:xfrm flipV="1">
            <a:off x="5450384" y="3972410"/>
            <a:ext cx="3656542" cy="47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3" idx="6"/>
            <a:endCxn id="157" idx="2"/>
          </p:cNvCxnSpPr>
          <p:nvPr/>
        </p:nvCxnSpPr>
        <p:spPr>
          <a:xfrm flipV="1">
            <a:off x="6742179" y="5125574"/>
            <a:ext cx="2294713" cy="24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  <a:endCxn id="157" idx="1"/>
          </p:cNvCxnSpPr>
          <p:nvPr/>
        </p:nvCxnSpPr>
        <p:spPr>
          <a:xfrm>
            <a:off x="5955930" y="2265226"/>
            <a:ext cx="3182519" cy="268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16985" y="18939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8627847" y="24258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633600" y="3233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630727" y="35070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636479" y="37370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788879" y="44588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544465" y="48613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  <p:cxnSp>
        <p:nvCxnSpPr>
          <p:cNvPr id="29" name="Straight Arrow Connector 28"/>
          <p:cNvCxnSpPr>
            <a:stCxn id="148" idx="3"/>
            <a:endCxn id="62" idx="2"/>
          </p:cNvCxnSpPr>
          <p:nvPr/>
        </p:nvCxnSpPr>
        <p:spPr>
          <a:xfrm flipV="1">
            <a:off x="2906492" y="1566457"/>
            <a:ext cx="3252491" cy="79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8" idx="3"/>
            <a:endCxn id="61" idx="2"/>
          </p:cNvCxnSpPr>
          <p:nvPr/>
        </p:nvCxnSpPr>
        <p:spPr>
          <a:xfrm flipV="1">
            <a:off x="2906492" y="2265226"/>
            <a:ext cx="2409114" cy="9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44740" y="213421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-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858901" y="1341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5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Yunus</dc:creator>
  <cp:lastModifiedBy>merih koray karabulut</cp:lastModifiedBy>
  <cp:revision>7</cp:revision>
  <dcterms:created xsi:type="dcterms:W3CDTF">2017-11-03T20:26:43Z</dcterms:created>
  <dcterms:modified xsi:type="dcterms:W3CDTF">2017-11-05T17:17:36Z</dcterms:modified>
</cp:coreProperties>
</file>