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7"/>
  </p:notesMasterIdLst>
  <p:sldIdLst>
    <p:sldId id="256" r:id="rId2"/>
    <p:sldId id="259" r:id="rId3"/>
    <p:sldId id="258" r:id="rId4"/>
    <p:sldId id="260" r:id="rId5"/>
    <p:sldId id="262" r:id="rId6"/>
    <p:sldId id="261" r:id="rId7"/>
    <p:sldId id="270" r:id="rId8"/>
    <p:sldId id="264" r:id="rId9"/>
    <p:sldId id="301" r:id="rId10"/>
    <p:sldId id="269" r:id="rId11"/>
    <p:sldId id="273" r:id="rId12"/>
    <p:sldId id="302" r:id="rId13"/>
    <p:sldId id="303" r:id="rId14"/>
    <p:sldId id="306" r:id="rId15"/>
    <p:sldId id="263" r:id="rId16"/>
    <p:sldId id="268" r:id="rId17"/>
    <p:sldId id="274" r:id="rId18"/>
    <p:sldId id="304" r:id="rId19"/>
    <p:sldId id="305" r:id="rId20"/>
    <p:sldId id="307" r:id="rId21"/>
    <p:sldId id="308" r:id="rId22"/>
    <p:sldId id="271" r:id="rId23"/>
    <p:sldId id="267" r:id="rId24"/>
    <p:sldId id="272" r:id="rId25"/>
    <p:sldId id="279" r:id="rId26"/>
  </p:sldIdLst>
  <p:sldSz cx="9144000" cy="5143500" type="screen16x9"/>
  <p:notesSz cx="6858000" cy="9144000"/>
  <p:embeddedFontLst>
    <p:embeddedFont>
      <p:font typeface="Bebas Neue" panose="020B0604020202020204" charset="0"/>
      <p:regular r:id="rId28"/>
    </p:embeddedFont>
    <p:embeddedFont>
      <p:font typeface="Bitter" panose="020B0604020202020204" charset="0"/>
      <p:regular r:id="rId29"/>
      <p:bold r:id="rId30"/>
      <p:italic r:id="rId31"/>
      <p:boldItalic r:id="rId32"/>
    </p:embeddedFont>
    <p:embeddedFont>
      <p:font typeface="Cambria Math" panose="02040503050406030204" pitchFamily="18" charset="0"/>
      <p:regular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Merriweather Sans" pitchFamily="2" charset="0"/>
      <p:regular r:id="rId38"/>
      <p:bold r:id="rId39"/>
      <p:italic r:id="rId40"/>
      <p:boldItalic r:id="rId41"/>
    </p:embeddedFont>
    <p:embeddedFont>
      <p:font typeface="Tw Cen MT Condensed Extra Bold" panose="020B0803020202020204" pitchFamily="3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4679A"/>
    <a:srgbClr val="F8F3DE"/>
    <a:srgbClr val="E0DEDE"/>
    <a:srgbClr val="FFDB48"/>
    <a:srgbClr val="ECB8CA"/>
    <a:srgbClr val="143E63"/>
    <a:srgbClr val="E57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38C0FE-881D-45B6-BD44-4F6085515DA1}">
  <a:tblStyle styleId="{8C38C0FE-881D-45B6-BD44-4F6085515D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80949" autoAdjust="0"/>
  </p:normalViewPr>
  <p:slideViewPr>
    <p:cSldViewPr snapToGrid="0">
      <p:cViewPr varScale="1">
        <p:scale>
          <a:sx n="106" d="100"/>
          <a:sy n="106" d="100"/>
        </p:scale>
        <p:origin x="360" y="51"/>
      </p:cViewPr>
      <p:guideLst/>
    </p:cSldViewPr>
  </p:slideViewPr>
  <p:outlineViewPr>
    <p:cViewPr>
      <p:scale>
        <a:sx n="33" d="100"/>
        <a:sy n="33" d="100"/>
      </p:scale>
      <p:origin x="0" y="-60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531222-A5A4-40E8-B811-8D329A1CA57D}" type="doc">
      <dgm:prSet loTypeId="urn:microsoft.com/office/officeart/2005/8/layout/orgChart1" loCatId="hierarchy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14234DA-0F99-408B-9511-68E4D5A4DCB1}">
      <dgm:prSet phldrT="[Text]"/>
      <dgm:spPr/>
      <dgm:t>
        <a:bodyPr/>
        <a:lstStyle/>
        <a:p>
          <a:r>
            <a:rPr lang="en-US" b="1" dirty="0"/>
            <a:t>GLM</a:t>
          </a:r>
        </a:p>
      </dgm:t>
    </dgm:pt>
    <dgm:pt modelId="{FDDFEC13-22F3-48C1-A2C4-4F4B83AAA790}" type="parTrans" cxnId="{26475E40-84B9-4A1D-9169-875A2132CA9B}">
      <dgm:prSet/>
      <dgm:spPr/>
      <dgm:t>
        <a:bodyPr/>
        <a:lstStyle/>
        <a:p>
          <a:endParaRPr lang="en-US"/>
        </a:p>
      </dgm:t>
    </dgm:pt>
    <dgm:pt modelId="{DCB50045-71B5-4B7F-94AD-AF5BEA8E4A2E}" type="sibTrans" cxnId="{26475E40-84B9-4A1D-9169-875A2132CA9B}">
      <dgm:prSet/>
      <dgm:spPr/>
      <dgm:t>
        <a:bodyPr/>
        <a:lstStyle/>
        <a:p>
          <a:endParaRPr lang="en-US"/>
        </a:p>
      </dgm:t>
    </dgm:pt>
    <dgm:pt modelId="{B61BF5D6-96EF-4E8E-863C-7B58F2E2C55B}">
      <dgm:prSet phldrT="[Text]"/>
      <dgm:spPr/>
      <dgm:t>
        <a:bodyPr/>
        <a:lstStyle/>
        <a:p>
          <a:r>
            <a:rPr lang="en-US" dirty="0"/>
            <a:t>Nonlinear and/or non equal variance</a:t>
          </a:r>
        </a:p>
      </dgm:t>
    </dgm:pt>
    <dgm:pt modelId="{2AB299AD-A6ED-4C0D-92E3-5ADE57DC9DFD}" type="parTrans" cxnId="{F3B983EE-F480-4A95-99BB-BABC4BF77E4D}">
      <dgm:prSet/>
      <dgm:spPr/>
      <dgm:t>
        <a:bodyPr/>
        <a:lstStyle/>
        <a:p>
          <a:endParaRPr lang="en-US"/>
        </a:p>
      </dgm:t>
    </dgm:pt>
    <dgm:pt modelId="{ABB9420E-D1BA-4D08-BD04-D734157046F4}" type="sibTrans" cxnId="{F3B983EE-F480-4A95-99BB-BABC4BF77E4D}">
      <dgm:prSet/>
      <dgm:spPr/>
      <dgm:t>
        <a:bodyPr/>
        <a:lstStyle/>
        <a:p>
          <a:endParaRPr lang="en-US"/>
        </a:p>
      </dgm:t>
    </dgm:pt>
    <dgm:pt modelId="{11FF8419-68AF-4B3C-81A9-25826DD5B772}">
      <dgm:prSet phldrT="[Text]"/>
      <dgm:spPr/>
      <dgm:t>
        <a:bodyPr/>
        <a:lstStyle/>
        <a:p>
          <a:r>
            <a:rPr lang="en-US" dirty="0"/>
            <a:t>Just nonlinear</a:t>
          </a:r>
        </a:p>
      </dgm:t>
    </dgm:pt>
    <dgm:pt modelId="{56B36299-1208-49F5-A12A-7559F3FC7D62}" type="parTrans" cxnId="{004C056B-0814-4E09-95B1-721D7ACEEDB4}">
      <dgm:prSet/>
      <dgm:spPr/>
      <dgm:t>
        <a:bodyPr/>
        <a:lstStyle/>
        <a:p>
          <a:endParaRPr lang="en-US"/>
        </a:p>
      </dgm:t>
    </dgm:pt>
    <dgm:pt modelId="{63B97F83-D0A9-43A5-8D14-D2475C8F0C18}" type="sibTrans" cxnId="{004C056B-0814-4E09-95B1-721D7ACEEDB4}">
      <dgm:prSet/>
      <dgm:spPr/>
      <dgm:t>
        <a:bodyPr/>
        <a:lstStyle/>
        <a:p>
          <a:endParaRPr lang="en-US"/>
        </a:p>
      </dgm:t>
    </dgm:pt>
    <dgm:pt modelId="{6D876E1B-8F84-43E4-9E91-2DF9398A412F}" type="asst">
      <dgm:prSet/>
      <dgm:spPr/>
      <dgm:t>
        <a:bodyPr/>
        <a:lstStyle/>
        <a:p>
          <a:r>
            <a:rPr lang="en-US" b="1" dirty="0"/>
            <a:t>LM</a:t>
          </a:r>
        </a:p>
      </dgm:t>
    </dgm:pt>
    <dgm:pt modelId="{FA3929F6-B629-4716-9D95-AD73E12FA282}" type="parTrans" cxnId="{2574EB1E-3145-400E-9191-C4A9C1CE42F4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5CD13993-CD8E-4E5C-A342-5F7EFEA12141}" type="sibTrans" cxnId="{2574EB1E-3145-400E-9191-C4A9C1CE42F4}">
      <dgm:prSet/>
      <dgm:spPr/>
      <dgm:t>
        <a:bodyPr/>
        <a:lstStyle/>
        <a:p>
          <a:endParaRPr lang="en-US"/>
        </a:p>
      </dgm:t>
    </dgm:pt>
    <dgm:pt modelId="{7C388C74-A6AD-4B37-9B8D-AC6CCD8EE0E4}">
      <dgm:prSet/>
      <dgm:spPr/>
      <dgm:t>
        <a:bodyPr/>
        <a:lstStyle/>
        <a:p>
          <a:r>
            <a:rPr lang="en-US" dirty="0"/>
            <a:t>Transform Y</a:t>
          </a:r>
        </a:p>
      </dgm:t>
    </dgm:pt>
    <dgm:pt modelId="{E46D4091-5AB3-4148-A032-C98FCF370E2A}" type="parTrans" cxnId="{695E7A2C-3535-4C35-AB40-377EF833E194}">
      <dgm:prSet/>
      <dgm:spPr/>
      <dgm:t>
        <a:bodyPr/>
        <a:lstStyle/>
        <a:p>
          <a:endParaRPr lang="en-US"/>
        </a:p>
      </dgm:t>
    </dgm:pt>
    <dgm:pt modelId="{498C2D02-0AF4-4A14-A6EA-8E15F9237FAA}" type="sibTrans" cxnId="{695E7A2C-3535-4C35-AB40-377EF833E194}">
      <dgm:prSet/>
      <dgm:spPr/>
      <dgm:t>
        <a:bodyPr/>
        <a:lstStyle/>
        <a:p>
          <a:endParaRPr lang="en-US"/>
        </a:p>
      </dgm:t>
    </dgm:pt>
    <dgm:pt modelId="{7E71C4FC-1E53-482E-9063-C9F106BF3BF9}">
      <dgm:prSet/>
      <dgm:spPr/>
      <dgm:t>
        <a:bodyPr/>
        <a:lstStyle/>
        <a:p>
          <a:r>
            <a:rPr lang="en-US" dirty="0"/>
            <a:t>Transform x</a:t>
          </a:r>
        </a:p>
      </dgm:t>
    </dgm:pt>
    <dgm:pt modelId="{0314B9EC-430A-4A81-BC9A-AEB7AB93442F}" type="parTrans" cxnId="{63E2F9FB-63BC-4DD9-A391-55DABFE144B8}">
      <dgm:prSet/>
      <dgm:spPr/>
      <dgm:t>
        <a:bodyPr/>
        <a:lstStyle/>
        <a:p>
          <a:endParaRPr lang="en-US"/>
        </a:p>
      </dgm:t>
    </dgm:pt>
    <dgm:pt modelId="{50096574-80F3-43FA-9AD7-4F37F263816D}" type="sibTrans" cxnId="{63E2F9FB-63BC-4DD9-A391-55DABFE144B8}">
      <dgm:prSet/>
      <dgm:spPr/>
      <dgm:t>
        <a:bodyPr/>
        <a:lstStyle/>
        <a:p>
          <a:endParaRPr lang="en-US"/>
        </a:p>
      </dgm:t>
    </dgm:pt>
    <dgm:pt modelId="{DDC4B19F-BA21-4A33-853B-CF679787028D}">
      <dgm:prSet/>
      <dgm:spPr/>
      <dgm:t>
        <a:bodyPr/>
        <a:lstStyle/>
        <a:p>
          <a:r>
            <a:rPr lang="en-US" b="0" i="0" dirty="0"/>
            <a:t>variances are unequal and/or error terms are not normal</a:t>
          </a:r>
          <a:endParaRPr lang="en-US" dirty="0"/>
        </a:p>
      </dgm:t>
    </dgm:pt>
    <dgm:pt modelId="{9AC289E9-E2C2-4C3C-8CCE-1518D7BBDE86}" type="parTrans" cxnId="{E1886C02-2602-4927-8BF9-773F7900AE5A}">
      <dgm:prSet/>
      <dgm:spPr/>
      <dgm:t>
        <a:bodyPr/>
        <a:lstStyle/>
        <a:p>
          <a:endParaRPr lang="en-US"/>
        </a:p>
      </dgm:t>
    </dgm:pt>
    <dgm:pt modelId="{EDD8E2B8-069E-4D24-B2CE-11C3429B4C4E}" type="sibTrans" cxnId="{E1886C02-2602-4927-8BF9-773F7900AE5A}">
      <dgm:prSet/>
      <dgm:spPr/>
      <dgm:t>
        <a:bodyPr/>
        <a:lstStyle/>
        <a:p>
          <a:endParaRPr lang="en-US"/>
        </a:p>
      </dgm:t>
    </dgm:pt>
    <dgm:pt modelId="{93D61715-7757-4C04-A795-4704C5FB19AC}">
      <dgm:prSet/>
      <dgm:spPr/>
      <dgm:t>
        <a:bodyPr/>
        <a:lstStyle/>
        <a:p>
          <a:r>
            <a:rPr lang="en-US" b="0" i="0" dirty="0"/>
            <a:t>Box-Cox Y Transformation</a:t>
          </a:r>
          <a:endParaRPr lang="en-US" b="0" dirty="0"/>
        </a:p>
      </dgm:t>
    </dgm:pt>
    <dgm:pt modelId="{B2149767-4098-4BCC-A6FA-4C08F564AE8B}" type="parTrans" cxnId="{ED39BBB0-6334-41F9-89BC-AC0C934E909A}">
      <dgm:prSet/>
      <dgm:spPr/>
      <dgm:t>
        <a:bodyPr/>
        <a:lstStyle/>
        <a:p>
          <a:endParaRPr lang="en-US"/>
        </a:p>
      </dgm:t>
    </dgm:pt>
    <dgm:pt modelId="{4FAF4F3E-779D-47C5-973A-6480ED1701C6}" type="sibTrans" cxnId="{ED39BBB0-6334-41F9-89BC-AC0C934E909A}">
      <dgm:prSet/>
      <dgm:spPr/>
      <dgm:t>
        <a:bodyPr/>
        <a:lstStyle/>
        <a:p>
          <a:endParaRPr lang="en-US"/>
        </a:p>
      </dgm:t>
    </dgm:pt>
    <dgm:pt modelId="{84001F1E-A8C9-4CC5-A7A9-C538EB947542}" type="pres">
      <dgm:prSet presAssocID="{DB531222-A5A4-40E8-B811-8D329A1CA57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0341D7E-6A78-4D44-8443-541C45F5BECC}" type="pres">
      <dgm:prSet presAssocID="{B14234DA-0F99-408B-9511-68E4D5A4DCB1}" presName="hierRoot1" presStyleCnt="0">
        <dgm:presLayoutVars>
          <dgm:hierBranch val="init"/>
        </dgm:presLayoutVars>
      </dgm:prSet>
      <dgm:spPr/>
    </dgm:pt>
    <dgm:pt modelId="{3953D059-79DA-4B8F-BC01-688AD7ED07A5}" type="pres">
      <dgm:prSet presAssocID="{B14234DA-0F99-408B-9511-68E4D5A4DCB1}" presName="rootComposite1" presStyleCnt="0"/>
      <dgm:spPr/>
    </dgm:pt>
    <dgm:pt modelId="{52E7ACA0-AD33-45F4-B35D-9D670E6CC959}" type="pres">
      <dgm:prSet presAssocID="{B14234DA-0F99-408B-9511-68E4D5A4DCB1}" presName="rootText1" presStyleLbl="node0" presStyleIdx="0" presStyleCnt="1">
        <dgm:presLayoutVars>
          <dgm:chPref val="3"/>
        </dgm:presLayoutVars>
      </dgm:prSet>
      <dgm:spPr/>
    </dgm:pt>
    <dgm:pt modelId="{7BED8B01-A5F0-4613-921A-9C2F7003830D}" type="pres">
      <dgm:prSet presAssocID="{B14234DA-0F99-408B-9511-68E4D5A4DCB1}" presName="rootConnector1" presStyleLbl="node1" presStyleIdx="0" presStyleCnt="0"/>
      <dgm:spPr/>
    </dgm:pt>
    <dgm:pt modelId="{ECE3A4A1-BEDC-4870-8467-1063C7D96888}" type="pres">
      <dgm:prSet presAssocID="{B14234DA-0F99-408B-9511-68E4D5A4DCB1}" presName="hierChild2" presStyleCnt="0"/>
      <dgm:spPr/>
    </dgm:pt>
    <dgm:pt modelId="{B215AA3C-64ED-492D-8938-C5F7606A9169}" type="pres">
      <dgm:prSet presAssocID="{9AC289E9-E2C2-4C3C-8CCE-1518D7BBDE86}" presName="Name37" presStyleLbl="parChTrans1D2" presStyleIdx="0" presStyleCnt="4"/>
      <dgm:spPr/>
    </dgm:pt>
    <dgm:pt modelId="{4BE21786-26F3-49B0-B6AF-A9CA48F57BF8}" type="pres">
      <dgm:prSet presAssocID="{DDC4B19F-BA21-4A33-853B-CF679787028D}" presName="hierRoot2" presStyleCnt="0">
        <dgm:presLayoutVars>
          <dgm:hierBranch val="init"/>
        </dgm:presLayoutVars>
      </dgm:prSet>
      <dgm:spPr/>
    </dgm:pt>
    <dgm:pt modelId="{046C5CB5-AE35-46A5-B9A6-E37C8F2FB8D9}" type="pres">
      <dgm:prSet presAssocID="{DDC4B19F-BA21-4A33-853B-CF679787028D}" presName="rootComposite" presStyleCnt="0"/>
      <dgm:spPr/>
    </dgm:pt>
    <dgm:pt modelId="{7DF9BEF2-142C-4BB2-BA67-77F51F7C97AC}" type="pres">
      <dgm:prSet presAssocID="{DDC4B19F-BA21-4A33-853B-CF679787028D}" presName="rootText" presStyleLbl="node2" presStyleIdx="0" presStyleCnt="3">
        <dgm:presLayoutVars>
          <dgm:chPref val="3"/>
        </dgm:presLayoutVars>
      </dgm:prSet>
      <dgm:spPr/>
    </dgm:pt>
    <dgm:pt modelId="{BE689771-6AE4-4C7F-8B64-0692200235F1}" type="pres">
      <dgm:prSet presAssocID="{DDC4B19F-BA21-4A33-853B-CF679787028D}" presName="rootConnector" presStyleLbl="node2" presStyleIdx="0" presStyleCnt="3"/>
      <dgm:spPr/>
    </dgm:pt>
    <dgm:pt modelId="{9C5E2B6A-BAFC-4E64-99A4-D2D5D57FD7EC}" type="pres">
      <dgm:prSet presAssocID="{DDC4B19F-BA21-4A33-853B-CF679787028D}" presName="hierChild4" presStyleCnt="0"/>
      <dgm:spPr/>
    </dgm:pt>
    <dgm:pt modelId="{B59894CA-6E80-46D9-BBD4-690981D98776}" type="pres">
      <dgm:prSet presAssocID="{B2149767-4098-4BCC-A6FA-4C08F564AE8B}" presName="Name37" presStyleLbl="parChTrans1D3" presStyleIdx="0" presStyleCnt="3"/>
      <dgm:spPr/>
    </dgm:pt>
    <dgm:pt modelId="{10B3F222-FE03-4E41-A38E-A574AD9D698F}" type="pres">
      <dgm:prSet presAssocID="{93D61715-7757-4C04-A795-4704C5FB19AC}" presName="hierRoot2" presStyleCnt="0">
        <dgm:presLayoutVars>
          <dgm:hierBranch val="init"/>
        </dgm:presLayoutVars>
      </dgm:prSet>
      <dgm:spPr/>
    </dgm:pt>
    <dgm:pt modelId="{1E43871F-DBF6-454E-8BC5-7320573A5178}" type="pres">
      <dgm:prSet presAssocID="{93D61715-7757-4C04-A795-4704C5FB19AC}" presName="rootComposite" presStyleCnt="0"/>
      <dgm:spPr/>
    </dgm:pt>
    <dgm:pt modelId="{3AD2D792-A5EB-4A03-A2E8-699C9E87A23F}" type="pres">
      <dgm:prSet presAssocID="{93D61715-7757-4C04-A795-4704C5FB19AC}" presName="rootText" presStyleLbl="node3" presStyleIdx="0" presStyleCnt="3">
        <dgm:presLayoutVars>
          <dgm:chPref val="3"/>
        </dgm:presLayoutVars>
      </dgm:prSet>
      <dgm:spPr/>
    </dgm:pt>
    <dgm:pt modelId="{CC566E1A-C837-4CC6-B002-2F46B22A002A}" type="pres">
      <dgm:prSet presAssocID="{93D61715-7757-4C04-A795-4704C5FB19AC}" presName="rootConnector" presStyleLbl="node3" presStyleIdx="0" presStyleCnt="3"/>
      <dgm:spPr/>
    </dgm:pt>
    <dgm:pt modelId="{D03AC7AE-2FE2-4F88-9F4F-B58299A8D43E}" type="pres">
      <dgm:prSet presAssocID="{93D61715-7757-4C04-A795-4704C5FB19AC}" presName="hierChild4" presStyleCnt="0"/>
      <dgm:spPr/>
    </dgm:pt>
    <dgm:pt modelId="{172B5B99-7B6C-495B-890E-1EAB5BEF26C6}" type="pres">
      <dgm:prSet presAssocID="{93D61715-7757-4C04-A795-4704C5FB19AC}" presName="hierChild5" presStyleCnt="0"/>
      <dgm:spPr/>
    </dgm:pt>
    <dgm:pt modelId="{352DEAAE-5696-4B9E-BC07-FE5A6DA017D1}" type="pres">
      <dgm:prSet presAssocID="{DDC4B19F-BA21-4A33-853B-CF679787028D}" presName="hierChild5" presStyleCnt="0"/>
      <dgm:spPr/>
    </dgm:pt>
    <dgm:pt modelId="{0175BB9C-671B-4BCE-852B-46C92362DC68}" type="pres">
      <dgm:prSet presAssocID="{2AB299AD-A6ED-4C0D-92E3-5ADE57DC9DFD}" presName="Name37" presStyleLbl="parChTrans1D2" presStyleIdx="1" presStyleCnt="4"/>
      <dgm:spPr/>
    </dgm:pt>
    <dgm:pt modelId="{3518EA79-5A2F-483D-8ABD-098F1E563972}" type="pres">
      <dgm:prSet presAssocID="{B61BF5D6-96EF-4E8E-863C-7B58F2E2C55B}" presName="hierRoot2" presStyleCnt="0">
        <dgm:presLayoutVars>
          <dgm:hierBranch val="init"/>
        </dgm:presLayoutVars>
      </dgm:prSet>
      <dgm:spPr/>
    </dgm:pt>
    <dgm:pt modelId="{004AE806-A026-4708-8904-526E714BDA39}" type="pres">
      <dgm:prSet presAssocID="{B61BF5D6-96EF-4E8E-863C-7B58F2E2C55B}" presName="rootComposite" presStyleCnt="0"/>
      <dgm:spPr/>
    </dgm:pt>
    <dgm:pt modelId="{BB9646F7-CEDE-4351-976E-48A11C4A7B29}" type="pres">
      <dgm:prSet presAssocID="{B61BF5D6-96EF-4E8E-863C-7B58F2E2C55B}" presName="rootText" presStyleLbl="node2" presStyleIdx="1" presStyleCnt="3">
        <dgm:presLayoutVars>
          <dgm:chPref val="3"/>
        </dgm:presLayoutVars>
      </dgm:prSet>
      <dgm:spPr/>
    </dgm:pt>
    <dgm:pt modelId="{288391E7-5A56-407D-BDEF-B1ACC665393B}" type="pres">
      <dgm:prSet presAssocID="{B61BF5D6-96EF-4E8E-863C-7B58F2E2C55B}" presName="rootConnector" presStyleLbl="node2" presStyleIdx="1" presStyleCnt="3"/>
      <dgm:spPr/>
    </dgm:pt>
    <dgm:pt modelId="{E44BD9FA-650E-40DA-9766-8B0496E3D737}" type="pres">
      <dgm:prSet presAssocID="{B61BF5D6-96EF-4E8E-863C-7B58F2E2C55B}" presName="hierChild4" presStyleCnt="0"/>
      <dgm:spPr/>
    </dgm:pt>
    <dgm:pt modelId="{3CECACF9-3FAB-47AC-BAB2-0A237C39F22A}" type="pres">
      <dgm:prSet presAssocID="{E46D4091-5AB3-4148-A032-C98FCF370E2A}" presName="Name37" presStyleLbl="parChTrans1D3" presStyleIdx="1" presStyleCnt="3"/>
      <dgm:spPr/>
    </dgm:pt>
    <dgm:pt modelId="{6957DFD4-135C-4FF6-9285-6FD46A5BABFD}" type="pres">
      <dgm:prSet presAssocID="{7C388C74-A6AD-4B37-9B8D-AC6CCD8EE0E4}" presName="hierRoot2" presStyleCnt="0">
        <dgm:presLayoutVars>
          <dgm:hierBranch val="init"/>
        </dgm:presLayoutVars>
      </dgm:prSet>
      <dgm:spPr/>
    </dgm:pt>
    <dgm:pt modelId="{E7E09BDF-E25D-4890-A2C9-3ED7A48E80F5}" type="pres">
      <dgm:prSet presAssocID="{7C388C74-A6AD-4B37-9B8D-AC6CCD8EE0E4}" presName="rootComposite" presStyleCnt="0"/>
      <dgm:spPr/>
    </dgm:pt>
    <dgm:pt modelId="{202C4010-D18D-453B-9EE2-43CDA676AB8D}" type="pres">
      <dgm:prSet presAssocID="{7C388C74-A6AD-4B37-9B8D-AC6CCD8EE0E4}" presName="rootText" presStyleLbl="node3" presStyleIdx="1" presStyleCnt="3">
        <dgm:presLayoutVars>
          <dgm:chPref val="3"/>
        </dgm:presLayoutVars>
      </dgm:prSet>
      <dgm:spPr/>
    </dgm:pt>
    <dgm:pt modelId="{6A8D0CEA-7913-4A87-8E06-44997129B4CC}" type="pres">
      <dgm:prSet presAssocID="{7C388C74-A6AD-4B37-9B8D-AC6CCD8EE0E4}" presName="rootConnector" presStyleLbl="node3" presStyleIdx="1" presStyleCnt="3"/>
      <dgm:spPr/>
    </dgm:pt>
    <dgm:pt modelId="{395833B3-2EA6-48B9-87E4-F26D26B2AA9B}" type="pres">
      <dgm:prSet presAssocID="{7C388C74-A6AD-4B37-9B8D-AC6CCD8EE0E4}" presName="hierChild4" presStyleCnt="0"/>
      <dgm:spPr/>
    </dgm:pt>
    <dgm:pt modelId="{342276A6-152F-4A28-9883-233D9F69CC3C}" type="pres">
      <dgm:prSet presAssocID="{7C388C74-A6AD-4B37-9B8D-AC6CCD8EE0E4}" presName="hierChild5" presStyleCnt="0"/>
      <dgm:spPr/>
    </dgm:pt>
    <dgm:pt modelId="{C468717A-6917-4D03-ADF7-B798E3BA79B4}" type="pres">
      <dgm:prSet presAssocID="{B61BF5D6-96EF-4E8E-863C-7B58F2E2C55B}" presName="hierChild5" presStyleCnt="0"/>
      <dgm:spPr/>
    </dgm:pt>
    <dgm:pt modelId="{DE607F88-C56D-4EE2-8179-1DDB7145BD16}" type="pres">
      <dgm:prSet presAssocID="{56B36299-1208-49F5-A12A-7559F3FC7D62}" presName="Name37" presStyleLbl="parChTrans1D2" presStyleIdx="2" presStyleCnt="4"/>
      <dgm:spPr/>
    </dgm:pt>
    <dgm:pt modelId="{B0529AF0-52C0-4C86-953D-9DBF9DD7426C}" type="pres">
      <dgm:prSet presAssocID="{11FF8419-68AF-4B3C-81A9-25826DD5B772}" presName="hierRoot2" presStyleCnt="0">
        <dgm:presLayoutVars>
          <dgm:hierBranch val="init"/>
        </dgm:presLayoutVars>
      </dgm:prSet>
      <dgm:spPr/>
    </dgm:pt>
    <dgm:pt modelId="{70E7F6B1-A0DE-4796-A531-3BA8959B2886}" type="pres">
      <dgm:prSet presAssocID="{11FF8419-68AF-4B3C-81A9-25826DD5B772}" presName="rootComposite" presStyleCnt="0"/>
      <dgm:spPr/>
    </dgm:pt>
    <dgm:pt modelId="{4441F68C-E649-40BB-991C-4B14EF6AD830}" type="pres">
      <dgm:prSet presAssocID="{11FF8419-68AF-4B3C-81A9-25826DD5B772}" presName="rootText" presStyleLbl="node2" presStyleIdx="2" presStyleCnt="3">
        <dgm:presLayoutVars>
          <dgm:chPref val="3"/>
        </dgm:presLayoutVars>
      </dgm:prSet>
      <dgm:spPr/>
    </dgm:pt>
    <dgm:pt modelId="{BE4E8920-EABC-4178-8D03-ABC379395918}" type="pres">
      <dgm:prSet presAssocID="{11FF8419-68AF-4B3C-81A9-25826DD5B772}" presName="rootConnector" presStyleLbl="node2" presStyleIdx="2" presStyleCnt="3"/>
      <dgm:spPr/>
    </dgm:pt>
    <dgm:pt modelId="{7E197D7E-0CB0-449E-80E1-E3DFAFE9F1CC}" type="pres">
      <dgm:prSet presAssocID="{11FF8419-68AF-4B3C-81A9-25826DD5B772}" presName="hierChild4" presStyleCnt="0"/>
      <dgm:spPr/>
    </dgm:pt>
    <dgm:pt modelId="{C173015C-B082-4DB9-B34B-C87857B679A8}" type="pres">
      <dgm:prSet presAssocID="{0314B9EC-430A-4A81-BC9A-AEB7AB93442F}" presName="Name37" presStyleLbl="parChTrans1D3" presStyleIdx="2" presStyleCnt="3"/>
      <dgm:spPr/>
    </dgm:pt>
    <dgm:pt modelId="{DC13A107-B0E6-46C8-B15A-23082D4E052D}" type="pres">
      <dgm:prSet presAssocID="{7E71C4FC-1E53-482E-9063-C9F106BF3BF9}" presName="hierRoot2" presStyleCnt="0">
        <dgm:presLayoutVars>
          <dgm:hierBranch val="init"/>
        </dgm:presLayoutVars>
      </dgm:prSet>
      <dgm:spPr/>
    </dgm:pt>
    <dgm:pt modelId="{BB78479F-DE21-4278-ABF3-679B33961B38}" type="pres">
      <dgm:prSet presAssocID="{7E71C4FC-1E53-482E-9063-C9F106BF3BF9}" presName="rootComposite" presStyleCnt="0"/>
      <dgm:spPr/>
    </dgm:pt>
    <dgm:pt modelId="{FA2A32CF-97F6-4E4C-AB2C-E4FF0CD7B20F}" type="pres">
      <dgm:prSet presAssocID="{7E71C4FC-1E53-482E-9063-C9F106BF3BF9}" presName="rootText" presStyleLbl="node3" presStyleIdx="2" presStyleCnt="3">
        <dgm:presLayoutVars>
          <dgm:chPref val="3"/>
        </dgm:presLayoutVars>
      </dgm:prSet>
      <dgm:spPr/>
    </dgm:pt>
    <dgm:pt modelId="{1FBCA1E3-6B8C-4234-96C2-8762ADF548D1}" type="pres">
      <dgm:prSet presAssocID="{7E71C4FC-1E53-482E-9063-C9F106BF3BF9}" presName="rootConnector" presStyleLbl="node3" presStyleIdx="2" presStyleCnt="3"/>
      <dgm:spPr/>
    </dgm:pt>
    <dgm:pt modelId="{8FEBDC30-E238-4621-8E6E-F30589673253}" type="pres">
      <dgm:prSet presAssocID="{7E71C4FC-1E53-482E-9063-C9F106BF3BF9}" presName="hierChild4" presStyleCnt="0"/>
      <dgm:spPr/>
    </dgm:pt>
    <dgm:pt modelId="{920DC7CD-2968-429A-83B9-1D5513381BD1}" type="pres">
      <dgm:prSet presAssocID="{7E71C4FC-1E53-482E-9063-C9F106BF3BF9}" presName="hierChild5" presStyleCnt="0"/>
      <dgm:spPr/>
    </dgm:pt>
    <dgm:pt modelId="{B036AAE0-6A81-4972-9050-5FB5699730E1}" type="pres">
      <dgm:prSet presAssocID="{11FF8419-68AF-4B3C-81A9-25826DD5B772}" presName="hierChild5" presStyleCnt="0"/>
      <dgm:spPr/>
    </dgm:pt>
    <dgm:pt modelId="{E9DBAEBD-77D4-409D-AEAF-1D44A985E855}" type="pres">
      <dgm:prSet presAssocID="{B14234DA-0F99-408B-9511-68E4D5A4DCB1}" presName="hierChild3" presStyleCnt="0"/>
      <dgm:spPr/>
    </dgm:pt>
    <dgm:pt modelId="{AB310E18-C6EA-445D-BF08-71C1408D64BC}" type="pres">
      <dgm:prSet presAssocID="{FA3929F6-B629-4716-9D95-AD73E12FA282}" presName="Name111" presStyleLbl="parChTrans1D2" presStyleIdx="3" presStyleCnt="4"/>
      <dgm:spPr/>
    </dgm:pt>
    <dgm:pt modelId="{C49BC067-6BD5-4ABB-B99F-0926DF4E0451}" type="pres">
      <dgm:prSet presAssocID="{6D876E1B-8F84-43E4-9E91-2DF9398A412F}" presName="hierRoot3" presStyleCnt="0">
        <dgm:presLayoutVars>
          <dgm:hierBranch val="init"/>
        </dgm:presLayoutVars>
      </dgm:prSet>
      <dgm:spPr/>
    </dgm:pt>
    <dgm:pt modelId="{63F8B14B-6D9D-4EBF-A106-BCE72B19BD29}" type="pres">
      <dgm:prSet presAssocID="{6D876E1B-8F84-43E4-9E91-2DF9398A412F}" presName="rootComposite3" presStyleCnt="0"/>
      <dgm:spPr/>
    </dgm:pt>
    <dgm:pt modelId="{2A11D012-2896-4452-B7BF-5112C6D1B913}" type="pres">
      <dgm:prSet presAssocID="{6D876E1B-8F84-43E4-9E91-2DF9398A412F}" presName="rootText3" presStyleLbl="asst1" presStyleIdx="0" presStyleCnt="1" custLinFactNeighborX="63407" custLinFactNeighborY="0">
        <dgm:presLayoutVars>
          <dgm:chPref val="3"/>
        </dgm:presLayoutVars>
      </dgm:prSet>
      <dgm:spPr/>
    </dgm:pt>
    <dgm:pt modelId="{486A2EE0-388F-48B8-87E8-18660581AD84}" type="pres">
      <dgm:prSet presAssocID="{6D876E1B-8F84-43E4-9E91-2DF9398A412F}" presName="rootConnector3" presStyleLbl="asst1" presStyleIdx="0" presStyleCnt="1"/>
      <dgm:spPr/>
    </dgm:pt>
    <dgm:pt modelId="{4B36E3A1-52FF-4F4C-9056-175474C5BB38}" type="pres">
      <dgm:prSet presAssocID="{6D876E1B-8F84-43E4-9E91-2DF9398A412F}" presName="hierChild6" presStyleCnt="0"/>
      <dgm:spPr/>
    </dgm:pt>
    <dgm:pt modelId="{7AEEDCE9-0B0D-4A88-A985-1591C2548405}" type="pres">
      <dgm:prSet presAssocID="{6D876E1B-8F84-43E4-9E91-2DF9398A412F}" presName="hierChild7" presStyleCnt="0"/>
      <dgm:spPr/>
    </dgm:pt>
  </dgm:ptLst>
  <dgm:cxnLst>
    <dgm:cxn modelId="{E1886C02-2602-4927-8BF9-773F7900AE5A}" srcId="{B14234DA-0F99-408B-9511-68E4D5A4DCB1}" destId="{DDC4B19F-BA21-4A33-853B-CF679787028D}" srcOrd="0" destOrd="0" parTransId="{9AC289E9-E2C2-4C3C-8CCE-1518D7BBDE86}" sibTransId="{EDD8E2B8-069E-4D24-B2CE-11C3429B4C4E}"/>
    <dgm:cxn modelId="{8B2D3405-ED2D-4010-97D8-ACBB3C4B62D9}" type="presOf" srcId="{B14234DA-0F99-408B-9511-68E4D5A4DCB1}" destId="{7BED8B01-A5F0-4613-921A-9C2F7003830D}" srcOrd="1" destOrd="0" presId="urn:microsoft.com/office/officeart/2005/8/layout/orgChart1"/>
    <dgm:cxn modelId="{0B6A6009-F221-4CCE-B7C9-1B42F8F537D7}" type="presOf" srcId="{7C388C74-A6AD-4B37-9B8D-AC6CCD8EE0E4}" destId="{6A8D0CEA-7913-4A87-8E06-44997129B4CC}" srcOrd="1" destOrd="0" presId="urn:microsoft.com/office/officeart/2005/8/layout/orgChart1"/>
    <dgm:cxn modelId="{4DF07612-ED60-4C1A-AFCF-71B30D6BDC14}" type="presOf" srcId="{B14234DA-0F99-408B-9511-68E4D5A4DCB1}" destId="{52E7ACA0-AD33-45F4-B35D-9D670E6CC959}" srcOrd="0" destOrd="0" presId="urn:microsoft.com/office/officeart/2005/8/layout/orgChart1"/>
    <dgm:cxn modelId="{2574EB1E-3145-400E-9191-C4A9C1CE42F4}" srcId="{B14234DA-0F99-408B-9511-68E4D5A4DCB1}" destId="{6D876E1B-8F84-43E4-9E91-2DF9398A412F}" srcOrd="3" destOrd="0" parTransId="{FA3929F6-B629-4716-9D95-AD73E12FA282}" sibTransId="{5CD13993-CD8E-4E5C-A342-5F7EFEA12141}"/>
    <dgm:cxn modelId="{40DA1E21-C0F9-433B-BBCA-8A01B9DFA28F}" type="presOf" srcId="{7C388C74-A6AD-4B37-9B8D-AC6CCD8EE0E4}" destId="{202C4010-D18D-453B-9EE2-43CDA676AB8D}" srcOrd="0" destOrd="0" presId="urn:microsoft.com/office/officeart/2005/8/layout/orgChart1"/>
    <dgm:cxn modelId="{695E7A2C-3535-4C35-AB40-377EF833E194}" srcId="{B61BF5D6-96EF-4E8E-863C-7B58F2E2C55B}" destId="{7C388C74-A6AD-4B37-9B8D-AC6CCD8EE0E4}" srcOrd="0" destOrd="0" parTransId="{E46D4091-5AB3-4148-A032-C98FCF370E2A}" sibTransId="{498C2D02-0AF4-4A14-A6EA-8E15F9237FAA}"/>
    <dgm:cxn modelId="{E1978139-F662-451F-BC68-5861D32951D1}" type="presOf" srcId="{6D876E1B-8F84-43E4-9E91-2DF9398A412F}" destId="{486A2EE0-388F-48B8-87E8-18660581AD84}" srcOrd="1" destOrd="0" presId="urn:microsoft.com/office/officeart/2005/8/layout/orgChart1"/>
    <dgm:cxn modelId="{93CD3F3C-5228-405C-A79D-0789098DF4B3}" type="presOf" srcId="{DB531222-A5A4-40E8-B811-8D329A1CA57D}" destId="{84001F1E-A8C9-4CC5-A7A9-C538EB947542}" srcOrd="0" destOrd="0" presId="urn:microsoft.com/office/officeart/2005/8/layout/orgChart1"/>
    <dgm:cxn modelId="{26475E40-84B9-4A1D-9169-875A2132CA9B}" srcId="{DB531222-A5A4-40E8-B811-8D329A1CA57D}" destId="{B14234DA-0F99-408B-9511-68E4D5A4DCB1}" srcOrd="0" destOrd="0" parTransId="{FDDFEC13-22F3-48C1-A2C4-4F4B83AAA790}" sibTransId="{DCB50045-71B5-4B7F-94AD-AF5BEA8E4A2E}"/>
    <dgm:cxn modelId="{FDCC8440-A147-49D6-AE08-F39DEFEFDC0D}" type="presOf" srcId="{93D61715-7757-4C04-A795-4704C5FB19AC}" destId="{3AD2D792-A5EB-4A03-A2E8-699C9E87A23F}" srcOrd="0" destOrd="0" presId="urn:microsoft.com/office/officeart/2005/8/layout/orgChart1"/>
    <dgm:cxn modelId="{EBA98564-1633-4587-8D81-98224B2A90CD}" type="presOf" srcId="{FA3929F6-B629-4716-9D95-AD73E12FA282}" destId="{AB310E18-C6EA-445D-BF08-71C1408D64BC}" srcOrd="0" destOrd="0" presId="urn:microsoft.com/office/officeart/2005/8/layout/orgChart1"/>
    <dgm:cxn modelId="{9DC9F449-8078-4121-A45D-504429567847}" type="presOf" srcId="{B2149767-4098-4BCC-A6FA-4C08F564AE8B}" destId="{B59894CA-6E80-46D9-BBD4-690981D98776}" srcOrd="0" destOrd="0" presId="urn:microsoft.com/office/officeart/2005/8/layout/orgChart1"/>
    <dgm:cxn modelId="{79F1004A-84F6-4CD0-A72F-FDAA59228FAC}" type="presOf" srcId="{0314B9EC-430A-4A81-BC9A-AEB7AB93442F}" destId="{C173015C-B082-4DB9-B34B-C87857B679A8}" srcOrd="0" destOrd="0" presId="urn:microsoft.com/office/officeart/2005/8/layout/orgChart1"/>
    <dgm:cxn modelId="{004C056B-0814-4E09-95B1-721D7ACEEDB4}" srcId="{B14234DA-0F99-408B-9511-68E4D5A4DCB1}" destId="{11FF8419-68AF-4B3C-81A9-25826DD5B772}" srcOrd="2" destOrd="0" parTransId="{56B36299-1208-49F5-A12A-7559F3FC7D62}" sibTransId="{63B97F83-D0A9-43A5-8D14-D2475C8F0C18}"/>
    <dgm:cxn modelId="{E048F46D-18AD-4FB1-8B40-9C32F1811834}" type="presOf" srcId="{2AB299AD-A6ED-4C0D-92E3-5ADE57DC9DFD}" destId="{0175BB9C-671B-4BCE-852B-46C92362DC68}" srcOrd="0" destOrd="0" presId="urn:microsoft.com/office/officeart/2005/8/layout/orgChart1"/>
    <dgm:cxn modelId="{964BA271-5140-4DC6-8DC0-E388900B2434}" type="presOf" srcId="{56B36299-1208-49F5-A12A-7559F3FC7D62}" destId="{DE607F88-C56D-4EE2-8179-1DDB7145BD16}" srcOrd="0" destOrd="0" presId="urn:microsoft.com/office/officeart/2005/8/layout/orgChart1"/>
    <dgm:cxn modelId="{0B8D5157-1DAC-4D1E-9D48-945387379C92}" type="presOf" srcId="{11FF8419-68AF-4B3C-81A9-25826DD5B772}" destId="{4441F68C-E649-40BB-991C-4B14EF6AD830}" srcOrd="0" destOrd="0" presId="urn:microsoft.com/office/officeart/2005/8/layout/orgChart1"/>
    <dgm:cxn modelId="{CDFDC57D-0A80-43A7-AEB8-FC647F2822D1}" type="presOf" srcId="{B61BF5D6-96EF-4E8E-863C-7B58F2E2C55B}" destId="{BB9646F7-CEDE-4351-976E-48A11C4A7B29}" srcOrd="0" destOrd="0" presId="urn:microsoft.com/office/officeart/2005/8/layout/orgChart1"/>
    <dgm:cxn modelId="{2F284387-2CFE-4A44-8905-5CA8CA6C2425}" type="presOf" srcId="{DDC4B19F-BA21-4A33-853B-CF679787028D}" destId="{BE689771-6AE4-4C7F-8B64-0692200235F1}" srcOrd="1" destOrd="0" presId="urn:microsoft.com/office/officeart/2005/8/layout/orgChart1"/>
    <dgm:cxn modelId="{14B14E8F-770F-4856-B5D4-ED0B2DFDD3F0}" type="presOf" srcId="{B61BF5D6-96EF-4E8E-863C-7B58F2E2C55B}" destId="{288391E7-5A56-407D-BDEF-B1ACC665393B}" srcOrd="1" destOrd="0" presId="urn:microsoft.com/office/officeart/2005/8/layout/orgChart1"/>
    <dgm:cxn modelId="{C774939F-B4CD-4A3D-A94E-6842FF09267F}" type="presOf" srcId="{7E71C4FC-1E53-482E-9063-C9F106BF3BF9}" destId="{1FBCA1E3-6B8C-4234-96C2-8762ADF548D1}" srcOrd="1" destOrd="0" presId="urn:microsoft.com/office/officeart/2005/8/layout/orgChart1"/>
    <dgm:cxn modelId="{5B5AC69F-885B-429F-933B-9077874577C9}" type="presOf" srcId="{9AC289E9-E2C2-4C3C-8CCE-1518D7BBDE86}" destId="{B215AA3C-64ED-492D-8938-C5F7606A9169}" srcOrd="0" destOrd="0" presId="urn:microsoft.com/office/officeart/2005/8/layout/orgChart1"/>
    <dgm:cxn modelId="{E62ECEA5-1224-4BCF-9218-B47FE0E3DC96}" type="presOf" srcId="{7E71C4FC-1E53-482E-9063-C9F106BF3BF9}" destId="{FA2A32CF-97F6-4E4C-AB2C-E4FF0CD7B20F}" srcOrd="0" destOrd="0" presId="urn:microsoft.com/office/officeart/2005/8/layout/orgChart1"/>
    <dgm:cxn modelId="{9EB232A9-B4C6-46D4-B4D4-FF2EABA6ACAD}" type="presOf" srcId="{6D876E1B-8F84-43E4-9E91-2DF9398A412F}" destId="{2A11D012-2896-4452-B7BF-5112C6D1B913}" srcOrd="0" destOrd="0" presId="urn:microsoft.com/office/officeart/2005/8/layout/orgChart1"/>
    <dgm:cxn modelId="{ED39BBB0-6334-41F9-89BC-AC0C934E909A}" srcId="{DDC4B19F-BA21-4A33-853B-CF679787028D}" destId="{93D61715-7757-4C04-A795-4704C5FB19AC}" srcOrd="0" destOrd="0" parTransId="{B2149767-4098-4BCC-A6FA-4C08F564AE8B}" sibTransId="{4FAF4F3E-779D-47C5-973A-6480ED1701C6}"/>
    <dgm:cxn modelId="{870169C8-D349-4AD3-B7AF-EC528AE6CAD0}" type="presOf" srcId="{93D61715-7757-4C04-A795-4704C5FB19AC}" destId="{CC566E1A-C837-4CC6-B002-2F46B22A002A}" srcOrd="1" destOrd="0" presId="urn:microsoft.com/office/officeart/2005/8/layout/orgChart1"/>
    <dgm:cxn modelId="{ACAD48EB-1E26-4426-8C22-4EF96D221704}" type="presOf" srcId="{E46D4091-5AB3-4148-A032-C98FCF370E2A}" destId="{3CECACF9-3FAB-47AC-BAB2-0A237C39F22A}" srcOrd="0" destOrd="0" presId="urn:microsoft.com/office/officeart/2005/8/layout/orgChart1"/>
    <dgm:cxn modelId="{F3B983EE-F480-4A95-99BB-BABC4BF77E4D}" srcId="{B14234DA-0F99-408B-9511-68E4D5A4DCB1}" destId="{B61BF5D6-96EF-4E8E-863C-7B58F2E2C55B}" srcOrd="1" destOrd="0" parTransId="{2AB299AD-A6ED-4C0D-92E3-5ADE57DC9DFD}" sibTransId="{ABB9420E-D1BA-4D08-BD04-D734157046F4}"/>
    <dgm:cxn modelId="{2D8823FA-53CE-4DB9-A870-F109406BD47B}" type="presOf" srcId="{11FF8419-68AF-4B3C-81A9-25826DD5B772}" destId="{BE4E8920-EABC-4178-8D03-ABC379395918}" srcOrd="1" destOrd="0" presId="urn:microsoft.com/office/officeart/2005/8/layout/orgChart1"/>
    <dgm:cxn modelId="{63E2F9FB-63BC-4DD9-A391-55DABFE144B8}" srcId="{11FF8419-68AF-4B3C-81A9-25826DD5B772}" destId="{7E71C4FC-1E53-482E-9063-C9F106BF3BF9}" srcOrd="0" destOrd="0" parTransId="{0314B9EC-430A-4A81-BC9A-AEB7AB93442F}" sibTransId="{50096574-80F3-43FA-9AD7-4F37F263816D}"/>
    <dgm:cxn modelId="{FEDECEFD-AF50-410B-BCD3-738BA6C3AC6D}" type="presOf" srcId="{DDC4B19F-BA21-4A33-853B-CF679787028D}" destId="{7DF9BEF2-142C-4BB2-BA67-77F51F7C97AC}" srcOrd="0" destOrd="0" presId="urn:microsoft.com/office/officeart/2005/8/layout/orgChart1"/>
    <dgm:cxn modelId="{347B3413-474F-46B5-B3A5-8B69490D14B5}" type="presParOf" srcId="{84001F1E-A8C9-4CC5-A7A9-C538EB947542}" destId="{00341D7E-6A78-4D44-8443-541C45F5BECC}" srcOrd="0" destOrd="0" presId="urn:microsoft.com/office/officeart/2005/8/layout/orgChart1"/>
    <dgm:cxn modelId="{EDD2D7AC-D158-4869-9C49-835C31526A72}" type="presParOf" srcId="{00341D7E-6A78-4D44-8443-541C45F5BECC}" destId="{3953D059-79DA-4B8F-BC01-688AD7ED07A5}" srcOrd="0" destOrd="0" presId="urn:microsoft.com/office/officeart/2005/8/layout/orgChart1"/>
    <dgm:cxn modelId="{27635815-044C-4387-B7CE-A52FA2555844}" type="presParOf" srcId="{3953D059-79DA-4B8F-BC01-688AD7ED07A5}" destId="{52E7ACA0-AD33-45F4-B35D-9D670E6CC959}" srcOrd="0" destOrd="0" presId="urn:microsoft.com/office/officeart/2005/8/layout/orgChart1"/>
    <dgm:cxn modelId="{A274C54B-1D30-4E18-9163-BAD52F037A32}" type="presParOf" srcId="{3953D059-79DA-4B8F-BC01-688AD7ED07A5}" destId="{7BED8B01-A5F0-4613-921A-9C2F7003830D}" srcOrd="1" destOrd="0" presId="urn:microsoft.com/office/officeart/2005/8/layout/orgChart1"/>
    <dgm:cxn modelId="{0D22F94D-E832-40A5-9151-4D0C6114FE0B}" type="presParOf" srcId="{00341D7E-6A78-4D44-8443-541C45F5BECC}" destId="{ECE3A4A1-BEDC-4870-8467-1063C7D96888}" srcOrd="1" destOrd="0" presId="urn:microsoft.com/office/officeart/2005/8/layout/orgChart1"/>
    <dgm:cxn modelId="{D2EDF928-9CCF-4A66-B139-9778D5099203}" type="presParOf" srcId="{ECE3A4A1-BEDC-4870-8467-1063C7D96888}" destId="{B215AA3C-64ED-492D-8938-C5F7606A9169}" srcOrd="0" destOrd="0" presId="urn:microsoft.com/office/officeart/2005/8/layout/orgChart1"/>
    <dgm:cxn modelId="{EF331C9E-83B1-4FF3-9D7F-D0C47D30F399}" type="presParOf" srcId="{ECE3A4A1-BEDC-4870-8467-1063C7D96888}" destId="{4BE21786-26F3-49B0-B6AF-A9CA48F57BF8}" srcOrd="1" destOrd="0" presId="urn:microsoft.com/office/officeart/2005/8/layout/orgChart1"/>
    <dgm:cxn modelId="{C8D05662-2E31-4CDE-AA94-B1FFD7B9EFCE}" type="presParOf" srcId="{4BE21786-26F3-49B0-B6AF-A9CA48F57BF8}" destId="{046C5CB5-AE35-46A5-B9A6-E37C8F2FB8D9}" srcOrd="0" destOrd="0" presId="urn:microsoft.com/office/officeart/2005/8/layout/orgChart1"/>
    <dgm:cxn modelId="{776D9ACA-2C31-4405-8762-C15E7C1286AB}" type="presParOf" srcId="{046C5CB5-AE35-46A5-B9A6-E37C8F2FB8D9}" destId="{7DF9BEF2-142C-4BB2-BA67-77F51F7C97AC}" srcOrd="0" destOrd="0" presId="urn:microsoft.com/office/officeart/2005/8/layout/orgChart1"/>
    <dgm:cxn modelId="{80F868F8-AEA2-4100-93A0-B856DDA8EDC6}" type="presParOf" srcId="{046C5CB5-AE35-46A5-B9A6-E37C8F2FB8D9}" destId="{BE689771-6AE4-4C7F-8B64-0692200235F1}" srcOrd="1" destOrd="0" presId="urn:microsoft.com/office/officeart/2005/8/layout/orgChart1"/>
    <dgm:cxn modelId="{D3D51611-3636-48F4-BB7C-FFF9E61FB2B4}" type="presParOf" srcId="{4BE21786-26F3-49B0-B6AF-A9CA48F57BF8}" destId="{9C5E2B6A-BAFC-4E64-99A4-D2D5D57FD7EC}" srcOrd="1" destOrd="0" presId="urn:microsoft.com/office/officeart/2005/8/layout/orgChart1"/>
    <dgm:cxn modelId="{F70F0CFE-6C08-4E75-B721-BD2696209557}" type="presParOf" srcId="{9C5E2B6A-BAFC-4E64-99A4-D2D5D57FD7EC}" destId="{B59894CA-6E80-46D9-BBD4-690981D98776}" srcOrd="0" destOrd="0" presId="urn:microsoft.com/office/officeart/2005/8/layout/orgChart1"/>
    <dgm:cxn modelId="{B31D0F8F-AB3B-48E3-AEA1-8B225E81CC43}" type="presParOf" srcId="{9C5E2B6A-BAFC-4E64-99A4-D2D5D57FD7EC}" destId="{10B3F222-FE03-4E41-A38E-A574AD9D698F}" srcOrd="1" destOrd="0" presId="urn:microsoft.com/office/officeart/2005/8/layout/orgChart1"/>
    <dgm:cxn modelId="{8BDBECF3-A27F-4AAD-ACA4-9FF5EFA1EC7A}" type="presParOf" srcId="{10B3F222-FE03-4E41-A38E-A574AD9D698F}" destId="{1E43871F-DBF6-454E-8BC5-7320573A5178}" srcOrd="0" destOrd="0" presId="urn:microsoft.com/office/officeart/2005/8/layout/orgChart1"/>
    <dgm:cxn modelId="{ADE8A247-58B8-4CA9-9904-C91BE6A4B538}" type="presParOf" srcId="{1E43871F-DBF6-454E-8BC5-7320573A5178}" destId="{3AD2D792-A5EB-4A03-A2E8-699C9E87A23F}" srcOrd="0" destOrd="0" presId="urn:microsoft.com/office/officeart/2005/8/layout/orgChart1"/>
    <dgm:cxn modelId="{16D62E89-DB2E-4E83-889D-DD02FAD61AD1}" type="presParOf" srcId="{1E43871F-DBF6-454E-8BC5-7320573A5178}" destId="{CC566E1A-C837-4CC6-B002-2F46B22A002A}" srcOrd="1" destOrd="0" presId="urn:microsoft.com/office/officeart/2005/8/layout/orgChart1"/>
    <dgm:cxn modelId="{6303139F-703E-4E5A-9BD1-6BA2EE40DD85}" type="presParOf" srcId="{10B3F222-FE03-4E41-A38E-A574AD9D698F}" destId="{D03AC7AE-2FE2-4F88-9F4F-B58299A8D43E}" srcOrd="1" destOrd="0" presId="urn:microsoft.com/office/officeart/2005/8/layout/orgChart1"/>
    <dgm:cxn modelId="{276837E2-976B-43B8-82D7-EACAE13D787A}" type="presParOf" srcId="{10B3F222-FE03-4E41-A38E-A574AD9D698F}" destId="{172B5B99-7B6C-495B-890E-1EAB5BEF26C6}" srcOrd="2" destOrd="0" presId="urn:microsoft.com/office/officeart/2005/8/layout/orgChart1"/>
    <dgm:cxn modelId="{E8B6BE4E-BE57-4FE6-96B3-80756D15FE49}" type="presParOf" srcId="{4BE21786-26F3-49B0-B6AF-A9CA48F57BF8}" destId="{352DEAAE-5696-4B9E-BC07-FE5A6DA017D1}" srcOrd="2" destOrd="0" presId="urn:microsoft.com/office/officeart/2005/8/layout/orgChart1"/>
    <dgm:cxn modelId="{DF98AE67-D559-4E0D-AC5F-8F243FC0FCE3}" type="presParOf" srcId="{ECE3A4A1-BEDC-4870-8467-1063C7D96888}" destId="{0175BB9C-671B-4BCE-852B-46C92362DC68}" srcOrd="2" destOrd="0" presId="urn:microsoft.com/office/officeart/2005/8/layout/orgChart1"/>
    <dgm:cxn modelId="{A96F7A1B-A454-42DD-9280-B7B714E6A83A}" type="presParOf" srcId="{ECE3A4A1-BEDC-4870-8467-1063C7D96888}" destId="{3518EA79-5A2F-483D-8ABD-098F1E563972}" srcOrd="3" destOrd="0" presId="urn:microsoft.com/office/officeart/2005/8/layout/orgChart1"/>
    <dgm:cxn modelId="{A93D26CB-B5DD-45FB-A49C-B5AB7792A61E}" type="presParOf" srcId="{3518EA79-5A2F-483D-8ABD-098F1E563972}" destId="{004AE806-A026-4708-8904-526E714BDA39}" srcOrd="0" destOrd="0" presId="urn:microsoft.com/office/officeart/2005/8/layout/orgChart1"/>
    <dgm:cxn modelId="{A30560F2-3A85-4533-B166-886ABF95D12D}" type="presParOf" srcId="{004AE806-A026-4708-8904-526E714BDA39}" destId="{BB9646F7-CEDE-4351-976E-48A11C4A7B29}" srcOrd="0" destOrd="0" presId="urn:microsoft.com/office/officeart/2005/8/layout/orgChart1"/>
    <dgm:cxn modelId="{EA0F5C68-E244-4BF6-A574-9E9E68BE2BCA}" type="presParOf" srcId="{004AE806-A026-4708-8904-526E714BDA39}" destId="{288391E7-5A56-407D-BDEF-B1ACC665393B}" srcOrd="1" destOrd="0" presId="urn:microsoft.com/office/officeart/2005/8/layout/orgChart1"/>
    <dgm:cxn modelId="{3571FA7D-1CE6-410F-B8A6-795810016255}" type="presParOf" srcId="{3518EA79-5A2F-483D-8ABD-098F1E563972}" destId="{E44BD9FA-650E-40DA-9766-8B0496E3D737}" srcOrd="1" destOrd="0" presId="urn:microsoft.com/office/officeart/2005/8/layout/orgChart1"/>
    <dgm:cxn modelId="{785DD4A9-5A96-44AB-8C25-DE7CBC4BA307}" type="presParOf" srcId="{E44BD9FA-650E-40DA-9766-8B0496E3D737}" destId="{3CECACF9-3FAB-47AC-BAB2-0A237C39F22A}" srcOrd="0" destOrd="0" presId="urn:microsoft.com/office/officeart/2005/8/layout/orgChart1"/>
    <dgm:cxn modelId="{98F1E530-A798-4F44-9079-8A2920521B67}" type="presParOf" srcId="{E44BD9FA-650E-40DA-9766-8B0496E3D737}" destId="{6957DFD4-135C-4FF6-9285-6FD46A5BABFD}" srcOrd="1" destOrd="0" presId="urn:microsoft.com/office/officeart/2005/8/layout/orgChart1"/>
    <dgm:cxn modelId="{28127F47-A709-4E32-B54F-D7B9104ACA53}" type="presParOf" srcId="{6957DFD4-135C-4FF6-9285-6FD46A5BABFD}" destId="{E7E09BDF-E25D-4890-A2C9-3ED7A48E80F5}" srcOrd="0" destOrd="0" presId="urn:microsoft.com/office/officeart/2005/8/layout/orgChart1"/>
    <dgm:cxn modelId="{C4084AE8-311A-4A9A-A331-946562DD04C3}" type="presParOf" srcId="{E7E09BDF-E25D-4890-A2C9-3ED7A48E80F5}" destId="{202C4010-D18D-453B-9EE2-43CDA676AB8D}" srcOrd="0" destOrd="0" presId="urn:microsoft.com/office/officeart/2005/8/layout/orgChart1"/>
    <dgm:cxn modelId="{3B2DE0D5-1B93-4B87-8A41-7EA0263862AF}" type="presParOf" srcId="{E7E09BDF-E25D-4890-A2C9-3ED7A48E80F5}" destId="{6A8D0CEA-7913-4A87-8E06-44997129B4CC}" srcOrd="1" destOrd="0" presId="urn:microsoft.com/office/officeart/2005/8/layout/orgChart1"/>
    <dgm:cxn modelId="{C4318F6E-0FCE-4802-82C8-25FFB8AE9CBD}" type="presParOf" srcId="{6957DFD4-135C-4FF6-9285-6FD46A5BABFD}" destId="{395833B3-2EA6-48B9-87E4-F26D26B2AA9B}" srcOrd="1" destOrd="0" presId="urn:microsoft.com/office/officeart/2005/8/layout/orgChart1"/>
    <dgm:cxn modelId="{498C61C9-EBE9-4767-AAEE-1BE6BBF0E945}" type="presParOf" srcId="{6957DFD4-135C-4FF6-9285-6FD46A5BABFD}" destId="{342276A6-152F-4A28-9883-233D9F69CC3C}" srcOrd="2" destOrd="0" presId="urn:microsoft.com/office/officeart/2005/8/layout/orgChart1"/>
    <dgm:cxn modelId="{4402AB04-E492-4C2F-AC9A-705F5777124E}" type="presParOf" srcId="{3518EA79-5A2F-483D-8ABD-098F1E563972}" destId="{C468717A-6917-4D03-ADF7-B798E3BA79B4}" srcOrd="2" destOrd="0" presId="urn:microsoft.com/office/officeart/2005/8/layout/orgChart1"/>
    <dgm:cxn modelId="{337E7599-AD14-4380-9A8A-CEBC989805D2}" type="presParOf" srcId="{ECE3A4A1-BEDC-4870-8467-1063C7D96888}" destId="{DE607F88-C56D-4EE2-8179-1DDB7145BD16}" srcOrd="4" destOrd="0" presId="urn:microsoft.com/office/officeart/2005/8/layout/orgChart1"/>
    <dgm:cxn modelId="{93F81782-FF8F-4930-8602-2B099F032606}" type="presParOf" srcId="{ECE3A4A1-BEDC-4870-8467-1063C7D96888}" destId="{B0529AF0-52C0-4C86-953D-9DBF9DD7426C}" srcOrd="5" destOrd="0" presId="urn:microsoft.com/office/officeart/2005/8/layout/orgChart1"/>
    <dgm:cxn modelId="{11BCDF6F-FB4E-45CD-9433-58639525E47C}" type="presParOf" srcId="{B0529AF0-52C0-4C86-953D-9DBF9DD7426C}" destId="{70E7F6B1-A0DE-4796-A531-3BA8959B2886}" srcOrd="0" destOrd="0" presId="urn:microsoft.com/office/officeart/2005/8/layout/orgChart1"/>
    <dgm:cxn modelId="{86EF6FA2-9F18-467E-9ACD-0993FDD10055}" type="presParOf" srcId="{70E7F6B1-A0DE-4796-A531-3BA8959B2886}" destId="{4441F68C-E649-40BB-991C-4B14EF6AD830}" srcOrd="0" destOrd="0" presId="urn:microsoft.com/office/officeart/2005/8/layout/orgChart1"/>
    <dgm:cxn modelId="{0C1DB947-C785-4C26-81FC-CD46A14133B0}" type="presParOf" srcId="{70E7F6B1-A0DE-4796-A531-3BA8959B2886}" destId="{BE4E8920-EABC-4178-8D03-ABC379395918}" srcOrd="1" destOrd="0" presId="urn:microsoft.com/office/officeart/2005/8/layout/orgChart1"/>
    <dgm:cxn modelId="{2FF28170-96BC-4D11-91CC-28674352F3B8}" type="presParOf" srcId="{B0529AF0-52C0-4C86-953D-9DBF9DD7426C}" destId="{7E197D7E-0CB0-449E-80E1-E3DFAFE9F1CC}" srcOrd="1" destOrd="0" presId="urn:microsoft.com/office/officeart/2005/8/layout/orgChart1"/>
    <dgm:cxn modelId="{9887D027-C6F8-45BB-8628-067DEA538DED}" type="presParOf" srcId="{7E197D7E-0CB0-449E-80E1-E3DFAFE9F1CC}" destId="{C173015C-B082-4DB9-B34B-C87857B679A8}" srcOrd="0" destOrd="0" presId="urn:microsoft.com/office/officeart/2005/8/layout/orgChart1"/>
    <dgm:cxn modelId="{814021C8-095E-4A31-94D4-FE78262093D7}" type="presParOf" srcId="{7E197D7E-0CB0-449E-80E1-E3DFAFE9F1CC}" destId="{DC13A107-B0E6-46C8-B15A-23082D4E052D}" srcOrd="1" destOrd="0" presId="urn:microsoft.com/office/officeart/2005/8/layout/orgChart1"/>
    <dgm:cxn modelId="{D1D87C14-BE4F-411A-A914-77EE12628DC4}" type="presParOf" srcId="{DC13A107-B0E6-46C8-B15A-23082D4E052D}" destId="{BB78479F-DE21-4278-ABF3-679B33961B38}" srcOrd="0" destOrd="0" presId="urn:microsoft.com/office/officeart/2005/8/layout/orgChart1"/>
    <dgm:cxn modelId="{F319A271-470D-41F1-94D8-F497BA924754}" type="presParOf" srcId="{BB78479F-DE21-4278-ABF3-679B33961B38}" destId="{FA2A32CF-97F6-4E4C-AB2C-E4FF0CD7B20F}" srcOrd="0" destOrd="0" presId="urn:microsoft.com/office/officeart/2005/8/layout/orgChart1"/>
    <dgm:cxn modelId="{5EBEAD85-2F18-453E-A9A1-2D577F01293C}" type="presParOf" srcId="{BB78479F-DE21-4278-ABF3-679B33961B38}" destId="{1FBCA1E3-6B8C-4234-96C2-8762ADF548D1}" srcOrd="1" destOrd="0" presId="urn:microsoft.com/office/officeart/2005/8/layout/orgChart1"/>
    <dgm:cxn modelId="{29302DE9-BCD3-4648-8370-06FDC875B8D3}" type="presParOf" srcId="{DC13A107-B0E6-46C8-B15A-23082D4E052D}" destId="{8FEBDC30-E238-4621-8E6E-F30589673253}" srcOrd="1" destOrd="0" presId="urn:microsoft.com/office/officeart/2005/8/layout/orgChart1"/>
    <dgm:cxn modelId="{93E31D52-7334-4091-97B4-71479C6430E3}" type="presParOf" srcId="{DC13A107-B0E6-46C8-B15A-23082D4E052D}" destId="{920DC7CD-2968-429A-83B9-1D5513381BD1}" srcOrd="2" destOrd="0" presId="urn:microsoft.com/office/officeart/2005/8/layout/orgChart1"/>
    <dgm:cxn modelId="{3736C7DA-9B8A-4028-BA1B-51BC3C01176B}" type="presParOf" srcId="{B0529AF0-52C0-4C86-953D-9DBF9DD7426C}" destId="{B036AAE0-6A81-4972-9050-5FB5699730E1}" srcOrd="2" destOrd="0" presId="urn:microsoft.com/office/officeart/2005/8/layout/orgChart1"/>
    <dgm:cxn modelId="{2D544FD2-85CE-484E-ACCE-367EF8D52E59}" type="presParOf" srcId="{00341D7E-6A78-4D44-8443-541C45F5BECC}" destId="{E9DBAEBD-77D4-409D-AEAF-1D44A985E855}" srcOrd="2" destOrd="0" presId="urn:microsoft.com/office/officeart/2005/8/layout/orgChart1"/>
    <dgm:cxn modelId="{62FD184D-8FD9-4BB2-B4FC-15400DD3942E}" type="presParOf" srcId="{E9DBAEBD-77D4-409D-AEAF-1D44A985E855}" destId="{AB310E18-C6EA-445D-BF08-71C1408D64BC}" srcOrd="0" destOrd="0" presId="urn:microsoft.com/office/officeart/2005/8/layout/orgChart1"/>
    <dgm:cxn modelId="{06797D2B-1D5A-4ECE-B7F3-26E7F596D69E}" type="presParOf" srcId="{E9DBAEBD-77D4-409D-AEAF-1D44A985E855}" destId="{C49BC067-6BD5-4ABB-B99F-0926DF4E0451}" srcOrd="1" destOrd="0" presId="urn:microsoft.com/office/officeart/2005/8/layout/orgChart1"/>
    <dgm:cxn modelId="{F282C445-CFF0-4C77-8963-255BF9B850F5}" type="presParOf" srcId="{C49BC067-6BD5-4ABB-B99F-0926DF4E0451}" destId="{63F8B14B-6D9D-4EBF-A106-BCE72B19BD29}" srcOrd="0" destOrd="0" presId="urn:microsoft.com/office/officeart/2005/8/layout/orgChart1"/>
    <dgm:cxn modelId="{5025C4A0-0B60-472B-B345-94D6151C9E58}" type="presParOf" srcId="{63F8B14B-6D9D-4EBF-A106-BCE72B19BD29}" destId="{2A11D012-2896-4452-B7BF-5112C6D1B913}" srcOrd="0" destOrd="0" presId="urn:microsoft.com/office/officeart/2005/8/layout/orgChart1"/>
    <dgm:cxn modelId="{6E2B8334-6AA5-4C10-AAF9-D10AFDDFDE3A}" type="presParOf" srcId="{63F8B14B-6D9D-4EBF-A106-BCE72B19BD29}" destId="{486A2EE0-388F-48B8-87E8-18660581AD84}" srcOrd="1" destOrd="0" presId="urn:microsoft.com/office/officeart/2005/8/layout/orgChart1"/>
    <dgm:cxn modelId="{C277FC5D-D23B-4BE3-BCCE-33E843F6CB96}" type="presParOf" srcId="{C49BC067-6BD5-4ABB-B99F-0926DF4E0451}" destId="{4B36E3A1-52FF-4F4C-9056-175474C5BB38}" srcOrd="1" destOrd="0" presId="urn:microsoft.com/office/officeart/2005/8/layout/orgChart1"/>
    <dgm:cxn modelId="{06F628E0-E72F-493A-813B-F55A2DAD6294}" type="presParOf" srcId="{C49BC067-6BD5-4ABB-B99F-0926DF4E0451}" destId="{7AEEDCE9-0B0D-4A88-A985-1591C254840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10E18-C6EA-445D-BF08-71C1408D64BC}">
      <dsp:nvSpPr>
        <dsp:cNvPr id="0" name=""/>
        <dsp:cNvSpPr/>
      </dsp:nvSpPr>
      <dsp:spPr>
        <a:xfrm>
          <a:off x="2013580" y="633627"/>
          <a:ext cx="594724" cy="580921"/>
        </a:xfrm>
        <a:custGeom>
          <a:avLst/>
          <a:gdLst/>
          <a:ahLst/>
          <a:cxnLst/>
          <a:rect l="0" t="0" r="0" b="0"/>
          <a:pathLst>
            <a:path>
              <a:moveTo>
                <a:pt x="594724" y="0"/>
              </a:moveTo>
              <a:lnTo>
                <a:pt x="0" y="580921"/>
              </a:lnTo>
            </a:path>
          </a:pathLst>
        </a:custGeom>
        <a:noFill/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3015C-B082-4DB9-B34B-C87857B679A8}">
      <dsp:nvSpPr>
        <dsp:cNvPr id="0" name=""/>
        <dsp:cNvSpPr/>
      </dsp:nvSpPr>
      <dsp:spPr>
        <a:xfrm>
          <a:off x="3631232" y="2426907"/>
          <a:ext cx="189430" cy="580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921"/>
              </a:lnTo>
              <a:lnTo>
                <a:pt x="189430" y="58092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07F88-C56D-4EE2-8179-1DDB7145BD16}">
      <dsp:nvSpPr>
        <dsp:cNvPr id="0" name=""/>
        <dsp:cNvSpPr/>
      </dsp:nvSpPr>
      <dsp:spPr>
        <a:xfrm>
          <a:off x="2608305" y="633627"/>
          <a:ext cx="1528076" cy="1161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241"/>
              </a:lnTo>
              <a:lnTo>
                <a:pt x="1528076" y="1029241"/>
              </a:lnTo>
              <a:lnTo>
                <a:pt x="1528076" y="116184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CACF9-3FAB-47AC-BAB2-0A237C39F22A}">
      <dsp:nvSpPr>
        <dsp:cNvPr id="0" name=""/>
        <dsp:cNvSpPr/>
      </dsp:nvSpPr>
      <dsp:spPr>
        <a:xfrm>
          <a:off x="2103156" y="2426907"/>
          <a:ext cx="189430" cy="580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921"/>
              </a:lnTo>
              <a:lnTo>
                <a:pt x="189430" y="58092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5BB9C-671B-4BCE-852B-46C92362DC68}">
      <dsp:nvSpPr>
        <dsp:cNvPr id="0" name=""/>
        <dsp:cNvSpPr/>
      </dsp:nvSpPr>
      <dsp:spPr>
        <a:xfrm>
          <a:off x="2562585" y="633627"/>
          <a:ext cx="91440" cy="11618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184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894CA-6E80-46D9-BBD4-690981D98776}">
      <dsp:nvSpPr>
        <dsp:cNvPr id="0" name=""/>
        <dsp:cNvSpPr/>
      </dsp:nvSpPr>
      <dsp:spPr>
        <a:xfrm>
          <a:off x="575079" y="2426907"/>
          <a:ext cx="189430" cy="580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921"/>
              </a:lnTo>
              <a:lnTo>
                <a:pt x="189430" y="58092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5AA3C-64ED-492D-8938-C5F7606A9169}">
      <dsp:nvSpPr>
        <dsp:cNvPr id="0" name=""/>
        <dsp:cNvSpPr/>
      </dsp:nvSpPr>
      <dsp:spPr>
        <a:xfrm>
          <a:off x="1080229" y="633627"/>
          <a:ext cx="1528076" cy="1161843"/>
        </a:xfrm>
        <a:custGeom>
          <a:avLst/>
          <a:gdLst/>
          <a:ahLst/>
          <a:cxnLst/>
          <a:rect l="0" t="0" r="0" b="0"/>
          <a:pathLst>
            <a:path>
              <a:moveTo>
                <a:pt x="1528076" y="0"/>
              </a:moveTo>
              <a:lnTo>
                <a:pt x="1528076" y="1029241"/>
              </a:lnTo>
              <a:lnTo>
                <a:pt x="0" y="1029241"/>
              </a:lnTo>
              <a:lnTo>
                <a:pt x="0" y="116184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7ACA0-AD33-45F4-B35D-9D670E6CC959}">
      <dsp:nvSpPr>
        <dsp:cNvPr id="0" name=""/>
        <dsp:cNvSpPr/>
      </dsp:nvSpPr>
      <dsp:spPr>
        <a:xfrm>
          <a:off x="1976868" y="2191"/>
          <a:ext cx="1262872" cy="6314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GLM</a:t>
          </a:r>
        </a:p>
      </dsp:txBody>
      <dsp:txXfrm>
        <a:off x="1976868" y="2191"/>
        <a:ext cx="1262872" cy="631436"/>
      </dsp:txXfrm>
    </dsp:sp>
    <dsp:sp modelId="{7DF9BEF2-142C-4BB2-BA67-77F51F7C97AC}">
      <dsp:nvSpPr>
        <dsp:cNvPr id="0" name=""/>
        <dsp:cNvSpPr/>
      </dsp:nvSpPr>
      <dsp:spPr>
        <a:xfrm>
          <a:off x="448792" y="1795470"/>
          <a:ext cx="1262872" cy="6314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variances are unequal and/or error terms are not normal</a:t>
          </a:r>
          <a:endParaRPr lang="en-US" sz="1100" kern="1200" dirty="0"/>
        </a:p>
      </dsp:txBody>
      <dsp:txXfrm>
        <a:off x="448792" y="1795470"/>
        <a:ext cx="1262872" cy="631436"/>
      </dsp:txXfrm>
    </dsp:sp>
    <dsp:sp modelId="{3AD2D792-A5EB-4A03-A2E8-699C9E87A23F}">
      <dsp:nvSpPr>
        <dsp:cNvPr id="0" name=""/>
        <dsp:cNvSpPr/>
      </dsp:nvSpPr>
      <dsp:spPr>
        <a:xfrm>
          <a:off x="764510" y="2692110"/>
          <a:ext cx="1262872" cy="6314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Box-Cox Y Transformation</a:t>
          </a:r>
          <a:endParaRPr lang="en-US" sz="1100" b="0" kern="1200" dirty="0"/>
        </a:p>
      </dsp:txBody>
      <dsp:txXfrm>
        <a:off x="764510" y="2692110"/>
        <a:ext cx="1262872" cy="631436"/>
      </dsp:txXfrm>
    </dsp:sp>
    <dsp:sp modelId="{BB9646F7-CEDE-4351-976E-48A11C4A7B29}">
      <dsp:nvSpPr>
        <dsp:cNvPr id="0" name=""/>
        <dsp:cNvSpPr/>
      </dsp:nvSpPr>
      <dsp:spPr>
        <a:xfrm>
          <a:off x="1976868" y="1795470"/>
          <a:ext cx="1262872" cy="6314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Nonlinear and/or non equal variance</a:t>
          </a:r>
        </a:p>
      </dsp:txBody>
      <dsp:txXfrm>
        <a:off x="1976868" y="1795470"/>
        <a:ext cx="1262872" cy="631436"/>
      </dsp:txXfrm>
    </dsp:sp>
    <dsp:sp modelId="{202C4010-D18D-453B-9EE2-43CDA676AB8D}">
      <dsp:nvSpPr>
        <dsp:cNvPr id="0" name=""/>
        <dsp:cNvSpPr/>
      </dsp:nvSpPr>
      <dsp:spPr>
        <a:xfrm>
          <a:off x="2292587" y="2692110"/>
          <a:ext cx="1262872" cy="6314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Transform Y</a:t>
          </a:r>
        </a:p>
      </dsp:txBody>
      <dsp:txXfrm>
        <a:off x="2292587" y="2692110"/>
        <a:ext cx="1262872" cy="631436"/>
      </dsp:txXfrm>
    </dsp:sp>
    <dsp:sp modelId="{4441F68C-E649-40BB-991C-4B14EF6AD830}">
      <dsp:nvSpPr>
        <dsp:cNvPr id="0" name=""/>
        <dsp:cNvSpPr/>
      </dsp:nvSpPr>
      <dsp:spPr>
        <a:xfrm>
          <a:off x="3504945" y="1795470"/>
          <a:ext cx="1262872" cy="6314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Just nonlinear</a:t>
          </a:r>
        </a:p>
      </dsp:txBody>
      <dsp:txXfrm>
        <a:off x="3504945" y="1795470"/>
        <a:ext cx="1262872" cy="631436"/>
      </dsp:txXfrm>
    </dsp:sp>
    <dsp:sp modelId="{FA2A32CF-97F6-4E4C-AB2C-E4FF0CD7B20F}">
      <dsp:nvSpPr>
        <dsp:cNvPr id="0" name=""/>
        <dsp:cNvSpPr/>
      </dsp:nvSpPr>
      <dsp:spPr>
        <a:xfrm>
          <a:off x="3820663" y="2692110"/>
          <a:ext cx="1262872" cy="6314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Transform x</a:t>
          </a:r>
        </a:p>
      </dsp:txBody>
      <dsp:txXfrm>
        <a:off x="3820663" y="2692110"/>
        <a:ext cx="1262872" cy="631436"/>
      </dsp:txXfrm>
    </dsp:sp>
    <dsp:sp modelId="{2A11D012-2896-4452-B7BF-5112C6D1B913}">
      <dsp:nvSpPr>
        <dsp:cNvPr id="0" name=""/>
        <dsp:cNvSpPr/>
      </dsp:nvSpPr>
      <dsp:spPr>
        <a:xfrm>
          <a:off x="2013580" y="898830"/>
          <a:ext cx="1262872" cy="6314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LM</a:t>
          </a:r>
        </a:p>
      </dsp:txBody>
      <dsp:txXfrm>
        <a:off x="2013580" y="898830"/>
        <a:ext cx="1262872" cy="631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09:03:27.2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2126 109 7256 0 0,'9'-14'60'0'0,"-7"10"-31"0"0,0 0 0 0 0,1 0 1 0 0,-1 1-1 0 0,1-1 0 0 0,0 1 0 0 0,0-1 0 0 0,0 1 0 0 0,1 0 1 0 0,6-5-1 0 0,3 1 35 0 0,1 1 1 0 0,0 1-1 0 0,0 0 1 0 0,1 0-1 0 0,29-4 1 0 0,-27 5-52 0 0,4 0 463 0 0,0 0-1 0 0,0 1 1 0 0,28 0 0 0 0,-42 3-339 0 0,0 0 0 0 0,0 1-1 0 0,-1 0 1 0 0,1 0 0 0 0,0 0 0 0 0,-1 1-1 0 0,1 0 1 0 0,-1 0 0 0 0,0 1 0 0 0,1 0-1 0 0,-1 0 1 0 0,-1 0 0 0 0,1 1 0 0 0,9 7-1 0 0,-9-6-19 0 0,-1 0-1 0 0,0 1 1 0 0,8 9-1 0 0,-12-12-76 0 0,1 0 0 0 0,0 0 0 0 0,-1 0 0 0 0,0-1 0 0 0,0 2 0 0 0,0-1 0 0 0,0 0 0 0 0,0 0 0 0 0,0 0 0 0 0,-1 0 0 0 0,1 6 0 0 0,-2 5 12 0 0,0 0 1 0 0,-1 0-1 0 0,-1 0 1 0 0,0 0 0 0 0,-1 0-1 0 0,-8 20 1 0 0,-3-1 53 0 0,-25 43 0 0 0,30-61 10 0 0,0-1 1 0 0,-20 22 0 0 0,19-24-99 0 0,2-4-19 0 0,0 0 0 0 0,-1 0 0 0 0,0-1 0 0 0,-1 0 0 0 0,1-1 0 0 0,-20 9 0 0 0,-9 5 0 0 0,32-15 1 0 0,0-1 0 0 0,-1 0 0 0 0,1-1 0 0 0,-1 0 0 0 0,-12 3 0 0 0,-6 3 0 0 0,-8 1 0 0 0,21-7 0 0 0,1 0 1 0 0,-1 1 0 0 0,-22 11-1 0 0,20-9-4 0 0,0 0-1 0 0,-16 4 0 0 0,-55 11-24 0 0,-2-5 1 0 0,0-3 0 0 0,-137 1-1 0 0,169-13 68 0 0,-53-1 46 0 0,89-2-84 0 0,1 0-1 0 0,0-1 1 0 0,-30-8 0 0 0,40 8 11 0 0,0 0-1 0 0,1-1 1 0 0,-1-1 0 0 0,1 1-1 0 0,-1-1 1 0 0,1-1-1 0 0,1 1 1 0 0,-10-10 0 0 0,13 12 58 0 0,0-1 1 0 0,0 0-1 0 0,1 0 1 0 0,0 0-1 0 0,0-1 0 0 0,0 1 1 0 0,0-1-1 0 0,1 1 1 0 0,-1-1-1 0 0,1 0 1 0 0,0 0-1 0 0,1 0 1 0 0,-1 0-1 0 0,1 0 1 0 0,0 0-1 0 0,0-8 1 0 0,1 7 21 0 0,1 1 0 0 0,0-1 0 0 0,1 1 0 0 0,0 0 0 0 0,-1 0 1 0 0,1-1-1 0 0,1 1 0 0 0,3-6 0 0 0,-3 5 7 0 0,1-2 17 0 0,1 1 0 0 0,1-1 0 0 0,-1 1 0 0 0,1 0 0 0 0,12-11 0 0 0,38-28 275 0 0,-35 31-96 0 0,1 2 0 0 0,1 0-1 0 0,0 2 1 0 0,1 0-1 0 0,0 1 1 0 0,26-5 0 0 0,154-30 61 0 0,-101 29-879 0 0,147-6 1 0 0,-155 18 1353 0 0,-25 1-1503 0 0,116 9-1 0 0,-161-4 923 0 0,-11-1-32 0 0,0 1 0 0 0,-1 0 0 0 0,26 7 0 0 0,-37-8-305 0 0,0 0 1 0 0,0 0-1 0 0,-1 0 1 0 0,1-1 0 0 0,0 1-1 0 0,-1 1 1 0 0,1-1-1 0 0,-1 0 1 0 0,0 0 0 0 0,3 3-1 0 0,-4-3 69 0 0,0-1-1 0 0,1 1 0 0 0,-1-1 1 0 0,0 0-1 0 0,0 1 0 0 0,0-1 1 0 0,0 1-1 0 0,0-1 1 0 0,0 1-1 0 0,-1-1 0 0 0,1 0 1 0 0,0 1-1 0 0,0-1 1 0 0,0 1-1 0 0,0-1 0 0 0,0 1 1 0 0,-1-1-1 0 0,1 0 1 0 0,0 1-1 0 0,0-1 0 0 0,-1 0 1 0 0,1 1-1 0 0,0-1 1 0 0,-1 1-1 0 0,0 0-13 0 0,-1 2 50 0 0,0-1 0 0 0,-1 1 1 0 0,1-1-1 0 0,-1 1 0 0 0,1-1 1 0 0,-1 0-1 0 0,0 0 0 0 0,0 0 0 0 0,0 0 1 0 0,-5 2-1 0 0,-36 12 9 0 0,41-15-43 0 0,-68 19-47 0 0,-121 16 1 0 0,149-30 145 0 0,-264 36 29 0 0,-326 30-245 0 0,372-42-395 0 0,215-24 517 0 0,81 3 11 0 0,4-5 151 0 0,0-2-1 0 0,1-1 1 0 0,54-7-1 0 0,-48 2-96 0 0,727-22 590 0 0,-556 30-1784 0 0,-133-1 1140 0 0,-39-1 0 0 0,46-3 0 0 0,-56 0 0 0 0,-32 0 0 0 0,-7-2 0 0 0,-8-2 0 0 0,-27-3 0 0 0,-62-4 0 0 0,51 7 0 0 0,-331-23 254 0 0,200 17-124 0 0,-130-7-203 0 0,-166-1-137 0 0,250 12 165 0 0,-236 20-11 0 0,435-11 116 0 0,0 1-1 0 0,0 1 0 0 0,-38 12 1 0 0,66-16-60 0 0,0 0 0 0 0,1 0 1 0 0,-1 0-1 0 0,0 0 0 0 0,0 1 1 0 0,0-1-1 0 0,0 0 0 0 0,1 0 0 0 0,-1 0 1 0 0,0 0-1 0 0,0 0 0 0 0,0 0 1 0 0,0 1-1 0 0,0-1 0 0 0,0 0 0 0 0,1 0 1 0 0,-1 0-1 0 0,0 0 0 0 0,0 1 1 0 0,0-1-1 0 0,0 0 0 0 0,0 0 0 0 0,0 0 1 0 0,0 1-1 0 0,0-1 0 0 0,0 0 1 0 0,0 0-1 0 0,0 0 0 0 0,0 0 0 0 0,0 1 1 0 0,0-1-1 0 0,0 0 0 0 0,0 0 1 0 0,0 0-1 0 0,0 1 0 0 0,0-1 0 0 0,0 0 1 0 0,0 0-1 0 0,0 0 0 0 0,0 1 1 0 0,-1-1-1 0 0,1 0 0 0 0,0 0 1 0 0,0 0-1 0 0,0 0 0 0 0,0 0 0 0 0,0 1 1 0 0,0-1-1 0 0,-1 0 0 0 0,1 0 1 0 0,0 0-1 0 0,0 0 0 0 0,0 0 0 0 0,0 0 1 0 0,-1 0-1 0 0,1 0 0 0 0,0 1 1 0 0,0-1-1 0 0,0 0 0 0 0,-1 0 0 0 0,1 0 1 0 0,0 0-1 0 0,0 0 0 0 0,0 0 1 0 0,-1 0-1 0 0,17 6 540 0 0,-15-5-531 0 0,16 4 163 0 0,0-1-1 0 0,0-1 1 0 0,31 3 0 0 0,54-4-1286 0 0,-44-2 806 0 0,65 3 154 0 0,235-1 224 0 0,-33-9 12 0 0,27-2 169 0 0,-303 7-70 0 0,356-28 457 0 0,-390 27-185 0 0,25-7 0 0 0,-15 3-999 0 0,-25 6 518 0 0,0 1 0 0 0,0 0 0 0 0,0-1 0 0 0,0 1 0 0 0,0 0-1 0 0,0 0 1 0 0,0-1 0 0 0,0 1 0 0 0,-1 0 0 0 0,1-1 0 0 0,0 1 0 0 0,0 0 0 0 0,0 0 0 0 0,0-1 0 0 0,0 1 0 0 0,0 0-1 0 0,0 0 1 0 0,-1-1 0 0 0,1 1 0 0 0,0 0 0 0 0,0 0 0 0 0,0 0 0 0 0,-1-1 0 0 0,1 1 0 0 0,0 0 0 0 0,-1 0-1 0 0,-2-2 102 0 0,-1 0-1 0 0,1 0 1 0 0,-1 1-1 0 0,0 0 0 0 0,1-1 1 0 0,-1 1-1 0 0,0 1 1 0 0,0-1-1 0 0,0 1 0 0 0,0-1 1 0 0,-7 1-1 0 0,-3 0 153 0 0,-211-9-1158 0 0,0 16 1263 0 0,197-5 1 0 0,-143 7-1028 0 0,-192 35 0 0 0,270-21 849 0 0,81-19-125 0 0,0 0 0 0 0,0 1-1 0 0,0 0 1 0 0,1 1 0 0 0,-14 10-1 0 0,23-15-37 0 0,1 0 0 0 0,-1 0 0 0 0,1 0-1 0 0,-1 1 1 0 0,1-1 0 0 0,0 0-1 0 0,0 1 1 0 0,0-1 0 0 0,0 1 0 0 0,0-1-1 0 0,0 1 1 0 0,0-1 0 0 0,0 1 0 0 0,0 0-1 0 0,1-1 1 0 0,-1 1 0 0 0,1 0-1 0 0,-1 0 1 0 0,1-1 0 0 0,-1 5 0 0 0,2-5 2 0 0,-1 1-1 0 0,0 0 1 0 0,1 0 0 0 0,0-1 0 0 0,-1 1 0 0 0,1 0 0 0 0,0-1 0 0 0,0 1 0 0 0,0 0 0 0 0,0-1 0 0 0,0 0 0 0 0,0 1 0 0 0,0-1 0 0 0,1 1 0 0 0,-1-1 0 0 0,0 0 0 0 0,1 0 0 0 0,-1 0 0 0 0,1 0 0 0 0,-1 0-1 0 0,4 1 1 0 0,14 6-9 0 0,0-1-1 0 0,1 0 0 0 0,0-2 0 0 0,33 5 1 0 0,-51-10 17 0 0,310 40 475 0 0,5-20-585 0 0,-221-15-2 0 0,300 25 141 0 0,-5 25 62 0 0,-359-49-48 0 0,0 1 1 0 0,0 1 0 0 0,48 20-1 0 0,-76-26-46 0 0,-1 0-1 0 0,1 0 0 0 0,0 0 0 0 0,-1 0 0 0 0,1 1 1 0 0,-1-1-1 0 0,0 1 0 0 0,0 0 0 0 0,5 6 0 0 0,-7-8 4 0 0,-1 0 0 0 0,1 0 0 0 0,-1 0-1 0 0,1 0 1 0 0,-1 1 0 0 0,1-1-1 0 0,-1 0 1 0 0,0 0 0 0 0,0 0-1 0 0,1 1 1 0 0,-1-1 0 0 0,0 0 0 0 0,0 0-1 0 0,0 1 1 0 0,0-1 0 0 0,-1 0-1 0 0,1 1 1 0 0,0-1 0 0 0,0 0 0 0 0,-1 0-1 0 0,1 0 1 0 0,-1 1 0 0 0,1-1-1 0 0,-1 0 1 0 0,0 0 0 0 0,1 0-1 0 0,-1 0 1 0 0,0 0 0 0 0,1 0 0 0 0,-1 0-1 0 0,0 0 1 0 0,0 0 0 0 0,0-1-1 0 0,0 1 1 0 0,0 0 0 0 0,-2 0-1 0 0,-5 6 3 0 0,-1-1-1 0 0,-1-1 1 0 0,1 1-1 0 0,-1-2 1 0 0,-13 6-1 0 0,-54 13-13 0 0,-284 41-145 0 0,238-46 132 0 0,-205 22 136 0 0,116-17-107 0 0,158-16-67 0 0,0 2 1 0 0,1 3-1 0 0,-61 21 0 0 0,106-30 63 0 0,-6 2-20 0 0,-29 15-1 0 0,40-19 20 0 0,0 1 0 0 0,0 0-1 0 0,0 0 1 0 0,0 0-1 0 0,0 1 1 0 0,1-1 0 0 0,-1 1-1 0 0,1-1 1 0 0,-1 1-1 0 0,1 0 1 0 0,0 0 0 0 0,0 0-1 0 0,0 0 1 0 0,-1 5-1 0 0,2-6 3 0 0,1 0 0 0 0,-1 0 0 0 0,1 0 0 0 0,0 0 0 0 0,0 1 0 0 0,0-1 0 0 0,0 0 0 0 0,0 0 0 0 0,1 0 0 0 0,-1 0 0 0 0,1 0 0 0 0,-1 0 0 0 0,1 0 0 0 0,0 0 0 0 0,0 0 0 0 0,0 0 0 0 0,0 0 0 0 0,0 0 0 0 0,0 0 0 0 0,0 0 0 0 0,1-1 0 0 0,-1 1 0 0 0,1-1 0 0 0,-1 1 0 0 0,1-1 0 0 0,0 1 0 0 0,-1-1 0 0 0,3 1 0 0 0,5 4 0 0 0,-1-1 0 0 0,1 0 0 0 0,0 0 0 0 0,15 4 0 0 0,11 3 58 0 0,0-3-1 0 0,55 9 0 0 0,76 0 179 0 0,-94-11-220 0 0,388 25 1028 0 0,-342-26-393 0 0,110-1-1026 0 0,-47-10-1161 0 0,-135 7 1558 0 0,-44-1 80 0 0,-2 0 5 0 0,-4 2-117 0 0,0 0 1 0 0,1 1-1 0 0,-1-2 0 0 0,-1 1 0 0 0,1 0 0 0 0,0-1 1 0 0,-1 0-1 0 0,1 0 0 0 0,-10 3 0 0 0,4-1-25 0 0,-29 12 441 0 0,-1-3 0 0 0,-47 10 0 0 0,-84 8-472 0 0,98-18-681 0 0,-588 77 83 0 0,257-41 705 0 0,382-46 3 0 0,10-2-2 0 0,0 1 0 0 0,0 0 0 0 0,0 0 0 0 0,1 2 0 0 0,-22 7 0 0 0,11-2-282 0 0,29-1 112 0 0,-3-6 137 0 0,0 0 0 0 0,0-1 0 0 0,0 1 0 0 0,0-1 0 0 0,0 0 0 0 0,0 0-1 0 0,1 0 1 0 0,7 1 0 0 0,5 0 7 0 0,60 9-16 0 0,140 1 0 0 0,-112-9 0 0 0,298 3 712 0 0,58 3-52 0 0,-398-6-1149 0 0,155 16 1569 0 0,-212-18-1015 0 0,15 3 15 0 0,-21-4-80 0 0,1 0 0 0 0,-1 0 0 0 0,1 0 0 0 0,-1 1 0 0 0,0-1 0 0 0,1 0 1 0 0,-1 0-1 0 0,1 0 0 0 0,-1 1 0 0 0,1-1 0 0 0,-1 0 0 0 0,0 0 0 0 0,1 1 1 0 0,-1-1-1 0 0,0 0 0 0 0,1 1 0 0 0,-1-1 0 0 0,0 0 0 0 0,1 1 1 0 0,-1-1-1 0 0,0 1 0 0 0,0-1 0 0 0,1 0 0 0 0,-1 1 0 0 0,0-1 0 0 0,0 1 1 0 0,0-1-1 0 0,0 1 0 0 0,0-1 0 0 0,0 1 0 0 0,0-1 0 0 0,0 1 0 0 0,0 0 0 0 0,0 0 0 0 0,-1 0 0 0 0,1 0 0 0 0,0-1 0 0 0,-1 1 0 0 0,1 0 0 0 0,-1-1 0 0 0,0 1 0 0 0,1 0 0 0 0,-1-1 0 0 0,1 1 0 0 0,-1-1 0 0 0,0 1 0 0 0,0-1 0 0 0,1 1 0 0 0,-1-1 0 0 0,0 1 0 0 0,0-1 0 0 0,-1 1 0 0 0,-18 5 0 0 0,15-5 0 0 0,-46 11-440 0 0,0-2 0 0 0,-58 3 0 0 0,-206 11 1210 0 0,-589 14-2331 0 0,746-33 1772 0 0,147-5-223 0 0,-1 1 66 0 0,0-1 0 0 0,-19 5 0 0 0,30-5 98 0 0,4 1-65 0 0,9 0-49 0 0,22 0-61 0 0,162-3 51 0 0,195 4 144 0 0,-88-1-161 0 0,3 1 96 0 0,-127 1-94 0 0,64 3-16 0 0,-220-3 3 0 0,-14 1 0 0 0,-12-1 0 0 0,-11 0 0 0 0,13-2 0 0 0,-235 30-52 0 0,111-19 32 0 0,-16 6 20 0 0,-380 53 0 0 0,381-50 0 0 0,-116 20 0 0 0,183-29 1 0 0,-52 10-8 0 0,102-16-8 0 0,-1 0 1 0 0,1 2 0 0 0,-24 11-1 0 0,42-17 15 0 0,0 1 0 0 0,1-1 0 0 0,0 1 0 0 0,-1 0 0 0 0,1 0 0 0 0,-6 7 0 0 0,10-10 0 0 0,0 0 0 0 0,-1 0 0 0 0,1 0 0 0 0,0 0 0 0 0,0 0 0 0 0,0 0 0 0 0,0 1 0 0 0,-1-1 0 0 0,1 0 0 0 0,0 0 0 0 0,0 0 0 0 0,0 0 0 0 0,0 1 0 0 0,0-1 0 0 0,0 0 0 0 0,0 0 0 0 0,-1 0 0 0 0,1 1 0 0 0,0-1 0 0 0,0 0 0 0 0,0 0 0 0 0,0 0 0 0 0,0 1 0 0 0,0-1 0 0 0,0 0 0 0 0,0 0 0 0 0,0 0 0 0 0,0 1 0 0 0,0-1 0 0 0,0 0 0 0 0,0 0 0 0 0,0 1 0 0 0,0-1 0 0 0,0 0 0 0 0,1 0 0 0 0,3 3-3 0 0,0-1-1 0 0,0 0 1 0 0,0-1-1 0 0,0 1 0 0 0,0-1 1 0 0,1 0-1 0 0,-1 0 1 0 0,1 0-1 0 0,8 0 0 0 0,0 1-20 0 0,14 2 19 0 0,35 0-1 0 0,-19-3 5 0 0,307-7 52 0 0,-148-3 308 0 0,183-19 271 0 0,-200 10-566 0 0,-117 12-113 0 0,121-5-1966 0 0,-199 20 1270 0 0,4-5 650 0 0,0 0 0 0 0,-1-1 0 0 0,0 1 0 0 0,0-1 1 0 0,0-1-1 0 0,-13 4 0 0 0,-48 6-181 0 0,27-6 216 0 0,-329 53-122 0 0,117-20 416 0 0,2-1 30 0 0,-238 41-690 0 0,474-76 439 0 0,11-2 0 0 0,-1-1 0 0 0,1 1 1 0 0,-1 0-1 0 0,1 0 0 0 0,0 0 1 0 0,0 1-1 0 0,0 0 0 0 0,0-1 1 0 0,0 1-1 0 0,-6 5 1 0 0,11-6 0 0 0,0-1 1 0 0,1 1-1 0 0,-1 0 1 0 0,0 0-1 0 0,0-1 1 0 0,1 1-1 0 0,-1 0 1 0 0,1-1-1 0 0,-1 0 1 0 0,2 1 0 0 0,25 5 13 0 0,1-1 1 0 0,46 1-1 0 0,62-7-25 0 0,-112 1 14 0 0,355-17 757 0 0,-209 8-547 0 0,457-38 26 0 0,-424 28-198 0 0,296-38 446 0 0,-218 26-234 0 0,-266 29 117 0 0,-48 3 396 0 0,-560 43-3425 0 0,-93 37 1711 0 0,600-70 909 0 0,-121 21-31 0 0,-85 9-29 0 0,208-33 208 0 0,-125-3 1 0 0,202-6-93 0 0,1 1 1 0 0,-1-1 0 0 0,0 0-1 0 0,1-1 1 0 0,-1 1 0 0 0,1-1-1 0 0,-1 0 1 0 0,-9-5-1 0 0,14 6-17 0 0,0 1-1 0 0,0-1 0 0 0,0 0 0 0 0,0 0 0 0 0,0 0 0 0 0,1 1 1 0 0,-1-1-1 0 0,0 0 0 0 0,0 0 0 0 0,0 0 0 0 0,1 0 0 0 0,-1 0 1 0 0,0-1-1 0 0,1 1 0 0 0,-1 0 0 0 0,1 0 0 0 0,0 0 0 0 0,-1-3 0 0 0,1 3-3 0 0,0-1-1 0 0,0 0 0 0 0,1 1 1 0 0,-1-1-1 0 0,0 0 0 0 0,1 1 1 0 0,0-1-1 0 0,-1 1 0 0 0,1-1 1 0 0,0 1-1 0 0,0-1 0 0 0,0 1 1 0 0,-1-1-1 0 0,2 1 0 0 0,-1 0 1 0 0,0-1-1 0 0,0 1 0 0 0,2-1 1 0 0,9-8 12 0 0,1 0 1 0 0,0 1 0 0 0,1 1 0 0 0,0 0 0 0 0,0 1 0 0 0,18-7-1 0 0,90-30-512 0 0,-79 28-247 0 0,52-12 0 0 0,-53 17-324 0 0,59-23-1 0 0,-72 22 526 0 0,0 1 1 0 0,58-11-1 0 0,-65 16 437 0 0,-19 5 92 0 0,0 0 0 0 0,0 0 0 0 0,0 0 0 0 0,0 0 0 0 0,1 1-1 0 0,-1-1 1 0 0,0 1 0 0 0,0 0 0 0 0,0 0 0 0 0,1 0 0 0 0,-1 0 0 0 0,0 0 0 0 0,0 1-1 0 0,0 0 1 0 0,0-1 0 0 0,0 1 0 0 0,0 0 0 0 0,0 1 0 0 0,6 2 0 0 0,-7-3 35 0 0,-1 0 1 0 0,1 0 0 0 0,0 0-1 0 0,0 1 1 0 0,-1-1 0 0 0,1 0-1 0 0,-1 1 1 0 0,1-1-1 0 0,-1 1 1 0 0,0 0 0 0 0,1-1-1 0 0,-1 1 1 0 0,0 0 0 0 0,0 0-1 0 0,0 0 1 0 0,-1 0 0 0 0,1 0-1 0 0,0 0 1 0 0,-1 0-1 0 0,1 0 1 0 0,-1 0 0 0 0,0 0-1 0 0,1 0 1 0 0,-1 0 0 0 0,0 0-1 0 0,-1 5 1 0 0,0-3 36 0 0,0 0 0 0 0,-1 0 0 0 0,1 0 0 0 0,-1 0 0 0 0,0 0 0 0 0,-1-1 0 0 0,1 1 0 0 0,-1 0 0 0 0,1-1 0 0 0,-1 0 0 0 0,0 1 0 0 0,-5 3 0 0 0,-2 1 35 0 0,-1 0-1 0 0,-20 12 1 0 0,11-8-17 0 0,0-1 101 0 0,0-2 0 0 0,-1 0 0 0 0,-41 12 0 0 0,28-10 24 0 0,-31 9-12 0 0,-1-3 0 0 0,-133 18 1 0 0,94-22 12 0 0,-82 5 2 0 0,137-16-173 0 0,26 0-23 0 0,-1-1 0 0 0,1-1 1 0 0,-1-1-1 0 0,-44-8 1 0 0,66 8 5 0 0,0 0 1 0 0,1 0-1 0 0,-1 0 0 0 0,0 0 1 0 0,1 0-1 0 0,-1 0 1 0 0,1-1-1 0 0,0 1 1 0 0,-1-1-1 0 0,1 0 1 0 0,0 1-1 0 0,-3-4 1 0 0,4 4-19 0 0,1 0-1 0 0,-1 0 1 0 0,1 0 0 0 0,-1 0 0 0 0,1 0 0 0 0,0 0-1 0 0,-1 0 1 0 0,1 0 0 0 0,0 0 0 0 0,0 0 0 0 0,-1 0 0 0 0,1 0-1 0 0,0 0 1 0 0,0 0 0 0 0,0-1 0 0 0,1 1 0 0 0,-1 0-1 0 0,0 0 1 0 0,0 0 0 0 0,0 0 0 0 0,1 0 0 0 0,-1 0-1 0 0,1 0 1 0 0,-1 0 0 0 0,1 0 0 0 0,-1 0 0 0 0,1 0-1 0 0,-1 0 1 0 0,1 0 0 0 0,0 1 0 0 0,-1-1 0 0 0,1 0-1 0 0,1-1 1 0 0,11-10 6 0 0,-1 1 1 0 0,1 1-1 0 0,0 0 0 0 0,1 0 1 0 0,1 2-1 0 0,-1 0 0 0 0,31-12 0 0 0,3 2-52 0 0,64-13-1 0 0,-49 15-17 0 0,1 4 1 0 0,95-7 0 0 0,-63 18-2378 0 0,-56 1 174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09:03:32.3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2193 447 8288 0 0,'-8'-10'173'0'0,"-1"0"0"0"0,1 1 0 0 0,-1 0 0 0 0,-1 1 0 0 0,-15-12 0 0 0,11 10 250 0 0,-1-2-210 0 0,0 1-1 0 0,-1 0 1 0 0,0 1-1 0 0,-1 1 1 0 0,0 1 0 0 0,0 0-1 0 0,-1 1 1 0 0,-26-6-1 0 0,-7 4-672 0 0,-79-3-1 0 0,-53 9 266 0 0,43 2 297 0 0,-142 13 536 0 0,74 0-24 0 0,177-11-575 0 0,-161 11 198 0 0,67 5 76 0 0,115-16-337 0 0,-2 0 504 0 0,11 2-198 0 0,6 1-85 0 0,2 0-120 0 0,1-1 1 0 0,-1-1 0 0 0,1 1-1 0 0,0-1 1 0 0,0 0 0 0 0,16 1 0 0 0,-2 0 42 0 0,89 11 621 0 0,136 0 1 0 0,-145-10-529 0 0,293-1 313 0 0,-121-4-293 0 0,165-7 189 0 0,-229 1-302 0 0,-208 6-119 0 0,103-3 8 0 0,-82 2-5 0 0,-1-2 0 0 0,35-8 0 0 0,-33 2 67 0 0,-23 9-69 0 0,-1 1-1 0 0,0 0 0 0 0,0 0 1 0 0,0 0-1 0 0,0-1 1 0 0,0 1-1 0 0,0 0 0 0 0,0 0 1 0 0,0 0-1 0 0,0-1 1 0 0,0 1-1 0 0,0 0 0 0 0,0 0 1 0 0,0 0-1 0 0,0-1 1 0 0,0 1-1 0 0,0 0 0 0 0,0 0 1 0 0,0-1-1 0 0,0 1 1 0 0,0 0-1 0 0,0 0 0 0 0,0 0 1 0 0,-1 0-1 0 0,1-1 1 0 0,0 1-1 0 0,0 0 0 0 0,0 0 1 0 0,0 0-1 0 0,0 0 1 0 0,0-1-1 0 0,-1 1 0 0 0,1 0 1 0 0,0 0-1 0 0,0 0 1 0 0,0 0-1 0 0,-1 0 0 0 0,-2-2-5 0 0,0 1 0 0 0,0 0 0 0 0,-1 0 0 0 0,1 0 0 0 0,0 0 0 0 0,-1 1 0 0 0,1 0 0 0 0,0-1 0 0 0,-1 1-1 0 0,-5 1 1 0 0,-7-1-44 0 0,-114-5-85 0 0,-146 13 1 0 0,71 1-198 0 0,-359 11-254 0 0,180-5 305 0 0,163-4 279 0 0,-120 1 0 0 0,122-6 184 0 0,171-3-174 0 0,86 3 204 0 0,19-2-57 0 0,68-5 0 0 0,58-14 217 0 0,-67 5-39 0 0,538-41 401 0 0,-497 37-500 0 0,41-2 1332 0 0,-171 15-1783 0 0,-20 1-239 0 0,-15 1-646 0 0,-92 2 1067 0 0,54-2-19 0 0,-266-13 622 0 0,205 5 120 0 0,-161-26-1023 0 0,155 16-237 0 0,-4-3 477 0 0,-162-49-1 0 0,257 63 113 0 0,13 4-20 0 0,1 0 0 0 0,-17-6 0 0 0,22 3 1 0 0,4 0 0 0 0,5 3 0 0 0,0-1 0 0 0,-1 2 0 0 0,1-1 0 0 0,0 1 0 0 0,0 0 0 0 0,0 0 0 0 0,0 0 0 0 0,0 1 0 0 0,7 0 0 0 0,-6 0 0 0 0,75-3-42 0 0,268 1-372 0 0,-69 16 501 0 0,-37 6 988 0 0,-230-18-919 0 0,0-1-312 0 0,0 1 1 0 0,-1 1-1 0 0,22 6 0 0 0,-49-7-279 0 0,-27 3 418 0 0,-9 1 708 0 0,-220-8-786 0 0,153-2-640 0 0,-511-9-672 0 0,618 13 1365 0 0,-23 0-48 0 0,0-2 1 0 0,0 0-1 0 0,-54-13 1 0 0,63 6 73 0 0,23 9 16 0 0,1 0 0 0 0,-1 0 0 0 0,1-1 0 0 0,-1 1 0 0 0,0 0 0 0 0,1 0 0 0 0,-1-1 0 0 0,1 1 0 0 0,-1 0 0 0 0,1-1 0 0 0,-1 1 0 0 0,1-1 0 0 0,0 1 0 0 0,-1 0 0 0 0,1-1 0 0 0,0 1 0 0 0,-1-1 0 0 0,1 1 0 0 0,0-1 0 0 0,-1 1 0 0 0,1-1 0 0 0,0 0 0 0 0,0 1 0 0 0,-1-1 0 0 0,1 1 0 0 0,0-1 0 0 0,0 1 0 0 0,0-1 0 0 0,0 0 0 0 0,0 1 0 0 0,0-1 0 0 0,0 1 0 0 0,0-1 0 0 0,0 0 0 0 0,0 1 0 0 0,0-1 0 0 0,1 1 0 0 0,-1-1 0 0 0,0 1 0 0 0,1-2 0 0 0,0 0 0 0 0,0 0 0 0 0,1 1 0 0 0,-1-1 0 0 0,0 1 0 0 0,1-1 0 0 0,-1 1 0 0 0,1-1 0 0 0,0 1 0 0 0,3-2 0 0 0,2-1 3 0 0,0 1 1 0 0,0 0 0 0 0,1 1 0 0 0,-1 0 0 0 0,15-3-1 0 0,43-1 44 0 0,-39 4-28 0 0,308-23 431 0 0,-310 24-438 0 0,632-16 597 0 0,-563 13-617 0 0,39 1-100 0 0,-104 9-407 0 0,-28-3 98 0 0,-1-1 353 0 0,0-1 1 0 0,0 0-1 0 0,0 1 1 0 0,0-1-1 0 0,-1 0 0 0 0,1 0 1 0 0,0 0-1 0 0,-1 0 1 0 0,1 0-1 0 0,0 0 1 0 0,-1-1-1 0 0,-1 2 0 0 0,1-1 4 0 0,-12 5-115 0 0,0-1 0 0 0,0 0 1 0 0,-1-1-1 0 0,0 0 0 0 0,0-1 1 0 0,-24 1-1 0 0,-15 4-66 0 0,-50 10-143 0 0,-65 13-208 0 0,32-2 241 0 0,-28 7 150 0 0,75-15 141 0 0,-108 29 236 0 0,5 15 460 0 0,187-63-596 0 0,1 0 1 0 0,-1 1 0 0 0,1 0 0 0 0,-1 0-1 0 0,1 0 1 0 0,0 0 0 0 0,0 1-1 0 0,1 0 1 0 0,-1 0 0 0 0,-7 9 0 0 0,12-13-33 0 0,-1 1 1 0 0,1 0 0 0 0,0 0-1 0 0,-1 0 1 0 0,1-1 0 0 0,0 1 0 0 0,-1 0-1 0 0,1 0 1 0 0,0 0 0 0 0,0 0 0 0 0,0 0-1 0 0,0-1 1 0 0,-1 1 0 0 0,1 0-1 0 0,1 0 1 0 0,-1 0 0 0 0,0 0 0 0 0,0 0-1 0 0,0 0 1 0 0,0-1 0 0 0,1 2-1 0 0,0 0 3 0 0,0 0-1 0 0,0-1 1 0 0,0 1-1 0 0,0 0 1 0 0,0-1-1 0 0,0 1 1 0 0,1-1-1 0 0,-1 0 1 0 0,2 2-1 0 0,4 2 11 0 0,-1-1 1 0 0,1 1-1 0 0,12 5 0 0 0,7 0 53 0 0,-1-1-1 0 0,1-1 1 0 0,33 7 0 0 0,83 7 523 0 0,-100-16-453 0 0,20 2 72 0 0,278 35 527 0 0,206 17-543 0 0,-103-9-70 0 0,-415-48-97 0 0,-1 1-1 0 0,0 2 1 0 0,-1 0-1 0 0,46 19 1 0 0,-70-24-32 0 0,0 0 0 0 0,0 0 0 0 0,-1 0 0 0 0,1 0 0 0 0,0 0 0 0 0,0 0 0 0 0,-1 1 0 0 0,1-1 0 0 0,-1 1 0 0 0,1-1 0 0 0,-1 1 0 0 0,2 2 0 0 0,-3-4-1 0 0,0 1 0 0 0,1 0 0 0 0,-1 0 0 0 0,0 0 0 0 0,0-1 0 0 0,0 1 0 0 0,0 0 0 0 0,0 0-1 0 0,0 0 1 0 0,0 0 0 0 0,0-1 0 0 0,0 1 0 0 0,0 0 0 0 0,0 0 0 0 0,-1 0 0 0 0,1-1 0 0 0,0 1 0 0 0,-1 0 0 0 0,1 0 0 0 0,0-1-1 0 0,-1 1 1 0 0,1 0 0 0 0,-1 0 0 0 0,1-1 0 0 0,-1 1 0 0 0,1-1 0 0 0,-1 1 0 0 0,0 0 0 0 0,1-1 0 0 0,-1 1 0 0 0,0-1 0 0 0,0 1 0 0 0,-9 6-23 0 0,-1-1 1 0 0,0 0 0 0 0,0-1-1 0 0,0 0 1 0 0,0-1 0 0 0,-20 5 0 0 0,-202 37 195 0 0,184-38-153 0 0,-337 47-21 0 0,117-19-246 0 0,233-30 279 0 0,-365 56-1516 0 0,5 20-313 0 0,312-61 1872 0 0,-142 56 0 0 0,219-74 17 0 0,4-2-11 0 0,1 0 1 0 0,0 0-1 0 0,-1 0 1 0 0,1 0-1 0 0,0 1 1 0 0,0-1 0 0 0,-1 4 337 0 0,3-5-396 0 0,0 0 0 0 0,0 1 0 0 0,0-1-8 0 0,-1 0-7 0 0,24 2 299 0 0,0-2 0 0 0,0 0 0 0 0,27-4 0 0 0,-17 1-119 0 0,743-69 963 0 0,-455 44-1128 0 0,-69 6 8 0 0,42-1-18 0 0,-43 4-16 0 0,-207 15 3 0 0,62 3 0 0 0,-103 1 0 0 0,0 1 0 0 0,0-1 0 0 0,0 1 0 0 0,1 0 0 0 0,-1 0 0 0 0,3 1 0 0 0,-6-2 0 0 0,1 0 0 0 0,-1 0 0 0 0,0 1 0 0 0,1-1 0 0 0,-1 0 0 0 0,1 0 0 0 0,-1 0 0 0 0,0 1 0 0 0,1-1 0 0 0,-1 0 0 0 0,0 1 0 0 0,1-1 0 0 0,-1 0 0 0 0,0 0 0 0 0,1 1 0 0 0,-1-1 0 0 0,0 1 0 0 0,0-1 0 0 0,1 0 0 0 0,-1 1 0 0 0,0-1 0 0 0,0 0 0 0 0,0 1 0 0 0,0-1 0 0 0,0 1 0 0 0,1-1 0 0 0,-1 1 0 0 0,0-1 0 0 0,0 0 0 0 0,0 1 0 0 0,0-1 0 0 0,0 1 0 0 0,0-1 0 0 0,0 1 0 0 0,0-1 0 0 0,-1 1 0 0 0,1-1 0 0 0,0 0 0 0 0,0 1 0 0 0,0-1 0 0 0,0 1 0 0 0,-1-1 0 0 0,1 0 0 0 0,0 1 0 0 0,0-1 0 0 0,-1 0 0 0 0,1 1 0 0 0,0-1 0 0 0,0 0 0 0 0,-1 1 0 0 0,1-1 0 0 0,-1 0 0 0 0,1 1 0 0 0,-1-1 0 0 0,-6 5 0 0 0,0-1 0 0 0,0 1 0 0 0,-1-1 0 0 0,0-1 0 0 0,0 0 0 0 0,0 0 0 0 0,-13 3 0 0 0,8-2 0 0 0,-478 114-2 0 0,386-96-8 0 0,-84 16-19 0 0,-126 28-1 0 0,-394 95-35 0 0,659-154 65 0 0,215-42 0 0 0,173-24 54 0 0,-246 46-23 0 0,263-32 100 0 0,-31 4-51 0 0,133-18-48 0 0,2 24 0 0 0,-348 38-32 0 0,-111-3 0 0 0,0 0 0 0 0,1 0 0 0 0,-1 0 0 0 0,0 0 0 0 0,1 0 0 0 0,-1 0 0 0 0,0 0 0 0 0,1 0 0 0 0,-1 0 0 0 0,1 0 0 0 0,-1 0 0 0 0,0 0 0 0 0,1 0 0 0 0,-1 0 0 0 0,0 1 0 0 0,1-1 0 0 0,-1 0 0 0 0,0 0 0 0 0,0 0 0 0 0,1 1 0 0 0,-1-1 0 0 0,0 0 0 0 0,1 0 0 0 0,-1 1 0 0 0,0 0 0 0 0,0 0 0 0 0,0 0 0 0 0,0 0 0 0 0,0 0 0 0 0,-1 0 0 0 0,1 0 0 0 0,-1 0 0 0 0,1 0 0 0 0,-1 1 0 0 0,1-1 0 0 0,-1-1 0 0 0,1 1 0 0 0,-1 0 0 0 0,0 0 0 0 0,0 0 0 0 0,1 0 0 0 0,-1 0 0 0 0,0-1 0 0 0,0 1 0 0 0,0 0 0 0 0,0 0 0 0 0,0-1 0 0 0,-1 1 0 0 0,-28 15 0 0 0,-24 4 49 0 0,-70 16-1 0 0,77-24-27 0 0,-504 105-8 0 0,189-46-16 0 0,203-37 3 0 0,-152 35 0 0 0,259-57 0 0 0,-30 9 0 0 0,81-21 0 0 0,0 0-1 0 0,1 0 1 0 0,-1 0-1 0 0,1 0 1 0 0,-1 1-1 0 0,1-1 0 0 0,0 0 1 0 0,-1 0-1 0 0,1 1 1 0 0,-1-1-1 0 0,1 0 1 0 0,-1 0-1 0 0,1 1 0 0 0,0-1 1 0 0,-1 0-1 0 0,1 1 1 0 0,-1-1-1 0 0,1 1 1 0 0,0-1-1 0 0,-1 1 0 0 0,1 0 0 0 0,0-1 0 0 0,1 0-1 0 0,-1 1 1 0 0,0-1-1 0 0,0 1 1 0 0,1-1-1 0 0,-1 0 1 0 0,0 0-1 0 0,0 1 1 0 0,1-1-1 0 0,-1 0 1 0 0,0 1 0 0 0,1-1-1 0 0,-1 0 1 0 0,0 0-1 0 0,1 0 1 0 0,-1 1-1 0 0,0-1 1 0 0,1 0-1 0 0,-1 0 1 0 0,1 0-1 0 0,-1 0 1 0 0,1 0 0 0 0,-1 0-1 0 0,16 3-21 0 0,-14-2 22 0 0,36 3 8 0 0,0-1-1 0 0,49-2 0 0 0,79-13 28 0 0,7 0-15 0 0,261 2 45 0 0,-170 2-10 0 0,-172 4-44 0 0,-13-1-77 0 0,34 0-90 0 0,-148 15-47 0 0,-100 24 158 0 0,-141 30-48 0 0,-427 85 94 0 0,538-111 0 0 0,-265 79 0 0 0,420-113 0 0 0,-1-1 0 0 0,0 1 0 0 0,0 0 0 0 0,0 1 0 0 0,1 1 0 0 0,-16 10 0 0 0,26-16 0 0 0,0 0 0 0 0,0 0 0 0 0,0 0 0 0 0,-1 0-1 0 0,1 0 1 0 0,0 0 0 0 0,0 0 0 0 0,0 0-1 0 0,0 0 1 0 0,0 0 0 0 0,0 1 0 0 0,0-1 0 0 0,-1 0-1 0 0,1 0 1 0 0,0 0 0 0 0,0 0 0 0 0,0 0-1 0 0,0 0 1 0 0,0 1 0 0 0,0-1 0 0 0,0 0 0 0 0,0 0-1 0 0,0 0 1 0 0,0 0 0 0 0,0 0 0 0 0,0 1-1 0 0,0-1 1 0 0,0 0 0 0 0,0 0 0 0 0,0 0-1 0 0,0 0 1 0 0,0 0 0 0 0,0 1 0 0 0,0-1 0 0 0,0 0-1 0 0,0 0 1 0 0,0 0 0 0 0,0 0 0 0 0,0 0-1 0 0,0 1 1 0 0,0-1 0 0 0,0 0 0 0 0,0 0 0 0 0,0 0-1 0 0,1 0 1 0 0,-1 1 0 0 0,2-1-3 0 0,0 1 0 0 0,0 0 0 0 0,0 0 0 0 0,0-1 1 0 0,0 1-1 0 0,1-1 0 0 0,-1 1 0 0 0,0-1 0 0 0,0 0 0 0 0,3 0 1 0 0,28-1-19 0 0,-26 0 19 0 0,124-11 2 0 0,163-9 37 0 0,95-2 1 0 0,326 48-49 0 0,-691-23 11 0 0,114 15 0 0 0,-137-16 0 0 0,1-1 0 0 0,0 0 0 0 0,-1 1 0 0 0,1 0 0 0 0,0-1 0 0 0,-1 1 0 0 0,1 0 0 0 0,-1 0 0 0 0,1 0 0 0 0,-1 0 0 0 0,1 0 0 0 0,1 2 0 0 0,-2-3 0 0 0,-1 1 0 0 0,0-1 0 0 0,0 0 0 0 0,0 1 0 0 0,1-1 0 0 0,-1 0 0 0 0,0 1 0 0 0,0-1 0 0 0,0 1 0 0 0,0-1 0 0 0,0 0 0 0 0,0 1 0 0 0,0-1 0 0 0,0 0 0 0 0,0 1 0 0 0,0-1 0 0 0,0 1 0 0 0,0-1 0 0 0,0 0 0 0 0,0 1 0 0 0,0 0 0 0 0,-1 0 0 0 0,1 0 0 0 0,-1 0 0 0 0,1-1 0 0 0,-1 1 0 0 0,1 0 0 0 0,-1 0 0 0 0,0-1 0 0 0,1 1 0 0 0,-1 0 0 0 0,0-1 0 0 0,0 1 0 0 0,-1 0 0 0 0,-12 7 0 0 0,0 0 0 0 0,0-2 0 0 0,-1 0 0 0 0,-23 6 0 0 0,-66 12 0 0 0,64-16 0 0 0,-494 69 950 0 0,210-53 1596 0 0,77-7-3628 0 0,-75 11-1106 0 0,152-17 2147 0 0,-81 11 48 0 0,244-21-15 0 0,-1 1-1 0 0,0-1 0 0 0,0-1 0 0 0,0 0 0 0 0,0 0 0 0 0,-1 0 0 0 0,1-1 0 0 0,-10-2 0 0 0,28 0 9 0 0,9-1 0 0 0,132-6-82 0 0,-24 2 21 0 0,163-7 13 0 0,-146 10 31 0 0,638-6 17 0 0,-625 11 0 0 0,193 22 0 0 0,-341-22 0 0 0,54 9-17 0 0,-57-8 12 0 0,-1 0-1 0 0,1 1 0 0 0,-1-1 0 0 0,1 1 0 0 0,-1 1 1 0 0,0-1-1 0 0,0 1 0 0 0,7 4 0 0 0,-11-6-1 0 0,0-1 1 0 0,-1 1-1 0 0,1-1 0 0 0,0 1 1 0 0,-1-1-1 0 0,1 1 0 0 0,-1 0 1 0 0,1-1-1 0 0,-1 1 0 0 0,1 0 0 0 0,-1 0 1 0 0,1-1-1 0 0,-1 1 0 0 0,0 0 1 0 0,1 0-1 0 0,-1 0 0 0 0,0-1 1 0 0,0 1-1 0 0,1 0 0 0 0,-1 0 0 0 0,0 0 1 0 0,0 0-1 0 0,0-1 0 0 0,0 1 1 0 0,0 0-1 0 0,0 0 0 0 0,-1 0 1 0 0,1 0-1 0 0,0-1 0 0 0,0 1 1 0 0,0 0-1 0 0,-1 0 0 0 0,1 0 0 0 0,-1-1 1 0 0,1 1-1 0 0,0 0 0 0 0,-1 0 1 0 0,1-1-1 0 0,-1 1 0 0 0,0 0 1 0 0,1-1-1 0 0,-1 1 0 0 0,1-1 0 0 0,-1 1 1 0 0,0-1-1 0 0,-1 2 0 0 0,-4 2-13 0 0,0 0 0 0 0,-1 0-1 0 0,1 0 1 0 0,-9 2-1 0 0,11-4 24 0 0,-21 8-17 0 0,0 0 1 0 0,-1-2-1 0 0,-36 7 1 0 0,-83 6-47 0 0,71-11 50 0 0,-363 46 48 0 0,60-9-23 0 0,295-36-32 0 0,-167 26-19 0 0,219-33 59 0 0,7 0 43 0 0,50-2-27 0 0,348-21 353 0 0,-56-3-249 0 0,-90 6-79 0 0,-160 11-68 0 0,0 3-1 0 0,0 3 0 0 0,86 12 1 0 0,-150-13-19 0 0,-2 0-11 0 0,0 1-1 0 0,0-1 0 0 0,0 1 0 0 0,0-1 0 0 0,-1 1 1 0 0,1 0-1 0 0,0 0 0 0 0,0 0 0 0 0,-1 0 0 0 0,4 3 1 0 0,-6-4 21 0 0,0 0 1 0 0,0 1 0 0 0,0-1 0 0 0,1 0 0 0 0,-1 1-1 0 0,-1-1 1 0 0,1 0 0 0 0,0 1 0 0 0,0-1 0 0 0,0 0 0 0 0,0 0-1 0 0,0 1 1 0 0,0-1 0 0 0,0 0 0 0 0,0 1 0 0 0,0-1 0 0 0,-1 0-1 0 0,1 0 1 0 0,0 1 0 0 0,0-1 0 0 0,0 0 0 0 0,0 0 0 0 0,-1 0-1 0 0,1 1 1 0 0,0-1 0 0 0,0 0 0 0 0,-1 0 0 0 0,1 0 0 0 0,0 1-1 0 0,-1-1 1 0 0,-3 3-51 0 0,-1 0-1 0 0,0 0 1 0 0,0 0-1 0 0,0-1 0 0 0,0 0 1 0 0,-1 0-1 0 0,-9 2 1 0 0,-45 7-252 0 0,41-9 220 0 0,-538 80-1231 0 0,180-12 1668 0 0,192-25-286 0 0,142-32 235 0 0,1 2 0 0 0,-50 25 0 0 0,87-37-148 0 0,0 0-1 0 0,0 0 1 0 0,-7 6 0 0 0,11-8-113 0 0,0 0-1 0 0,0 0 1 0 0,1 0 0 0 0,-1-1 0 0 0,0 1-1 0 0,1 0 1 0 0,-1 0 0 0 0,0 0 0 0 0,1 0-1 0 0,-1 0 1 0 0,1 1 0 0 0,-1-1-22 0 0,1-1 1 0 0,0 1-1 0 0,0-1 1 0 0,0 0-1 0 0,0 1 1 0 0,0-1-1 0 0,1 1 0 0 0,-1-1 1 0 0,0 0-1 0 0,0 1 1 0 0,0-1-1 0 0,0 1 1 0 0,0-1-1 0 0,0 0 0 0 0,1 1 1 0 0,-1-1-1 0 0,0 0 1 0 0,0 1-1 0 0,1-1 1 0 0,-1 0-1 0 0,0 1 0 0 0,0-1 1 0 0,1 0-1 0 0,-1 0 1 0 0,0 1-1 0 0,1-1 0 0 0,-1 0 1 0 0,0 0-1 0 0,1 0 1 0 0,-1 1-1 0 0,6 1 34 0 0,0 0 0 0 0,0 0 0 0 0,0 0 0 0 0,0 0 1 0 0,1-1-1 0 0,-1 0 0 0 0,9 0 0 0 0,3 0-31 0 0,42 5 53 0 0,80-2 0 0 0,62-14 165 0 0,-10 0 27 0 0,489-25 816 0 0,-309-3-692 0 0,74 0-202 0 0,-372 35-197 0 0,-188 11-320 0 0,53-2 219 0 0,-280 37-1312 0 0,-115 29-383 0 0,121-36 967 0 0,-60 9 362 0 0,299-32 461 0 0,-367 62 544 0 0,408-65-289 0 0,23-5 296 0 0,0 2 1 0 0,-42 15-1 0 0,86-19-375 0 0,18-3 83 0 0,-1-1 1 0 0,44-8 0 0 0,-44 6-100 0 0,408-58 537 0 0,-152 20-368 0 0,-127 17-255 0 0,108-13-482 0 0,274-11-113 0 0,-465 44 487 0 0,131 7 0 0 0,-197-2 59 0 0,-1-1 0 0 0,-1 2 0 0 0,1-1 0 0 0,0 1 0 0 0,0 0 0 0 0,9 4 0 0 0,-17-6 0 0 0,0 0 0 0 0,1 0 0 0 0,-1 0 0 0 0,0 1 0 0 0,0-1 0 0 0,1 0 0 0 0,-1 0 0 0 0,0 0 0 0 0,0 1 0 0 0,1-1 0 0 0,-1 0 0 0 0,0 0 0 0 0,0 1 0 0 0,0-1 0 0 0,1 0 0 0 0,-1 0 0 0 0,0 1 0 0 0,0-1 0 0 0,0 0 0 0 0,0 1 0 0 0,0-1 0 0 0,0 0 0 0 0,1 0 0 0 0,-1 1 0 0 0,0-1 0 0 0,0 0 0 0 0,0 1 0 0 0,0-1 0 0 0,0 0 0 0 0,0 1 0 0 0,0-1 0 0 0,0 0 0 0 0,-1 1 0 0 0,1-1 0 0 0,0 0 0 0 0,0 1 0 0 0,0-1 0 0 0,0 0 0 0 0,0 0 0 0 0,0 1 0 0 0,-1-1 0 0 0,1 0 0 0 0,0 1 0 0 0,0-1 0 0 0,0 0 0 0 0,-1 0 0 0 0,1 0 0 0 0,0 1 0 0 0,0-1 0 0 0,-1 0 0 0 0,1 0 0 0 0,0 0 0 0 0,0 1 0 0 0,-1-1 0 0 0,-17 10 0 0 0,-19 1-45 0 0,0-1-1 0 0,-42 4 0 0 0,22-3 3 0 0,-609 112-304 0 0,569-104 291 0 0,-218 47-62 0 0,70-13 74 0 0,13-4 22 0 0,57-8 22 0 0,166-39-7 0 0,5-1 3 0 0,0 0-1 0 0,1-1 1 0 0,-1 2-1 0 0,1-1 1 0 0,0 0-1 0 0,-1 1 0 0 0,-4 3 1 0 0,11-6 14 0 0,0 0 1 0 0,1 0 0 0 0,-1 0-1 0 0,1 0 1 0 0,-1 1-1 0 0,1 0 1 0 0,6 0-1 0 0,2-1 34 0 0,152-22 198 0 0,-50 5-140 0 0,-16 6-53 0 0,119-17 72 0 0,350-50-59 0 0,-425 58-430 0 0,-128 19 29 0 0,-18 3-92 0 0,-24 5-38 0 0,-88 17-281 0 0,29-5 543 0 0,-63 13 78 0 0,-145 51 1 0 0,-90 26 151 0 0,119-36 34 0 0,75-22 178 0 0,-86 28 474 0 0,254-70-575 0 0,4-2 223 0 0,-24 12 0 0 0,61-15-17 0 0,7-1-222 0 0,0-1 1 0 0,45-3 0 0 0,50-14 35 0 0,-33 3-64 0 0,175-22-25 0 0,83-10 9 0 0,-243 35-74 0 0,188-12 0 0 0,-117 16 4 0 0,101 1-22 0 0,-230 6-44 0 0,86 7-97 0 0,-113-5 66 0 0,1 0 0 0 0,0 1 1 0 0,-1 1-1 0 0,0 0 0 0 0,19 9 1 0 0,-33-12 50 0 0,0 0 0 0 0,0-1 1 0 0,0 1-1 0 0,0 0 0 0 0,-1 0 1 0 0,1 0-1 0 0,0 1 0 0 0,-1-1 1 0 0,0 1-1 0 0,0-1 0 0 0,0 1 1 0 0,0 0-1 0 0,0 0 0 0 0,2 4 1 0 0,-3-5 1 0 0,-1 0 0 0 0,1 0 1 0 0,0 0-1 0 0,-1 1 1 0 0,1-1-1 0 0,-1 0 0 0 0,0 1 1 0 0,0-1-1 0 0,0 0 0 0 0,0 0 1 0 0,0 1-1 0 0,-1-1 1 0 0,1 0-1 0 0,0 0 0 0 0,-1 1 1 0 0,0-1-1 0 0,0 0 1 0 0,1 0-1 0 0,-1 0 0 0 0,-1 0 1 0 0,1 0-1 0 0,-2 3 1 0 0,-5 5-36 0 0,0 0 1 0 0,-1-1-1 0 0,0 0 1 0 0,-1 0-1 0 0,0-1 1 0 0,-21 13 0 0 0,-72 34-385 0 0,76-43 431 0 0,-45 24 68 0 0,-20 10 196 0 0,-103 36 1 0 0,84-46 118 0 0,-173 34 1 0 0,224-59-353 0 0,-115 16-897 0 0,121-22-2453 0 0,1-1-1119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09:03:32.7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1 120 4144 0 0,'3'3'55'0'0,"0"-1"-1"0"0,0 0 1 0 0,1 0 0 0 0,-1-1 0 0 0,1 1-1 0 0,-1-1 1 0 0,1 1 0 0 0,0-1 0 0 0,0 0 0 0 0,6 0-1 0 0,5 1 715 0 0,22-2 1 0 0,-22 0 6 0 0,332-23 3878 0 0,-186 8-4503 0 0,156-18-21 0 0,-219 14 65 0 0,-46 7 166 0 0,-32 7-171 0 0,32-13 0 0 0,-35 12-154 0 0,4-2-88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09:03:40.9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1650 6389 3224 0 0,'-22'8'70'0'0,"0"-1"-1"0"0,0-1 1 0 0,-33 4 0 0 0,4 0 139 0 0,-235 36 5588 0 0,103-19-3297 0 0,152-23-2100 0 0,5 0 560 0 0,-45 13 0 0 0,69-17-740 0 0,4 2-17 0 0,9 1-123 0 0,-1 0 0 0 0,1-1 1 0 0,0 0-1 0 0,0 0 1 0 0,-1-1-1 0 0,1 0 0 0 0,12-2 1 0 0,-2 2 9 0 0,404-14 1034 0 0,-288 1-883 0 0,69-7 75 0 0,48-3-97 0 0,-168 16-209 0 0,86-1-8 0 0,-15 0 1067 0 0,-127 7-117 0 0,-30 0-947 0 0,0 1 0 0 0,0-1 0 0 0,0 0 0 0 0,0 0 0 0 0,1 0 1 0 0,-1 1-1 0 0,0-1 0 0 0,0 0 0 0 0,0 0 0 0 0,0 1 0 0 0,0-1 0 0 0,0 0 0 0 0,0 0 0 0 0,0 0 0 0 0,0 1 0 0 0,0-1 0 0 0,0 0 0 0 0,0 0 0 0 0,0 1 1 0 0,0-1-1 0 0,0 0 0 0 0,0 0 0 0 0,0 1 0 0 0,-1-1 0 0 0,1 0 0 0 0,0 0 0 0 0,0 0 0 0 0,0 1 0 0 0,0-1 0 0 0,0 0 0 0 0,0 0 0 0 0,-1 0 1 0 0,1 0-1 0 0,0 1 0 0 0,0-1 0 0 0,0 0 0 0 0,-1 0 0 0 0,1 0 0 0 0,-7 8 16 0 0,-1-2-189 0 0,0-2 1 0 0,0 1-1 0 0,-1-1 1 0 0,1 0 0 0 0,-18 4-1 0 0,8-1-113 0 0,-35 10-75 0 0,-71 12 0 0 0,-43 14 134 0 0,60-6 20 0 0,-169 34 1 0 0,217-60 178 0 0,-133 22-52 0 0,0-16 38 0 0,141-15 64 0 0,19 0 38 0 0,-36-3-1 0 0,52 0 12 0 0,13 1 67 0 0,4-1-88 0 0,2-1-43 0 0,0 0 0 0 0,0 1 1 0 0,1-1-1 0 0,-1 1 0 0 0,0 0 0 0 0,1 0 0 0 0,-1 0 1 0 0,1 0-1 0 0,-1 0 0 0 0,1 1 0 0 0,-1-1 1 0 0,1 1-1 0 0,-1 0 0 0 0,5 1 0 0 0,18-3 29 0 0,12-2 2 0 0,0 1-1 0 0,47 3 1 0 0,-35 1-22 0 0,308 15 509 0 0,-203-6-503 0 0,235 30-27 0 0,-168-14 0 0 0,-95-7 0 0 0,-110-15 0 0 0,0 1 0 0 0,0 0 0 0 0,0 1 0 0 0,-1 1 0 0 0,18 10 0 0 0,-32-16 0 0 0,1 1 0 0 0,-1-1 0 0 0,0 1 0 0 0,0 0 0 0 0,0 0 0 0 0,-1 0 0 0 0,1 0 0 0 0,0 0 0 0 0,2 4 0 0 0,-3-5 0 0 0,-1 0 0 0 0,1 0 0 0 0,-1 0 0 0 0,1 0 0 0 0,-1 1 0 0 0,0-1 0 0 0,1 0 0 0 0,-1 0 0 0 0,0 0 0 0 0,0 0 0 0 0,0 1 0 0 0,0-1 0 0 0,0 0 0 0 0,0 0 0 0 0,0 0 0 0 0,0 0 0 0 0,-1 1 0 0 0,1-1 0 0 0,0 0 0 0 0,-1 0 0 0 0,1 0 0 0 0,0 0 0 0 0,-1 0 0 0 0,0 1 0 0 0,-4 4 5 0 0,0 0 0 0 0,0-1 0 0 0,0 0 0 0 0,-1 0-1 0 0,0-1 1 0 0,1 0 0 0 0,-2 0 0 0 0,1 0 0 0 0,0 0-1 0 0,-9 2 1 0 0,-10 4 1 0 0,-34 10-1 0 0,-17-2-32 0 0,-80 9-1 0 0,122-21 19 0 0,-431 32 692 0 0,375-33-1491 0 0,-300 24-1124 0 0,311-22 1891 0 0,-23-5 464 0 0,93-2-348 0 0,8 0 21 0 0,20-6 152 0 0,28-9 78 0 0,0 3 0 0 0,71-9-1 0 0,-49 9 414 0 0,218-23-739 0 0,-143 20-233 0 0,10 5 1290 0 0,-35 3-1231 0 0,-39 1-694 0 0,-1 3 0 0 0,130 13 0 0 0,-196-9 857 0 0,0 1-1 0 0,0 0 1 0 0,-1 1 0 0 0,1 0 0 0 0,0 1 0 0 0,-1 1 0 0 0,14 6-1 0 0,-25-10 12 0 0,-1-1 0 0 0,1 1-1 0 0,0-1 1 0 0,0 0 0 0 0,-1 1-1 0 0,1 0 1 0 0,0-1-1 0 0,-1 1 1 0 0,1-1 0 0 0,0 1-1 0 0,-1 0 1 0 0,1-1-1 0 0,-1 1 1 0 0,1 0 0 0 0,-1 0-1 0 0,1-1 1 0 0,-1 1 0 0 0,0 0-1 0 0,1 0 1 0 0,-1 0-1 0 0,0-1 1 0 0,0 1 0 0 0,0 0-1 0 0,0 0 1 0 0,1 1-1 0 0,-2 0 0 0 0,1-1 0 0 0,-1 0-1 0 0,1 0 1 0 0,-1 0 0 0 0,0 0-1 0 0,1 0 1 0 0,-1 1-1 0 0,0-1 1 0 0,0-1 0 0 0,1 1-1 0 0,-1 0 1 0 0,0 0 0 0 0,0 0-1 0 0,0 0 1 0 0,-2 0-1 0 0,-3 3-4 0 0,-1 0 0 0 0,0-1-1 0 0,0 0 1 0 0,-14 4-1 0 0,-55 8 23 0 0,-21 6 22 0 0,93-20-35 0 0,-18 6-39 0 0,0-1 1 0 0,-45 6-1 0 0,7-8-46 0 0,-25 1-42 0 0,-21 13-203 0 0,-42 4-217 0 0,-385 3-152 0 0,353-27 720 0 0,-64 2 16 0 0,55 11 88 0 0,158-10-128 0 0,42 5 10 0 0,-1-4 1 0 0,0-1 0 0 0,0 0 0 0 0,0 0 0 0 0,19-2 0 0 0,0 0 12 0 0,809-15 1071 0 0,-12 27-559 0 0,-623 12-413 0 0,-139-14-106 0 0,12 6 48 0 0,-66-12-64 0 0,-10 0 0 0 0,-7 0 0 0 0,6-2 0 0 0,-14 3 0 0 0,-1 0 0 0 0,0-1 0 0 0,0-1 0 0 0,0 0 0 0 0,-21 0 0 0 0,-1 0 0 0 0,-554 34-744 0 0,-138 10-347 0 0,184 30 763 0 0,373-32 403 0 0,161-41-74 0 0,7 0 5 0 0,8 0 14 0 0,9 0 71 0 0,16 1 47 0 0,0-2 1 0 0,1-2-1 0 0,48-4 1 0 0,-53 2-73 0 0,310-22 136 0 0,293-17 131 0 0,-372 38-387 0 0,-138 2 17 0 0,152 18 0 0 0,-214-6 26 0 0,-55-11 10 0 0,0 0 0 0 0,0 0 0 0 0,1 1 0 0 0,-1-1 1 0 0,0 0-1 0 0,0 0 0 0 0,1 0 0 0 0,-1 0 0 0 0,0 1 0 0 0,0-1 0 0 0,0 0 0 0 0,1 0 1 0 0,-1 1-1 0 0,0-1 0 0 0,0 0 0 0 0,0 0 0 0 0,0 1 0 0 0,1-1 0 0 0,-1 0 1 0 0,0 0-1 0 0,0 1 0 0 0,0-1 0 0 0,0 0 0 0 0,0 0 0 0 0,0 1 0 0 0,0-1 0 0 0,0 0 1 0 0,0 1-1 0 0,0-1 0 0 0,0 0 0 0 0,0 1 0 0 0,0-1 0 0 0,0 0 0 0 0,0 0 0 0 0,0 1 1 0 0,0-1-1 0 0,0 0 0 0 0,-1 1 0 0 0,1-1 0 0 0,-5 10-17 0 0,0-7 17 0 0,1 0 1 0 0,0 1 0 0 0,0-2-1 0 0,-1 1 1 0 0,0 0 0 0 0,0-1-1 0 0,1 0 1 0 0,-7 2 0 0 0,-45 11 7 0 0,41-12 1 0 0,-156 30-308 0 0,-45 11-502 0 0,99-8 149 0 0,-62 16-422 0 0,-308 72-773 0 0,290-60 2872 0 0,153-45-416 0 0,40-17-474 0 0,-1 1 1 0 0,1-1-1 0 0,1 1 1 0 0,-1 0-1 0 0,0 0 0 0 0,1 0 1 0 0,-1 0-1 0 0,-3 5 1 0 0,7-7-97 0 0,0-1 0 0 0,-1 1 0 0 0,1-1 0 0 0,0 1 0 0 0,-1-1 0 0 0,1 1 0 0 0,0-1 0 0 0,0 1 0 0 0,-1-1 0 0 0,1 1 1 0 0,0-1-1 0 0,0 1 0 0 0,0 0 0 0 0,0-1 0 0 0,0 1 0 0 0,0-1 0 0 0,0 1 0 0 0,0-1 0 0 0,0 1 0 0 0,0 0 0 0 0,0-1 0 0 0,0 1 1 0 0,0-1-1 0 0,1 1 0 0 0,-1-1 0 0 0,1 2 0 0 0,-1-1 17 0 0,1 0-1 0 0,0 0 1 0 0,0 0 0 0 0,0 0 0 0 0,1 0 0 0 0,-1 0-1 0 0,0 0 1 0 0,0-1 0 0 0,0 1 0 0 0,3 1 0 0 0,3 1 105 0 0,1-1 1 0 0,0 1 0 0 0,8 0 0 0 0,-14-2-107 0 0,67 10 776 0 0,107 6 0 0 0,72-14-572 0 0,-178-3-219 0 0,266-8-54 0 0,-92 0-145 0 0,162 2-63 0 0,-328 12 223 0 0,-68-4 0 0 0,-9 1 0 0 0,-6 1 0 0 0,5-4 0 0 0,-5 3 0 0 0,-1-1 0 0 0,1 1 0 0 0,-1-1 0 0 0,1 0 0 0 0,-1-1 0 0 0,0 1 0 0 0,-9 0 0 0 0,-9 2 0 0 0,-357 64-471 0 0,10-3-84 0 0,151-12 106 0 0,-81 17-251 0 0,-130 34-122 0 0,409-98 816 0 0,1-1 7 0 0,0 1 1 0 0,1 1 0 0 0,-29 14-1 0 0,47-20 21 0 0,-1 1 0 0 0,1-1 0 0 0,0 1-1 0 0,0-1 1 0 0,0 1 0 0 0,0 0 0 0 0,0 0-1 0 0,0 0 1 0 0,0 0 0 0 0,1 0 0 0 0,-2 3 0 0 0,3-4-6 0 0,1-1 0 0 0,-1 1 1 0 0,1-1-1 0 0,-1 1 1 0 0,1 0-1 0 0,0-1 0 0 0,-1 0 1 0 0,1 1-1 0 0,0-1 1 0 0,0 1-1 0 0,-1-1 1 0 0,1 0-1 0 0,0 1 0 0 0,0-1 1 0 0,1 0-1 0 0,13 3 190 0 0,1-1 0 0 0,0 0-1 0 0,1-2 1 0 0,-1 0 0 0 0,17-2-1 0 0,4 1 29 0 0,389-31 903 0 0,-217 9-953 0 0,23-2-92 0 0,587-53-436 0 0,-501 71 255 0 0,-315 7 67 0 0,1 0 1 0 0,-1 1-1 0 0,0-1 1 0 0,1 1-1 0 0,-1-1 0 0 0,0 1 1 0 0,0 0-1 0 0,0 0 0 0 0,1 0 1 0 0,-1 1-1 0 0,0-1 0 0 0,5 4 1 0 0,-9-4-6 0 0,1 0-1 0 0,-1 0 1 0 0,1-1 0 0 0,-1 1 0 0 0,1 0-1 0 0,-1-1 1 0 0,0 1 0 0 0,1 0 0 0 0,-1-1-1 0 0,0 1 1 0 0,1-1 0 0 0,-1 1 0 0 0,0-1-1 0 0,0 0 1 0 0,-1 1 0 0 0,-26 10-278 0 0,0-1 1 0 0,-41 9-1 0 0,-62 6-54 0 0,73-15 264 0 0,-413 61-499 0 0,102-16 390 0 0,4 17 345 0 0,270-50 8 0 0,-85 22 214 0 0,115-26-197 0 0,-39 12 292 0 0,104-30-440 0 0,0 0 0 0 0,0 0 0 0 0,0 0 0 0 0,-1 0 1 0 0,1 0-1 0 0,0 0 0 0 0,0 0 0 0 0,0 0 0 0 0,0 0 1 0 0,-1 0-1 0 0,1 0 0 0 0,0 1 0 0 0,0-1 0 0 0,0 0 1 0 0,-2 1 199 0 0,2-1-200 0 0,0 0 0 0 0,0 0 1 0 0,0 0-1 0 0,0 0 0 0 0,0 1 0 0 0,0-1 0 0 0,0 0 1 0 0,0 0-1 0 0,0 0 0 0 0,0 0 0 0 0,0 1 0 0 0,0-1 1 0 0,0 0-1 0 0,0 0 0 0 0,0 0 0 0 0,0 0 0 0 0,0 0 1 0 0,0 1-1 0 0,0-1 0 0 0,0 0 0 0 0,0 0 0 0 0,0 0 1 0 0,0 0-1 0 0,0 1 0 0 0,11 3 334 0 0,19 2-56 0 0,8-3-37 0 0,1-1-1 0 0,0-2 1 0 0,64-9-1 0 0,-51 4-143 0 0,938-83 293 0 0,-524 63-909 0 0,-440 25 429 0 0,8-2-44 0 0,40 5 0 0 0,-73-3 116 0 0,-1 0 0 0 0,0 0-1 0 0,0 0 1 0 0,0 0 0 0 0,0 0 0 0 0,1 0-1 0 0,-1 0 1 0 0,0 0 0 0 0,0 0 0 0 0,0 0-1 0 0,0 0 1 0 0,1 0 0 0 0,-1 0 0 0 0,0 0-1 0 0,0 0 1 0 0,0 0 0 0 0,0 0 0 0 0,0 1-1 0 0,1-1 1 0 0,-1 0 0 0 0,0 0 0 0 0,0 0 0 0 0,0 0-1 0 0,0 0 1 0 0,0 0 0 0 0,0 0 0 0 0,1 0-1 0 0,-1 1 1 0 0,0-1 0 0 0,0 0 0 0 0,0 0-1 0 0,0 0 1 0 0,0 0 0 0 0,0 0 0 0 0,0 1-1 0 0,0-1 1 0 0,0 0 0 0 0,0 0 0 0 0,0 0-1 0 0,0 0 1 0 0,0 1 0 0 0,0-1 0 0 0,0 0-1 0 0,0 0 1 0 0,0 0 0 0 0,0 0 0 0 0,0 1-1 0 0,0-1 1 0 0,0 0 0 0 0,0 0 0 0 0,0 0 0 0 0,0 0-1 0 0,0 0 1 0 0,0 1 0 0 0,-5 4 2 0 0,5-5-2 0 0,-7 5-7 0 0,0-1 0 0 0,0 0 0 0 0,-1-1 0 0 0,1 1 0 0 0,-1-1 0 0 0,0-1-1 0 0,0 0 1 0 0,-12 2 0 0 0,7 0-3 0 0,-179 56-61 0 0,18-3 24 0 0,-372 65-891 0 0,-7-27-945 0 0,-187 37 317 0 0,414-57 2348 0 0,137-28 701 0 0,323-74-676 0 0,-32 7-617 0 0,176-32-244 0 0,-156 32-59 0 0,343-50-287 0 0,-334 52 308 0 0,358-26 24 0 0,-364 35 64 0 0,39 4 4 0 0,-133 6 0 0 0,-1 1 0 0 0,1 1 0 0 0,39 11 0 0 0,-62-12 15 0 0,0 0 0 0 0,0 1-1 0 0,0 0 1 0 0,13 7-1 0 0,-20-9-11 0 0,0-1-1 0 0,0 1 0 0 0,0-1 0 0 0,0 1 0 0 0,0 0 0 0 0,0-1 0 0 0,0 1 0 0 0,0 0 0 0 0,0 0 0 0 0,-1 0 0 0 0,1-1 0 0 0,0 1 0 0 0,0 0 0 0 0,-1 0 0 0 0,1 0 0 0 0,-1 0 0 0 0,1 0 0 0 0,-1 0 0 0 0,1 0 0 0 0,-1 1 0 0 0,0-1 0 0 0,0 0 0 0 0,1 0 0 0 0,-1 0 0 0 0,0 0 0 0 0,0 0 0 0 0,0 1 0 0 0,0-1 0 0 0,0 0 0 0 0,-1 0 0 0 0,1 0 0 0 0,0 0 0 0 0,0 0 0 0 0,-1 0 0 0 0,1 0 0 0 0,0 1 0 0 0,-1-1 0 0 0,0 0 0 0 0,1 0 0 0 0,-1 0 0 0 0,1-1 0 0 0,-1 1 0 0 0,0 0 0 0 0,-1 2 0 0 0,-3 1 7 0 0,0 1-1 0 0,0 0 0 0 0,-1-1 1 0 0,0 0-1 0 0,1 0 0 0 0,-1-1 0 0 0,-8 4 1 0 0,-49 18 10 0 0,40-17 9 0 0,-47 18-17 0 0,-49 19-29 0 0,-7 13-131 0 0,-71 29-103 0 0,60-32-2 0 0,-179 65 25 0 0,239-94 192 0 0,-139 67 0 0 0,209-89 37 0 0,4-3 0 0 0,0 0 0 0 0,1 1 0 0 0,-1-1 0 0 0,0 1 0 0 0,1 0 0 0 0,-1-1 0 0 0,0 1 0 0 0,1 0 0 0 0,0 1 0 0 0,0-1 0 0 0,0 0 0 0 0,0 1 0 0 0,0-1 0 0 0,-2 4 0 0 0,4-5 0 0 0,-1 0 1 0 0,1-1-1 0 0,0 1 1 0 0,0 0 0 0 0,0-1-1 0 0,0 1 1 0 0,0 0 0 0 0,1 0-1 0 0,-1-1 1 0 0,0 1 0 0 0,0 0-1 0 0,0-1 1 0 0,0 1 0 0 0,1-1-1 0 0,-1 1 1 0 0,0 0-1 0 0,1-1 1 0 0,-1 1 0 0 0,1-1-1 0 0,-1 1 1 0 0,0 0 0 0 0,1-1-1 0 0,-1 1 1 0 0,1-1 0 0 0,-1 0-1 0 0,1 1 1 0 0,0-1 0 0 0,0 1-1 0 0,20 9 35 0 0,-2-5 11 0 0,0-1 1 0 0,1-1-1 0 0,23 1 0 0 0,-5 0 36 0 0,274 9 532 0 0,4-23 504 0 0,-161 4-59 0 0,375-29-853 0 0,-467 28-1060 0 0,1 4-1 0 0,97 6 1 0 0,-154-2 748 0 0,1 0 0 0 0,-1 0 0 0 0,0 1 0 0 0,10 3 0 0 0,-17-5 97 0 0,0 0 1 0 0,0 0 0 0 0,1 0 0 0 0,-1 0 0 0 0,0 0 0 0 0,0 0 0 0 0,1 0 0 0 0,-1 0 0 0 0,0 1 0 0 0,0-1 0 0 0,1 0 0 0 0,-1 0 0 0 0,0 0 0 0 0,0 0 0 0 0,1 0 0 0 0,-1 0 0 0 0,0 1 0 0 0,0-1 0 0 0,1 0 0 0 0,-1 0 0 0 0,0 0-1 0 0,0 1 1 0 0,0-1 0 0 0,0 0 0 0 0,1 0 0 0 0,-1 0 0 0 0,0 1 0 0 0,0-1 0 0 0,0 0 0 0 0,0 0 0 0 0,0 1 0 0 0,0-1 0 0 0,0 0 0 0 0,0 0 0 0 0,0 1 0 0 0,0-1 0 0 0,0 0 0 0 0,0 1 0 0 0,0-1 0 0 0,0 0 0 0 0,0 0 0 0 0,0 1 0 0 0,0-1-1 0 0,0 0 1 0 0,0 0 0 0 0,0 1 0 0 0,0-1 0 0 0,0 0 0 0 0,0 0 0 0 0,0 1 0 0 0,-1-1 0 0 0,1 0 0 0 0,0 0 0 0 0,0 0 0 0 0,0 1 0 0 0,0-1 0 0 0,-1 0 0 0 0,1 0 0 0 0,0 0 0 0 0,0 1 0 0 0,0-1 0 0 0,-1 0 0 0 0,1 0 0 0 0,0 0-1 0 0,0 0 1 0 0,-1 0 0 0 0,1 0 0 0 0,-22 9-185 0 0,18-8 142 0 0,-42 19-253 0 0,-68 39 1 0 0,65-32 203 0 0,-54 22 0 0 0,-197 49-179 0 0,-6-21-59 0 0,-129 12-589 0 0,280-59 502 0 0,106-20 310 0 0,-168 37-200 0 0,210-45 458 0 0,-1 0 0 0 0,0-1 0 0 0,1 0 0 0 0,-14 0 372 0 0,36-4 241 0 0,116-23 362 0 0,-37 8-699 0 0,1023-186 958 0 0,-1032 192-1471 0 0,97-11-499 0 0,-146 21 460 0 0,-1 1 0 0 0,0 2 1 0 0,40 5-1 0 0,-74-5 101 0 0,0-1 0 0 0,0 0 0 0 0,0 0 0 0 0,0 0 1 0 0,0 0-1 0 0,0 1 0 0 0,0-1 0 0 0,0 0 0 0 0,0 1 0 0 0,0-1 1 0 0,0 1-1 0 0,0-1 0 0 0,0 1 0 0 0,1 0 0 0 0,-2 0 20 0 0,0-1 0 0 0,0 0-1 0 0,0 0 1 0 0,0 1 0 0 0,0-1-1 0 0,0 0 1 0 0,0 0 0 0 0,0 1-1 0 0,0-1 1 0 0,0 0 0 0 0,0 1 0 0 0,0-1-1 0 0,0 0 1 0 0,0 0 0 0 0,0 1-1 0 0,0-1 1 0 0,0 0 0 0 0,0 0 0 0 0,0 1-1 0 0,0-1 1 0 0,0 0 0 0 0,-1 0-1 0 0,1 1 1 0 0,0-1 0 0 0,0 0-1 0 0,0 0 1 0 0,0 0 0 0 0,-1 1 0 0 0,1-1-1 0 0,0 0 1 0 0,0 0 0 0 0,-1 0-1 0 0,-2 3-77 0 0,-1 0 0 0 0,0-1 1 0 0,0 1-1 0 0,-6 1 0 0 0,-228 94-747 0 0,136-59 666 0 0,-21 8 213 0 0,-224 95 322 0 0,-300 122 926 0 0,298-120-1064 0 0,294-119-169 0 0,29-14 90 0 0,0 1 0 0 0,1 1 0 0 0,-31 22 1 0 0,52-32-90 0 0,-1 0 1 0 0,2 1 0 0 0,-1-1 0 0 0,0 1-1 0 0,-5 8 1 0 0,8-11-34 0 0,0 0 0 0 0,1 0 1 0 0,-1 0-1 0 0,1 0 0 0 0,-1 0 0 0 0,1 1 0 0 0,-1-1 0 0 0,1 0 0 0 0,-1 0 0 0 0,1 1 0 0 0,0-1 1 0 0,0 0-1 0 0,0 0 0 0 0,0 1 0 0 0,0-1 0 0 0,0 0 0 0 0,0 1 0 0 0,0-1 0 0 0,0 0 1 0 0,1 0-1 0 0,-1 1 0 0 0,0-1 0 0 0,1 0 0 0 0,-1 0 0 0 0,1 0 0 0 0,-1 1 0 0 0,2 0 0 0 0,2 3 37 0 0,0 0 0 0 0,0-1 0 0 0,0 0 0 0 0,1 0 0 0 0,0 0 0 0 0,0-1 0 0 0,0 1 0 0 0,0-1 0 0 0,0 0 0 0 0,0 0 0 0 0,1-1 0 0 0,0 0 0 0 0,-1 0 0 0 0,1 0 0 0 0,0-1 0 0 0,0 1 0 0 0,0-2 0 0 0,0 1 0 0 0,12 0 0 0 0,6-2 66 0 0,1-2 0 0 0,-1 0 1 0 0,38-10-1 0 0,-48 10-114 0 0,160-31 205 0 0,-53 11-139 0 0,132-23 11 0 0,13-3-106 0 0,-52 8-557 0 0,347-22 1 0 0,-523 61 381 0 0,0 2-1 0 0,0 2 1 0 0,-1 1 0 0 0,51 12-1 0 0,-85-14 149 0 0,-1 0-1 0 0,1-1 0 0 0,-1 1 1 0 0,1 1-1 0 0,-1-1 1 0 0,0 0-1 0 0,0 0 0 0 0,1 1 1 0 0,2 3-1 0 0,-4-5 35 0 0,-1 1 1 0 0,1-1-1 0 0,-1 0 0 0 0,0 1 0 0 0,1-1 1 0 0,-1 1-1 0 0,0-1 0 0 0,1 1 0 0 0,-1-1 1 0 0,0 1-1 0 0,1-1 0 0 0,-1 1 1 0 0,0 0-1 0 0,0-1 0 0 0,0 1 0 0 0,0-1 1 0 0,0 1-1 0 0,0 0 0 0 0,0-1 0 0 0,0 1 1 0 0,0-1-1 0 0,0 1 0 0 0,0 0 0 0 0,0-1 1 0 0,0 1-1 0 0,0-1 0 0 0,0 1 1 0 0,-1-1-1 0 0,1 1 0 0 0,0 0 0 0 0,0-1 1 0 0,-1 1-1 0 0,1-1 0 0 0,0 1 0 0 0,-1-1 1 0 0,1 0-1 0 0,0 1 0 0 0,-1-1 0 0 0,1 1 1 0 0,-1-1-1 0 0,1 0 0 0 0,-2 1 1 0 0,-11 8-36 0 0,-1-1 0 0 0,-1-1 1 0 0,0 0-1 0 0,0-1 1 0 0,-21 6-1 0 0,1 0 97 0 0,-53 20 48 0 0,-160 63-74 0 0,-119 34 89 0 0,-225 8 353 0 0,445-106-386 0 0,40-7 80 0 0,1 4 0 0 0,-141 57-1 0 0,236-81-85 0 0,0 1 1 0 0,0 1-1 0 0,0 0 0 0 0,1 0 0 0 0,-14 12 0 0 0,24-18-75 0 0,0 0-1 0 0,0 0 1 0 0,0 0-1 0 0,0 0 0 0 0,0 0 1 0 0,0 0-1 0 0,0 0 0 0 0,0 1 1 0 0,0-1-1 0 0,0 0 1 0 0,0 0-1 0 0,0 0 0 0 0,1 0 1 0 0,-1 0-1 0 0,0 0 1 0 0,0 0-1 0 0,0 0 0 0 0,0 0 1 0 0,0 0-1 0 0,0 0 0 0 0,0 0 1 0 0,0 0-1 0 0,0 0 1 0 0,0 0-1 0 0,0 0 0 0 0,0 1 1 0 0,0-1-1 0 0,0 0 0 0 0,0 0 1 0 0,0 0-1 0 0,0 0 1 0 0,0 0-1 0 0,0 0 0 0 0,0 0 1 0 0,0 0-1 0 0,0 0 0 0 0,0 0 1 0 0,0 0-1 0 0,0 0 1 0 0,0 1-1 0 0,0-1 0 0 0,0 0 1 0 0,0 0-1 0 0,0 0 1 0 0,0 0-1 0 0,0 0 0 0 0,0 0 1 0 0,0 0-1 0 0,0 0 0 0 0,0 0 1 0 0,0 0-1 0 0,-1 0 1 0 0,1 0-1 0 0,0 0 0 0 0,0 0 1 0 0,0 0-1 0 0,0 0 0 0 0,0 0 1 0 0,0 0-1 0 0,0 1 1 0 0,0-1-1 0 0,0 0 0 0 0,0 0 1 0 0,0 0-1 0 0,5 2 24 0 0,1 0-1 0 0,-1-1 1 0 0,1 0-1 0 0,0 1 0 0 0,0-2 1 0 0,-1 1-1 0 0,9-1 1 0 0,43-3 37 0 0,-40 1-37 0 0,284-35 190 0 0,-185 20-176 0 0,920-102-112 0 0,-856 108 72 0 0,220 15 0 0 0,-376-3-13 0 0,0 2 0 0 0,0 0-1 0 0,43 12 1 0 0,-65-15 11 0 0,-1 1 0 0 0,0-1 0 0 0,1 1-1 0 0,-1-1 1 0 0,0 1 0 0 0,0 0 0 0 0,0-1 0 0 0,0 1-1 0 0,1 0 1 0 0,-1 0 0 0 0,1 1 0 0 0,-2-1-5 0 0,1-1 1 0 0,-1 1 0 0 0,0-1-1 0 0,0 1 1 0 0,1-1-1 0 0,-1 1 1 0 0,0-1-1 0 0,0 1 1 0 0,0-1 0 0 0,1 1-1 0 0,-1 0 1 0 0,0-1-1 0 0,0 1 1 0 0,0-1-1 0 0,0 1 1 0 0,0-1 0 0 0,0 1-1 0 0,0-1 1 0 0,-1 1-1 0 0,1 1 1 0 0,-1-1-27 0 0,0 1 1 0 0,0 0-1 0 0,0 0 1 0 0,0-1-1 0 0,-1 1 0 0 0,1-1 1 0 0,-1 1-1 0 0,1-1 1 0 0,-1 1-1 0 0,1-1 0 0 0,-1 0 1 0 0,0 0-1 0 0,0 0 1 0 0,0 0-1 0 0,-2 1 0 0 0,-65 23-255 0 0,-141 46 11 0 0,77-19 109 0 0,-3 2-107 0 0,-31 1-113 0 0,53-18 71 0 0,-154 46-402 0 0,-15 5 956 0 0,10 20 1568 0 0,265-104-1681 0 0,3-2-53 0 0,0 0-1 0 0,0 0 1 0 0,0 1-1 0 0,1 0 1 0 0,-1 0-1 0 0,1 0 1 0 0,-1 0-1 0 0,1 1 1 0 0,0-1-1 0 0,-4 6 1 0 0,8-8-62 0 0,-1-1 0 0 0,1 1 0 0 0,0-1 0 0 0,-1 1 0 0 0,1 0 0 0 0,0-1 1 0 0,0 1-1 0 0,0-1 0 0 0,0 1 0 0 0,-1 0 0 0 0,1-1 0 0 0,0 1 0 0 0,0 0 0 0 0,0-1 1 0 0,0 1-1 0 0,0 0 0 0 0,1-1 0 0 0,-1 1 0 0 0,0-1 0 0 0,0 1 0 0 0,0 0 0 0 0,1-1 0 0 0,-1 1 1 0 0,0-1-1 0 0,0 1 0 0 0,1 0 0 0 0,-1-1 0 0 0,1 1 0 0 0,-1-1 0 0 0,0 1 0 0 0,1-1 1 0 0,-1 1-1 0 0,1-1 0 0 0,-1 0 0 0 0,1 1 0 0 0,-1-1 0 0 0,1 0 0 0 0,0 1 0 0 0,-1-1 0 0 0,1 0 1 0 0,0 1-1 0 0,3 1 12 0 0,0-1 1 0 0,0 1-1 0 0,1-1 1 0 0,5 2-1 0 0,21 2 2 0 0,0-1-1 0 0,55-1 0 0 0,60-11 33 0 0,-90 4-49 0 0,221-21-79 0 0,128 9-28 0 0,-297 13 91 0 0,68 6 10 0 0,-85 1 0 0 0,-49-3 32 0 0,0 3 0 0 0,-1 1 0 0 0,48 13 0 0 0,-87-18-32 0 0,-1 0 1 0 0,1 1 1 0 0,0-1-1 0 0,0 1 0 0 0,-1-1 0 0 0,1 1 0 0 0,0 0 0 0 0,-1-1 0 0 0,1 1 0 0 0,-1 0 0 0 0,2 1 0 0 0,-3-1 4 0 0,0 0 0 0 0,0 1 0 0 0,0-1-1 0 0,0 0 1 0 0,-1 0 0 0 0,1 0 0 0 0,0 0-1 0 0,-1 0 1 0 0,1 0 0 0 0,0 0 0 0 0,-1 0-1 0 0,0 0 1 0 0,1-1 0 0 0,-1 1 0 0 0,-1 2-1 0 0,-11 10 27 0 0,0-1 0 0 0,-2 0 0 0 0,1-1 0 0 0,-1-1 0 0 0,-1 0 1 0 0,0-1-1 0 0,0 0 0 0 0,-19 6 0 0 0,-23 6-13 0 0,-64 14 1 0 0,95-28-6 0 0,-279 56-535 0 0,257-54 418 0 0,-211 32-553 0 0,104-18 122 0 0,92-10 468 0 0,1 2-1 0 0,0 3 0 0 0,2 2 0 0 0,0 3 1 0 0,-66 36-1 0 0,121-56 105 0 0,-2 0 124 0 0,1 1-1 0 0,-1 0 0 0 0,1 1 0 0 0,0 0 0 0 0,-8 7 264 0 0,238-25 696 0 0,60-7-1103 0 0,-79 8-18 0 0,328-29 1 0 0,-64 16 266 0 0,-467 25-116 0 0,-1 1-144 0 0,0 0 0 0 0,0 0 0 0 0,0-1-1 0 0,-1 1 1 0 0,1 0 0 0 0,0 0 0 0 0,-1-1-1 0 0,1 1 1 0 0,-1-1 0 0 0,1 1 0 0 0,0 0-1 0 0,-1-1 1 0 0,0 1 0 0 0,1-1 0 0 0,-1 1 0 0 0,1-1-1 0 0,-1 1 1 0 0,0-1 0 0 0,1 1 0 0 0,-1-1-1 0 0,0 0 1 0 0,-1 1 0 0 0,-18 7 74 0 0,16-7-77 0 0,-39 9-162 0 0,0-2-1 0 0,0-1 1 0 0,-53 0-1 0 0,36-2 4 0 0,34-3 76 0 0,-667 62-2228 0 0,582-53 2058 0 0,-157 21 48 0 0,222-21 199 0 0,0 2 0 0 0,-48 22 0 0 0,-1-1 116 0 0,-46 5 273 0 0,11-4 10 0 0,124-32-440 0 0,7-1 7 0 0,8 0-39 0 0,-8-2 56 0 0,56 7-278 0 0,62-1 0 0 0,-69-4 249 0 0,203-4 43 0 0,-85-2 256 0 0,217-6 1232 0 0,-214 4-918 0 0,55-9 25 0 0,-32 2-311 0 0,-167 12-265 0 0,-20 3-51 0 0,-14 2-52 0 0,-13 3-86 0 0,-66 9-358 0 0,-137 7-1 0 0,105-14 66 0 0,-247 20-231 0 0,-58 5 1850 0 0,78-3-1168 0 0,75-28-1108 0 0,258-4 911 0 0,-1 0 0 0 0,1-1 0 0 0,0-1 0 0 0,-22-7 0 0 0,34 9 199 0 0,0 1 0 0 0,0 0 0 0 0,-1-1 0 0 0,1 1 0 0 0,0 0 0 0 0,0-1 0 0 0,0 1 0 0 0,0 0 0 0 0,-1-1 0 0 0,1 1 0 0 0,0 0 0 0 0,0-1 0 0 0,0 1 0 0 0,0 0 0 0 0,0-1 0 0 0,0 1 0 0 0,0 0 0 0 0,0-1 0 0 0,0 1 0 0 0,0 0 0 0 0,0-1 0 0 0,0 1 0 0 0,0 0 0 0 0,1-1 0 0 0,-1 1 0 0 0,0 0 0 0 0,0-1 0 0 0,0 0 0 0 0,4-8-164 0 0,1 4 80 0 0,0 0 0 0 0,0 0 0 0 0,0 1 0 0 0,0 0 0 0 0,1 0 0 0 0,0 0 0 0 0,0 0 0 0 0,0 1 0 0 0,0 0 0 0 0,10-3 0 0 0,-5 1 66 0 0,11-5 17 0 0,-2 0-2 0 0,0 2 0 0 0,23-7 0 0 0,1 4 30 0 0,-27 8 13 0 0,-1-1 0 0 0,1 0 0 0 0,23-11 1 0 0,8-10 142 0 0,-23 11-29 0 0,0 2-1 0 0,31-11 1 0 0,11 4 283 0 0,132-20 0 0 0,71 12-221 0 0,-269 27-204 0 0,3-1-24 0 0,-1 1-1 0 0,1-1 1 0 0,-1 1-1 0 0,1 0 1 0 0,-1 0-1 0 0,1 1 0 0 0,0-1 1 0 0,-1 1-1 0 0,1-1 1 0 0,-1 1-1 0 0,6 3 1 0 0,-16 2-810 0 0,4-3 732 0 0,-20 17-252 0 0,14-12 316 0 0,1-1 1 0 0,-1 0-1 0 0,0 0 1 0 0,-15 7-1 0 0,-15 4-93 0 0,-47 12-1 0 0,55-19-9 0 0,-171 42-700 0 0,162-44 866 0 0,-58 10 390 0 0,-174 12 0 0 0,-103-23 807 0 0,338-8-934 0 0,0-2 0 0 0,0-2-1 0 0,-40-9 1 0 0,70 12-265 0 0,0-2 1 0 0,-14-4-1 0 0,19 6-17 0 0,0 0 0 0 0,1 0 0 0 0,-1 1 0 0 0,1-1 0 0 0,-1 0 0 0 0,1 0 0 0 0,-1-1-1 0 0,1 1 1 0 0,0 0 0 0 0,-1 0 0 0 0,1-1 0 0 0,0 1 0 0 0,0-1 0 0 0,0 1 0 0 0,0-1 0 0 0,0 1 0 0 0,0-1 0 0 0,0-2 0 0 0,0-2-13 0 0,0 0 1 0 0,1 0 0 0 0,0 0-1 0 0,0 0 1 0 0,1 0 0 0 0,-1 0-1 0 0,1 0 1 0 0,3-8 0 0 0,-1 3-42 0 0,1 0 0 0 0,0 0 0 0 0,10-16 1 0 0,-9 19-6 0 0,0 1 1 0 0,1-1 0 0 0,0 1-1 0 0,0 0 1 0 0,1 0 0 0 0,0 1-1 0 0,0 0 1 0 0,1 0 0 0 0,0 1-1 0 0,9-6 1 0 0,13-4-28 0 0,46-18 1 0 0,-53 24 78 0 0,278-96-87 0 0,-47 44 92 0 0,-129 33 0 0 0,-102 23 0 0 0,140-28 0 0 0,-130 27 0 0 0,-33 6 0 0 0,0 0 0 0 0,-1 0 0 0 0,1 0 0 0 0,0 1 0 0 0,0-1 0 0 0,0 0 0 0 0,0 0 0 0 0,-1 0 0 0 0,1 1 0 0 0,0-1 0 0 0,0 0 0 0 0,0 0 0 0 0,0 1 0 0 0,0-1 0 0 0,0 0 0 0 0,0 0 0 0 0,0 1 0 0 0,0-1 0 0 0,0 0 0 0 0,0 0 0 0 0,0 1 0 0 0,0-1 0 0 0,0 0 0 0 0,0 0 0 0 0,0 1 0 0 0,0-1 0 0 0,0 0 0 0 0,0 0 0 0 0,0 1 0 0 0,0-1 0 0 0,0 0 0 0 0,1 0 0 0 0,-1 1 0 0 0,0-1 0 0 0,0 0 0 0 0,0 0 0 0 0,0 0 0 0 0,1 1 0 0 0,-1-1 0 0 0,0 0 0 0 0,0 0 0 0 0,0 0 0 0 0,1 0 0 0 0,-1 0 0 0 0,0 1 0 0 0,0-1 0 0 0,0 0 0 0 0,1 0 0 0 0,-1 0 0 0 0,0 0 0 0 0,0 0 0 0 0,1 0 0 0 0,-1 0 0 0 0,0 0 0 0 0,1 0 0 0 0,-1 0 0 0 0,0 0 0 0 0,0 0 0 0 0,1 0 0 0 0,-1 0 0 0 0,0 0 0 0 0,0 0 0 0 0,1 0 0 0 0,-1 0 0 0 0,0 0 0 0 0,0 0 0 0 0,1-1 0 0 0,-3 5 0 0 0,0-1 0 0 0,-1 0 0 0 0,1 0 0 0 0,-1 0 0 0 0,0 0 0 0 0,1-1 0 0 0,-1 1 0 0 0,-1-1 0 0 0,-4 4 0 0 0,-34 15 0 0 0,33-17 0 0 0,-40 17 5 0 0,-83 24 1 0 0,-55 0-56 0 0,-211 25-1031 0 0,355-63 1239 0 0,-34 3 141 0 0,70-10-120 0 0,-1 0 0 0 0,0 0 0 0 0,0 0 0 0 0,0-1-1 0 0,0 0 1 0 0,0-1 0 0 0,-9-3 0 0 0,16 5-117 0 0,-1 0 1 0 0,1-1 0 0 0,0 0 0 0 0,-1 1 0 0 0,1-1-1 0 0,0 0 1 0 0,-1 0 0 0 0,1 0 0 0 0,0 0 0 0 0,0 0-1 0 0,0 0 1 0 0,0 0 0 0 0,0 0 0 0 0,0 0 0 0 0,0-1-1 0 0,0 1 1 0 0,0 0 0 0 0,1-1 0 0 0,-1 1 0 0 0,0-3-1 0 0,0 1-17 0 0,1 1-1 0 0,-1-1 1 0 0,1 1-1 0 0,0-1 0 0 0,0 0 1 0 0,0 1-1 0 0,1-1 0 0 0,-1 1 1 0 0,1-1-1 0 0,-1 0 1 0 0,2-3-1 0 0,1 0-34 0 0,-1 0 1 0 0,1 0-1 0 0,0 0 0 0 0,1 1 1 0 0,-1-1-1 0 0,1 1 0 0 0,0 0 1 0 0,1 0-1 0 0,5-6 0 0 0,170-133 869 0 0,-165 130-882 0 0,-1-1 0 0 0,0 0 0 0 0,13-21 0 0 0,17-19-664 0 0,-20 30 479 0 0,1 1 0 0 0,1 1 1 0 0,1 1-1 0 0,1 1 0 0 0,1 2 0 0 0,1 0 0 0 0,0 2 0 0 0,40-15 1 0 0,-13 8 203 0 0,50-18 65 0 0,-86 35-65 0 0,0 1 1 0 0,0 1-1 0 0,25-3 0 0 0,-37 8 27 0 0,-9 0-42 0 0,1 0 0 0 0,-1 0 0 0 0,0 0 0 0 0,1 0 0 0 0,-1 0 1 0 0,0 0-1 0 0,1 0 0 0 0,-1 0 0 0 0,0 0 0 0 0,1 0 0 0 0,-1 0 0 0 0,0 0 0 0 0,0 1 0 0 0,1-1 1 0 0,-1 0-1 0 0,0 0 0 0 0,1 0 0 0 0,-1 0 0 0 0,0 0 0 0 0,0 1 0 0 0,1-1 0 0 0,-1 0 0 0 0,0 0 1 0 0,0 0-1 0 0,0 1 0 0 0,1-1 0 0 0,-1 0 0 0 0,0 0 0 0 0,0 1 0 0 0,0-1 0 0 0,0 0 0 0 0,1 1 1 0 0,-1-1-1 0 0,0 0 0 0 0,0 0 0 0 0,0 1 0 0 0,0-1 0 0 0,0 0 0 0 0,0 1 0 0 0,-3 3 19 0 0,-1 2-10 0 0,0-1 1 0 0,-1 0 0 0 0,1 0-1 0 0,-1 0 1 0 0,-1 0 0 0 0,1-1-1 0 0,-7 4 1 0 0,-46 24 66 0 0,54-30-77 0 0,-27 11-67 0 0,0-1 0 0 0,-45 11 0 0 0,1-2-51 0 0,43-10-81 0 0,-1-2 0 0 0,-65 10 0 0 0,81-17 219 0 0,1-1 0 0 0,0-1 0 0 0,-1 0 0 0 0,1-2 0 0 0,0 0 0 0 0,-1 0 0 0 0,1-2 1 0 0,-20-6-1 0 0,25 6 7 0 0,-5-1 47 0 0,0-1 1 0 0,1-1-1 0 0,-17-9 1 0 0,28 14-42 0 0,-1-1 0 0 0,1 0 0 0 0,1 0 0 0 0,-1 0 0 0 0,0-1 1 0 0,1 1-1 0 0,0-1 0 0 0,-1 0 0 0 0,2 1 0 0 0,-1-1 1 0 0,0-1-1 0 0,1 1 0 0 0,0 0 0 0 0,-1-1 0 0 0,-1-8 0 0 0,2 2 42 0 0,0 0 0 0 0,1 0 0 0 0,0-1 0 0 0,1 1 0 0 0,0 0 0 0 0,1-1 0 0 0,0 1 0 0 0,0 0 0 0 0,2 0 0 0 0,6-21 0 0 0,5-6 194 0 0,32-61 0 0 0,-37 81-201 0 0,11-19-22 0 0,2 1 0 0 0,26-34-1 0 0,59-63-284 0 0,-70 89-2 0 0,-11 15-53 0 0,2 1 0 0 0,50-39 0 0 0,-73 62 290 0 0,0 1-1 0 0,-1-1 1 0 0,0 0 0 0 0,0 0-1 0 0,0 0 1 0 0,-1-1 0 0 0,1 0 0 0 0,-1 1-1 0 0,-1-1 1 0 0,1 0 0 0 0,-1 0 0 0 0,0 0-1 0 0,0-1 1 0 0,0-7 0 0 0,-4 21 25 0 0,-1-2 1 0 0,1 1-1 0 0,-2 0 0 0 0,1 0 1 0 0,-1-1-1 0 0,0 0 1 0 0,0 0-1 0 0,0 0 1 0 0,-7 6-1 0 0,-10 12 39 0 0,-28 41-506 0 0,-70 81-1281 0 0,114-140 1708 0 0,-1-1 0 0 0,1 1 0 0 0,-1-1 0 0 0,0 0 1 0 0,0-1-1 0 0,0 1 0 0 0,-1-1 0 0 0,0-1 0 0 0,1 1 0 0 0,-9 1 0 0 0,7-2 81 0 0,-1 0 1 0 0,0 0-1 0 0,0-1 0 0 0,0 0 1 0 0,-1-1-1 0 0,1 0 1 0 0,-14-2-1 0 0,13 0 85 0 0,-1-1 0 0 0,2 1 1 0 0,-13-6-1 0 0,18 6-94 0 0,0 0-1 0 0,0 0 1 0 0,0 0 0 0 0,0 0-1 0 0,0-1 1 0 0,1 1 0 0 0,-1-1-1 0 0,1 0 1 0 0,-4-5 0 0 0,5 7-25 0 0,1-1 0 0 0,0 0 0 0 0,1 0 0 0 0,-1 1 0 0 0,0-1 0 0 0,0 0 0 0 0,1 0 0 0 0,-1 0 0 0 0,1 0 0 0 0,-1 0 0 0 0,1 0 0 0 0,0 0 0 0 0,0 0 0 0 0,0 0 0 0 0,0 0 0 0 0,0 0 0 0 0,1 0 0 0 0,-1 0 0 0 0,1-2 0 0 0,2-5 91 0 0,0 1 1 0 0,0 0 0 0 0,7-10 0 0 0,1-5 255 0 0,12-38 379 0 0,14-30 76 0 0,55-93-1816 0 0,-10 22 308 0 0,-40 59 560 0 0,-13 29 92 0 0,0 1 26 0 0,31-117 0 0 0,-57 180 4 0 0,-1 0-1 0 0,0 0 0 0 0,-1 1 0 0 0,0-1 0 0 0,0 0 0 0 0,-1 0 0 0 0,-1-11 0 0 0,0 17 0 0 0,1 1-1 0 0,-1-1 1 0 0,0 1 0 0 0,0 0 0 0 0,0 0 0 0 0,-1 0-1 0 0,1-1 1 0 0,-1 1 0 0 0,1 0 0 0 0,-1 1 0 0 0,0-1 0 0 0,0 0-1 0 0,-1 1 1 0 0,1-1 0 0 0,0 1 0 0 0,-1-1 0 0 0,0 1-1 0 0,1 0 1 0 0,-1 0 0 0 0,0 0 0 0 0,0 1 0 0 0,0-1 0 0 0,0 1-1 0 0,-4-2 1 0 0,2 2 13 0 0,1 0-1 0 0,0 0 1 0 0,-1 0-1 0 0,1 0 1 0 0,0 1 0 0 0,-1 0-1 0 0,1 0 1 0 0,-1 0-1 0 0,1 0 1 0 0,-1 1 0 0 0,1 0-1 0 0,0 0 1 0 0,-1 0-1 0 0,1 0 1 0 0,0 0 0 0 0,0 1-1 0 0,0 0 1 0 0,-5 3-1 0 0,3-1-95 0 0,-1 0-1 0 0,1 1 0 0 0,-1 0 1 0 0,1 0-1 0 0,1 1 0 0 0,-1 0 1 0 0,1 0-1 0 0,0 0 0 0 0,-6 10 0 0 0,5-7-302 0 0,1 0-1 0 0,-1 1 1 0 0,2 0-1 0 0,-1 1 0 0 0,1-1 1 0 0,1 0-1 0 0,-3 12 0 0 0,1 2-448 0 0,4-17 431 0 0,-1 0 1 0 0,1 0-1 0 0,-1 13 1 0 0,3 20-359 0 0,-3 71 280 0 0,1-99 770 0 0,-1-1 1 0 0,0 0-1 0 0,-1 0 1 0 0,0 0 0 0 0,0 0-1 0 0,-1-1 1 0 0,-9 17-1 0 0,-7 11 845 0 0,18-37-1006 0 0,1-1-123 0 0,0 0-1 0 0,0 0 1 0 0,0 0 0 0 0,0 0 0 0 0,0 0 0 0 0,0 0 0 0 0,0 0 0 0 0,0 0 0 0 0,0 0 0 0 0,0-1 0 0 0,0 1 0 0 0,0 0 0 0 0,0-1 0 0 0,0 1-1 0 0,1-1 1 0 0,-1 1 0 0 0,0-1 0 0 0,0 1 0 0 0,0-1 0 0 0,1 0 0 0 0,-1 1 0 0 0,0-1 0 0 0,0 0 0 0 0,1 1 0 0 0,-1-1 0 0 0,1 0 0 0 0,-1 0-1 0 0,0-1 1 0 0,-1-1 11 0 0,-1-4-3 0 0,-1-1 0 0 0,1 1 0 0 0,0-1 0 0 0,1 1-1 0 0,0-1 1 0 0,0 0 0 0 0,-1-15 0 0 0,-1 1-6 0 0,-2 0 58 0 0,-1 0-1 0 0,-16-38 1 0 0,15 42 16 0 0,0-1-1 0 0,1 0 1 0 0,-7-38 0 0 0,-9-63 807 0 0,12 71-429 0 0,3 1 1 0 0,-4-63-1 0 0,11 76-175 0 0,1-72 364 0 0,1 88-572 0 0,1 1-1 0 0,1 0 1 0 0,9-32 0 0 0,8-9 60 0 0,14-52-17 0 0,-6 7-104 0 0,15-70-20 0 0,-28 108 78 0 0,-15 66-73 0 0,0-1-1 0 0,0 1 1 0 0,0 0 0 0 0,0-1-1 0 0,0 1 1 0 0,0 0-1 0 0,0 0 1 0 0,0-1 0 0 0,0 1-1 0 0,0 0 1 0 0,0 0 0 0 0,0-1-1 0 0,1 1 1 0 0,-1 0-1 0 0,0 0 1 0 0,0-1 0 0 0,0 1-1 0 0,0 0 1 0 0,0 0-1 0 0,1 0 1 0 0,-1-1 0 0 0,0 1-1 0 0,0 0 1 0 0,0 0 0 0 0,1 0-1 0 0,-1-1 1 0 0,0 1-1 0 0,0 0 1 0 0,1 0 0 0 0,-1 0-1 0 0,0 0 1 0 0,0 0 0 0 0,1 0-1 0 0,-1 0 1 0 0,0 0-1 0 0,0 0 1 0 0,1 0 0 0 0,-1-1-1 0 0,0 1 1 0 0,0 0-1 0 0,1 1 1 0 0,-1-1 0 0 0,0 0-1 0 0,1 0 1 0 0,-1 0 0 0 0,0 0-1 0 0,0 0 1 0 0,1 0-1 0 0,-1 0 1 0 0,0 0 0 0 0,0 0-1 0 0,1 0 1 0 0,-1 1 0 0 0,0-1-1 0 0,0 0 1 0 0,0 0-1 0 0,1 0 1 0 0,-1 1 0 0 0,17 15 9 0 0,-10-8-66 0 0,-2-3 38 0 0,-1-1 0 0 0,1 1 0 0 0,-1 0 0 0 0,-1 1 0 0 0,1-1-1 0 0,3 8 1 0 0,17 39-63 0 0,-19-39 80 0 0,76 179-759 0 0,-67-158 365 0 0,-1 0 0 0 0,-1 0 0 0 0,13 70 1 0 0,-24-97 350 0 0,-1 1 1 0 0,0-1-1 0 0,0 1 1 0 0,0-1 0 0 0,-1 1-1 0 0,-3 13 1 0 0,-16 43-197 0 0,19-61 239 0 0,-1 2 15 0 0,-1 1 0 0 0,1-1 0 0 0,-1 0 0 0 0,-1 0 0 0 0,1 0 0 0 0,-1 0 0 0 0,0-1 0 0 0,0 1 0 0 0,0-1 0 0 0,0 0 0 0 0,-1 0 0 0 0,0-1 0 0 0,0 1 0 0 0,0-1 0 0 0,-6 3 0 0 0,9-6-9 0 0,1 1 1 0 0,-1-1-1 0 0,1 0 1 0 0,-1 1-1 0 0,0-1 1 0 0,1 0 0 0 0,-1 0-1 0 0,0 0 1 0 0,1 0-1 0 0,-1 0 1 0 0,0 0-1 0 0,1-1 1 0 0,-1 1 0 0 0,1-1-1 0 0,-1 1 1 0 0,1-1-1 0 0,-1 1 1 0 0,1-1 0 0 0,-1 0-1 0 0,1 0 1 0 0,-1 0-1 0 0,0-1 1 0 0,-5-3 8 0 0,0-1 1 0 0,1 1-1 0 0,-7-10 0 0 0,-5-4 26 0 0,4 8 1 0 0,10 7-39 0 0,-1 1 1 0 0,1-1-1 0 0,0 0 1 0 0,0 0-1 0 0,0-1 1 0 0,-3-4 0 0 0,-39-55 58 0 0,33 48-5 0 0,0-1-1 0 0,2-1 0 0 0,0 1 0 0 0,1-2 0 0 0,-10-24 0 0 0,6-3 294 0 0,1 0-1 0 0,-10-93 0 0 0,8-99 867 0 0,21 68-636 0 0,0 27-401 0 0,3-80 22 0 0,0 113-211 0 0,-5 0-1 0 0,-14-154 0 0 0,7 207 11 0 0,3 33 0 0 0,-7-41 0 0 0,5 44 0 0 0,0-1-1 0 0,2-25 0 0 0,0 29-7 0 0,0 17 0 0 0,0 1 1 0 0,0-1-1 0 0,0 1 1 0 0,1 0 0 0 0,-1-1-1 0 0,0 1 1 0 0,0 0-1 0 0,0-1 1 0 0,1 1 0 0 0,-1 0-1 0 0,0 0 1 0 0,1-1-1 0 0,-1 1 1 0 0,0 0-1 0 0,1 0 1 0 0,-1-1 0 0 0,0 1-1 0 0,1 0 1 0 0,-1 0-1 0 0,0 0 1 0 0,1 0 0 0 0,-1-1-1 0 0,0 1 1 0 0,1 0-1 0 0,0 0 1 0 0,2 5-193 0 0,0-1 125 0 0,0 1-1 0 0,0-1 1 0 0,0 1 0 0 0,1-1 0 0 0,0 0-1 0 0,0 0 1 0 0,5 3 0 0 0,5 6-152 0 0,-5-1 114 0 0,0 0 0 0 0,-1 1 0 0 0,0 0 0 0 0,0 0 0 0 0,-2 1 0 0 0,0 0 0 0 0,6 18 0 0 0,-4-12 85 0 0,-2-1 39 0 0,0 0 0 0 0,-2 0 1 0 0,0 0-1 0 0,-1 1 0 0 0,-1-1 0 0 0,0 25 0 0 0,-12 120 110 0 0,7-133 287 0 0,2-22-325 0 0,0 0-1 0 0,-1 0 0 0 0,0 0 1 0 0,0-1-1 0 0,-5 11 1 0 0,-50 120 257 0 0,17-24-682 0 0,22-45-686 0 0,16-59 645 0 0,-1 1 0 0 0,0-1-1 0 0,-7 17 1 0 0,3-11-178 0 0,4-10 383 0 0,1-1-1 0 0,-1 1 0 0 0,-7 9 1 0 0,10-14 247 0 0,-1-1-1 0 0,0 0 1 0 0,0 0 0 0 0,0 0 0 0 0,0 1 0 0 0,-1-1 0 0 0,1 0-1 0 0,0 0 1 0 0,0-1 0 0 0,-1 1 0 0 0,1 0 0 0 0,0 0-1 0 0,-1-1 1 0 0,1 1 0 0 0,-1 0 0 0 0,1-1 0 0 0,-1 0 0 0 0,1 1-1 0 0,-1-1 1 0 0,0 0 0 0 0,-1 0 0 0 0,2 0-32 0 0,-1 0 0 0 0,1-1 1 0 0,-1 1-1 0 0,1 0 0 0 0,-1-1 1 0 0,1 0-1 0 0,0 1 0 0 0,-1-1 0 0 0,1 0 1 0 0,0 0-1 0 0,0 0 0 0 0,-1 0 1 0 0,1 0-1 0 0,0 0 0 0 0,0 0 1 0 0,0 0-1 0 0,0 0 0 0 0,0 0 0 0 0,0-1 1 0 0,1 1-1 0 0,-2-3 0 0 0,-14-32 206 0 0,16 35-241 0 0,-9-28 149 0 0,2-1 0 0 0,-6-47-1 0 0,3 9 95 0 0,-4-18 245 0 0,-3-149-1 0 0,23-91 402 0 0,37-2-240 0 0,-39 309-612 0 0,47-231 359 0 0,-21 117-278 0 0,-30 130-120 0 0,50-267 21 0 0,-46 242-6 0 0,-1 1-1 0 0,-2-1 1 0 0,0 0 0 0 0,-2 0-1 0 0,-2 0 1 0 0,0 0 0 0 0,-10-37-1 0 0,12 58-22 0 0,-1 1 0 0 0,0 0 0 0 0,0 0 0 0 0,-1 0 0 0 0,0 0 0 0 0,0 1 0 0 0,0-1-1 0 0,-1 1 1 0 0,1 0 0 0 0,-6-5 0 0 0,8 9-4 0 0,1 1 1 0 0,-1-1-1 0 0,0 1 1 0 0,0 0-1 0 0,0-1 1 0 0,0 1-1 0 0,0 0 0 0 0,0 0 1 0 0,1 0-1 0 0,-1 0 1 0 0,0 0-1 0 0,0 0 1 0 0,0 0-1 0 0,0 0 0 0 0,0 0 1 0 0,0 0-1 0 0,0 0 1 0 0,0 1-1 0 0,0-1 1 0 0,1 0-1 0 0,-1 1 0 0 0,0-1 1 0 0,0 0-1 0 0,0 1 1 0 0,1-1-1 0 0,-1 1 1 0 0,0 0-1 0 0,0-1 0 0 0,1 1 1 0 0,-1-1-1 0 0,0 1 1 0 0,1 0-1 0 0,-1 1 1 0 0,-1 0-29 0 0,0 0 0 0 0,0 0 0 0 0,1 0 1 0 0,-1 0-1 0 0,1 0 0 0 0,-1 0 0 0 0,1 1 1 0 0,0-1-1 0 0,0 1 0 0 0,-1 4 0 0 0,1-1 3 0 0,1 1-1 0 0,0 0 1 0 0,0 0-1 0 0,1 0 0 0 0,0-1 1 0 0,1 1-1 0 0,-1 0 0 0 0,1-1 1 0 0,0 1-1 0 0,1-1 1 0 0,-1 0-1 0 0,1 1 0 0 0,1-1 1 0 0,4 7-1 0 0,6 5 74 0 0,0-1 0 0 0,34 31 0 0 0,-17-18-77 0 0,-28-26 38 0 0,34 33-124 0 0,-1 2 1 0 0,55 77-1 0 0,-62-69-188 0 0,-2 1 0 0 0,23 57-1 0 0,-41-84 173 0 0,-2 1-1 0 0,0 0 0 0 0,-1 1 0 0 0,-1 0 1 0 0,-2 0-1 0 0,0 0 0 0 0,0 39 0 0 0,-6-26-322 0 0,-8 35 0 0 0,10-68 465 0 0,-2 12-15 0 0,0 0-1 0 0,-2-1 1 0 0,0 1-1 0 0,-1-1 0 0 0,0 0 1 0 0,-1-1-1 0 0,0 1 1 0 0,-1-1-1 0 0,-16 19 1 0 0,18-25 77 0 0,-1-1 0 0 0,0 0 1 0 0,-1 0-1 0 0,0-1 0 0 0,1 0 1 0 0,-1 0-1 0 0,-15 6 0 0 0,21-10-40 0 0,0-1 0 0 0,0 1-1 0 0,0-1 1 0 0,0 0 0 0 0,0 0-1 0 0,0 0 1 0 0,0 0-1 0 0,0 0 1 0 0,0 0 0 0 0,0 0-1 0 0,0-1 1 0 0,1 1-1 0 0,-1-1 1 0 0,0 1 0 0 0,0-1-1 0 0,0 0 1 0 0,0 1 0 0 0,1-1-1 0 0,-1 0 1 0 0,0 0-1 0 0,1-1 1 0 0,-1 1 0 0 0,1 0-1 0 0,-1 0 1 0 0,-1-3-1 0 0,-2-1 126 0 0,0 0 0 0 0,0-1 0 0 0,1 0 0 0 0,0 0 0 0 0,-6-11 0 0 0,-1-5 239 0 0,1-1 0 0 0,1 0-1 0 0,1-1 1 0 0,2 0 0 0 0,-8-48-1 0 0,3 10 171 0 0,6 33-311 0 0,1-1 1 0 0,-1-34-1 0 0,4-22 98 0 0,-1 19-138 0 0,9-83 0 0 0,1 46-195 0 0,-8-186 0 0 0,-7 192-9 0 0,-23-124 0 0 0,-15-160 118 0 0,44 328-115 0 0,3 0 1 0 0,11-73-1 0 0,-9 97-11 0 0,3 0 0 0 0,0 1 0 0 0,2 0-1 0 0,1 0 1 0 0,2 1 0 0 0,0 0 0 0 0,2 1 0 0 0,1 1-1 0 0,1 0 1 0 0,1 1 0 0 0,37-41 0 0 0,-48 59-13 0 0,0 0 1 0 0,0 1 0 0 0,1-1 0 0 0,0 2-1 0 0,0-1 1 0 0,10-5 0 0 0,-15 10 0 0 0,0 0 0 0 0,0 0 0 0 0,0 0 0 0 0,0 0 0 0 0,0 1 0 0 0,0-1 1 0 0,1 1-1 0 0,-1-1 0 0 0,0 1 0 0 0,0 0 0 0 0,0 0 0 0 0,1 0 0 0 0,-1 0 0 0 0,0 0 0 0 0,0 0 0 0 0,0 1 1 0 0,1-1-1 0 0,-1 1 0 0 0,0 0 0 0 0,0-1 0 0 0,0 1 0 0 0,0 0 0 0 0,0 0 0 0 0,0 0 0 0 0,0 1 0 0 0,-1-1 1 0 0,1 0-1 0 0,0 1 0 0 0,-1-1 0 0 0,3 3 0 0 0,0 1-65 0 0,0 0 0 0 0,0 1 0 0 0,0-1 0 0 0,-1 1 0 0 0,0-1 0 0 0,5 13 0 0 0,9 41-137 0 0,-5-18 114 0 0,-2-11 97 0 0,9 28-18 0 0,2-1 0 0 0,50 94 0 0 0,14 12 110 0 0,-48-90-44 0 0,-16-31-31 0 0,3 1-12 0 0,-3 1 1 0 0,21 63-1 0 0,-27-56-155 0 0,-2 1 0 0 0,7 71 0 0 0,-13-26-12 0 0,-7-82 144 0 0,-1-1 0 0 0,-1 0-1 0 0,0 0 1 0 0,0 0-1 0 0,-5 13 1 0 0,3-13 26 0 0,-1-1-1 0 0,0 0 1 0 0,-11 19 0 0 0,13-27 3 0 0,-1 0 0 0 0,1 0 0 0 0,-1-1 1 0 0,0 0-1 0 0,0 0 0 0 0,0 0 0 0 0,0 0 1 0 0,-1-1-1 0 0,0 1 0 0 0,1-1 0 0 0,-9 4 0 0 0,2-2 12 0 0,0-1-1 0 0,0 1 1 0 0,0-2-1 0 0,-13 3 1 0 0,19-5-4 0 0,-1 0 0 0 0,1 0 0 0 0,0-1 0 0 0,-1 0 0 0 0,1 0 0 0 0,-1 0 0 0 0,1-1 1 0 0,0 0-1 0 0,-1 0 0 0 0,1 0 0 0 0,-6-3 0 0 0,6 3 16 0 0,1-1 1 0 0,-1 0-1 0 0,0-1 0 0 0,1 1 1 0 0,-1-1-1 0 0,1 0 0 0 0,0 0 0 0 0,0 0 1 0 0,0 0-1 0 0,0-1 0 0 0,1 1 1 0 0,-1-1-1 0 0,1 0 0 0 0,0 0 0 0 0,0-1 1 0 0,1 1-1 0 0,-3-6 0 0 0,-5-12 179 0 0,2-1-1 0 0,0 0 0 0 0,-8-44 0 0 0,1 0-85 0 0,-83-336 269 0 0,75 280-256 0 0,5-1 0 0 0,-3-184 0 0 0,23 6-45 0 0,-5-123 32 0 0,-32 143-117 0 0,28 240 3 0 0,-2-12 18 0 0,-2 0-1 0 0,-34-100 0 0 0,30 119 5 0 0,8 19 1 0 0,0-1-1 0 0,0 0 0 0 0,2 0 1 0 0,-4-19-1 0 0,5 18-54 0 0,3 15 15 0 0,0-1-1 0 0,0 1 1 0 0,0 0 0 0 0,0-1-1 0 0,1 1 1 0 0,-1-1 0 0 0,1 1-1 0 0,0-1 1 0 0,0 1 0 0 0,1-1-1 0 0,0-5 1 0 0,-1 8-71 0 0,2 3-62 0 0,0 1 123 0 0,0 0 1 0 0,0 0-1 0 0,-1 0 0 0 0,1 1 0 0 0,-1-1 1 0 0,0 1-1 0 0,1-1 0 0 0,-2 1 0 0 0,2 4 1 0 0,3 38-187 0 0,-5-43 185 0 0,4 85-442 0 0,-1-48 454 0 0,-3 58-1 0 0,-1-42 13 0 0,-8 79 1 0 0,4-31 6 0 0,-1 30-134 0 0,5-108 32 0 0,-5 32 0 0 0,3-32 13 0 0,-1 32 0 0 0,3-39 33 0 0,-1 1-1 0 0,-1-1 0 0 0,-9 33 0 0 0,-2 9 49 0 0,12-50 8 0 0,-1 0 0 0 0,0 0 0 0 0,-1 0 0 0 0,0 0 0 0 0,-1-1 0 0 0,0 1 0 0 0,-1-1-1 0 0,-12 18 1 0 0,15-25-5 0 0,0 0 0 0 0,-1 0 0 0 0,1 0-1 0 0,0 0 1 0 0,-1 0 0 0 0,0-1 0 0 0,0 1-1 0 0,1-1 1 0 0,-1 0 0 0 0,-1 0 0 0 0,1-1 0 0 0,0 1-1 0 0,-5 0 1 0 0,8-2 7 0 0,-1 0 0 0 0,1 0 1 0 0,0-1-1 0 0,0 1 0 0 0,0-1 0 0 0,0 1 0 0 0,-1-1 0 0 0,1 1 1 0 0,0-1-1 0 0,0 1 0 0 0,0-1 0 0 0,0 0 0 0 0,0 0 0 0 0,0 0 1 0 0,0 1-1 0 0,1-1 0 0 0,-3-2 0 0 0,2 1 5 0 0,0 0 1 0 0,-1 0-1 0 0,1 0 0 0 0,0 0 1 0 0,0 0-1 0 0,0 0 0 0 0,0 0 0 0 0,0-4 1 0 0,-3-17 171 0 0,-15-108 555 0 0,13 56-685 0 0,-23-418 258 0 0,21 42 44 0 0,1 110-117 0 0,1 125-175 0 0,1 100-50 0 0,-5-55-15 0 0,-1-56 0 0 0,10 186 0 0 0,2-58 0 0 0,1 85 0 0 0,-1 0 0 0 0,2 0 0 0 0,0 0 0 0 0,9-25 0 0 0,-11 37-12 0 0,0 0-1 0 0,-1 0 1 0 0,1 0-1 0 0,0 0 1 0 0,1 0-1 0 0,-1 1 1 0 0,0-1-1 0 0,0 1 1 0 0,1-1-1 0 0,-1 1 1 0 0,1-1-1 0 0,-1 1 1 0 0,1 0-1 0 0,0-1 1 0 0,0 1-1 0 0,-1 0 1 0 0,1 0-1 0 0,0 0 1 0 0,0 1-1 0 0,0-1 1 0 0,0 0-1 0 0,0 1 1 0 0,0-1-1 0 0,0 1 1 0 0,0 0-1 0 0,0 0 1 0 0,3 0-1 0 0,-1 0-23 0 0,1 0-1 0 0,0 1 1 0 0,-1 0-1 0 0,1 0 1 0 0,0 0-1 0 0,-1 1 0 0 0,1 0 1 0 0,-1-1-1 0 0,0 1 1 0 0,8 6-1 0 0,4 3-55 0 0,-1 1-1 0 0,0 0 1 0 0,-1 2-1 0 0,-1-1 1 0 0,0 2-1 0 0,-1 0 1 0 0,0 0-1 0 0,-1 1 1 0 0,-1 0-1 0 0,0 1 1 0 0,-2 0-1 0 0,9 24 1 0 0,-12-24 93 0 0,0 2 0 0 0,-2-1 1 0 0,0 0-1 0 0,-1 1 0 0 0,-1-1 0 0 0,-1 1 1 0 0,0-1-1 0 0,-4 22 0 0 0,-1-7-1 0 0,-2 1 0 0 0,-2-2 0 0 0,-18 50-1 0 0,11-28 1 0 0,12-38 0 0 0,-9 26 0 0 0,3-15-65 0 0,2 0-1 0 0,0 1 0 0 0,2 0 1 0 0,1 0-1 0 0,2 1 0 0 0,0-1 1 0 0,2 39-1 0 0,-1-57 45 0 0,-2-11 28 0 0,-3-9 16 0 0,-6-15 56 0 0,2-2 0 0 0,0 1 0 0 0,2-1-1 0 0,-9-43 1 0 0,-9-115 307 0 0,16-21 270 0 0,9 154-493 0 0,1-19-70 0 0,-2-119-93 0 0,1 120 0 0 0,-16-190 2 0 0,8 139-57 0 0,-15-138 111 0 0,-13-93-43 0 0,34 308-13 0 0,2 0 0 0 0,2-1 0 0 0,2 1 0 0 0,9-55 0 0 0,-6 71-22 0 0,2 0-1 0 0,17-49 0 0 0,30-51 82 0 0,-21 53-74 0 0,0-10 15 0 0,-29 71 0 0 0,0 0 0 0 0,-1 0 0 0 0,3-19 0 0 0,-3 9 0 0 0,-2 14 0 0 0,-1 1 0 0 0,-1 0 0 0 0,0-1 0 0 0,0 1 0 0 0,-1 0 0 0 0,-4-16 0 0 0,3 13 0 0 0,-2-1-26 0 0,0 0 0 0 0,0 0 0 0 0,-1 1 0 0 0,-10-16 0 0 0,-7-14-36 0 0,22 39 60 0 0,0 1 0 0 0,0-1-1 0 0,1 1 1 0 0,-1-1-1 0 0,1 1 1 0 0,0-1 0 0 0,-1 1-1 0 0,1-1 1 0 0,0 1 0 0 0,0-1-1 0 0,1 1 1 0 0,-1-1 0 0 0,0 1-1 0 0,1-1 1 0 0,0 1-1 0 0,-1-1 1 0 0,1 1 0 0 0,0 0-1 0 0,0-1 1 0 0,1 1 0 0 0,-1 0-1 0 0,0 0 1 0 0,1 0-1 0 0,-1 0 1 0 0,1 0 0 0 0,3-4-1 0 0,4-2-9 0 0,0 0-1 0 0,0 1 0 0 0,0 0 0 0 0,15-8 0 0 0,-3 4 21 0 0,1 0 0 0 0,37-13 0 0 0,49-9 33 0 0,13-5-32 0 0,-99 27-147 0 0,-22 11 138 0 0,0-1 0 0 0,1 1 0 0 0,-1 0 0 0 0,0 0 1 0 0,0 0-1 0 0,1 0 0 0 0,-1-1 0 0 0,0 1 0 0 0,0 0 0 0 0,1 0 0 0 0,-1-1 0 0 0,0 1 0 0 0,0 0 0 0 0,0 0 0 0 0,1-1 0 0 0,-1 1 0 0 0,0 0 0 0 0,0-1 0 0 0,0 1 0 0 0,0 0 0 0 0,0-1 0 0 0,1 1 0 0 0,-1 0 0 0 0,0-1 0 0 0,0 1 0 0 0,0 0 0 0 0,0-1 0 0 0,0 1 0 0 0,0 0 1 0 0,0-1-1 0 0,0 1 0 0 0,0 0 0 0 0,-1-1 0 0 0,1 1 0 0 0,0 0 0 0 0,0-1 0 0 0,0 1 0 0 0,0 0 0 0 0,0-1 0 0 0,-1 1 0 0 0,1 0 0 0 0,0 0 0 0 0,0-1 0 0 0,0 1 0 0 0,-1 0 0 0 0,1 0 0 0 0,0-1 0 0 0,0 1 0 0 0,-1 0 0 0 0,1-1 0 0 0,-12-4 52 0 0,2 2-46 0 0,-1 1 0 0 0,0 1 0 0 0,0 0 1 0 0,1 1-1 0 0,-1 0 0 0 0,0 0 0 0 0,0 1 0 0 0,0 1 1 0 0,1 0-1 0 0,-1 0 0 0 0,-10 4 0 0 0,15-4-16 0 0,6-1 0 0 0,0-1 1 0 0,0 1-1 0 0,0-1 1 0 0,0 1-1 0 0,0 0 1 0 0,0-1 0 0 0,0 1-1 0 0,0-1 1 0 0,0 1-1 0 0,0-1 1 0 0,0 1-1 0 0,1-1 1 0 0,-1 1 0 0 0,0-1-1 0 0,0 1 1 0 0,1-1-1 0 0,-1 2 1 0 0,2-1-9 0 0,-1 1 5 0 0,1-1 0 0 0,0 0 0 0 0,-1 1 0 0 0,1-1 0 0 0,0 0 0 0 0,0 0 0 0 0,-1 0 0 0 0,1 0 0 0 0,0 0-1 0 0,0-1 1 0 0,4 2 0 0 0,25 5 271 0 0,9-6-190 0 0,-38-1-145 0 0,2-14-393 0 0,-5 5 436 0 0,0 0-1 0 0,-1-1 0 0 0,0 1 0 0 0,-5-16 1 0 0,4 16 36 0 0,1 0 1 0 0,-1 0 0 0 0,2 0 0 0 0,-2-16-1 0 0,0-16-1 0 0,-1 0 0 0 0,-10-48 0 0 0,3 29 60 0 0,9 48-67 0 0,0 1-1 0 0,-1-1 0 0 0,0 1 1 0 0,-1 0-1 0 0,0 0 0 0 0,-1 0 1 0 0,-9-15-1 0 0,-3-3 63 0 0,15 23-87 0 0,-1 1-1 0 0,-1-1 1 0 0,1 1 0 0 0,-1-1 0 0 0,0 1 0 0 0,-7-7-1 0 0,-15-16 2 0 0,22 22 73 0 0,-1 0 1 0 0,1 1 0 0 0,-2 0 0 0 0,1 0 0 0 0,-7-5-1 0 0,3 3-43 0 0,5 4 0 0 0,1 0 0 0 0,-1 1 0 0 0,1 0 0 0 0,-1 0 0 0 0,0 0 0 0 0,0 0 0 0 0,-4-1 0 0 0,-5-1 1 0 0,12 3-9 0 0,-1 0 0 0 0,0 1 0 0 0,0-1 0 0 0,1 1 0 0 0,-1-1 0 0 0,0 1 0 0 0,0-1 0 0 0,0 1 0 0 0,0 0 0 0 0,0 0 0 0 0,0 0 0 0 0,0 0 0 0 0,0 1 0 0 0,1-1 0 0 0,-1 0 0 0 0,0 1 0 0 0,0-1 1 0 0,0 1-1 0 0,0 0 0 0 0,1-1 0 0 0,-4 3 0 0 0,0 0-20 0 0,0 1 0 0 0,1-1 0 0 0,0 1-1 0 0,0 0 1 0 0,0 0 0 0 0,0 0 0 0 0,0 1 0 0 0,1-1 0 0 0,0 1 0 0 0,0 0 0 0 0,0 0 0 0 0,0 0 0 0 0,1 0 0 0 0,0 0 0 0 0,0 1 0 0 0,1-1 0 0 0,-1 1 0 0 0,1-1 0 0 0,0 1 0 0 0,1 0 0 0 0,-1-1-1 0 0,1 1 1 0 0,1 6 0 0 0,0-7 24 0 0,0-1 0 0 0,1 1 0 0 0,0-1-1 0 0,0 0 1 0 0,0 1 0 0 0,0-1 0 0 0,1 0-1 0 0,-1 0 1 0 0,1-1 0 0 0,0 1-1 0 0,0 0 1 0 0,1-1 0 0 0,-1 0 0 0 0,5 4-1 0 0,6 3-16 0 0,0 0 0 0 0,23 12-1 0 0,5-6 22 0 0,-30-11 0 0 0,-2-4 0 0 0,-9-2 4 0 0,1 0 0 0 0,-1-1 0 0 0,0 1-1 0 0,1 0 1 0 0,-1-1 0 0 0,0 1 0 0 0,0 0-1 0 0,0-1 1 0 0,0 0 0 0 0,0 1 0 0 0,0-1 0 0 0,-1 1-1 0 0,1-1 1 0 0,0 0 0 0 0,-1 0 0 0 0,1-2-1 0 0,0-7-13 0 0,2-10-80 0 0,2 10-161 0 0,-3 6 58 0 0,-1 1 0 0 0,1 0 0 0 0,0-1 0 0 0,1 1 1 0 0,-1 0-1 0 0,1 0 0 0 0,0 0 0 0 0,0 0 0 0 0,4-3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09:03:47.9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2625 3 9152 0 0,'-3'-3'2960'0'0,"2"3"-2878"0"0,0 1 0 0 0,0-1 0 0 0,0 0 0 0 0,0 1 0 0 0,0-1 0 0 0,0 1 1 0 0,0-1-1 0 0,0 1 0 0 0,0-1 0 0 0,0 1 0 0 0,1 0 0 0 0,-1 0 0 0 0,0-1 1 0 0,0 1-1 0 0,1 0 0 0 0,-1 0 0 0 0,1 0 0 0 0,-1 0 0 0 0,0 0 0 0 0,1 0 1 0 0,0 0-1 0 0,-1 0 0 0 0,1 0 0 0 0,-1 0 0 0 0,1 0 0 0 0,0 0 0 0 0,0 0 0 0 0,0 0 1 0 0,0 0-1 0 0,0 1 0 0 0,-1 6-84 0 0,0-1-1 0 0,1 0 1 0 0,0 10 0 0 0,11 44 91 0 0,-10-51-79 0 0,1 1 0 0 0,0-1 0 0 0,5 15 0 0 0,5 17 4 0 0,12 135-14 0 0,-20-53 0 0 0,-2-58 0 0 0,-11 102 0 0 0,6-132 0 0 0,-4 16 0 0 0,4-33 0 0 0,1 0 0 0 0,0 28 0 0 0,9 111 0 0 0,10-25 0 0 0,-7-68 0 0 0,-9-50-41 0 0,-1 29 0 0 0,-1-34 23 0 0,1-1-1 0 0,0 1 1 0 0,0-1-1 0 0,1 1 1 0 0,0-1-1 0 0,1 1 1 0 0,0-1-1 0 0,3 10 1 0 0,-4-19 17 0 0,-1 0 1 0 0,0 0 0 0 0,0 0 0 0 0,0 1 0 0 0,0-1 0 0 0,0 0 0 0 0,0 0 0 0 0,0 0 0 0 0,0 0 0 0 0,0 0 0 0 0,1 0-1 0 0,-1 0 1 0 0,0 0 0 0 0,0 0 0 0 0,0 0 0 0 0,0 0 0 0 0,0 0 0 0 0,0 0 0 0 0,0 0 0 0 0,1 0 0 0 0,-1 0 0 0 0,0 0 0 0 0,0 0-1 0 0,0 0 1 0 0,0 0 0 0 0,0 0 0 0 0,0 0 0 0 0,0 0 0 0 0,1 0 0 0 0,-1 0 0 0 0,0 0 0 0 0,0 0 0 0 0,0 0 0 0 0,0 0-1 0 0,0-1 1 0 0,0 1 0 0 0,0 0 0 0 0,0 0 0 0 0,0 0 0 0 0,1 0 0 0 0,-1 0 0 0 0,0 0 0 0 0,0 0 0 0 0,0 0 0 0 0,0 0 0 0 0,0-1-1 0 0,0 1 1 0 0,0 0 0 0 0,0 0 0 0 0,0 0 0 0 0,0 0 0 0 0,0 0 0 0 0,0 0 0 0 0,0 0 0 0 0,0-1 0 0 0,0 1 0 0 0,0 0-1 0 0,5-10 10 0 0,-3 7 10 0 0,38-78 698 0 0,-10 17-208 0 0,-10 21-252 0 0,27-79 0 0 0,-35 85-225 0 0,32-120 61 0 0,-24 81-69 0 0,30-156 94 0 0,-40 162-93 0 0,-4 0 0 0 0,-5-119-1 0 0,-8 129-24 0 0,3 32 0 0 0,2 16 15 0 0,0-1 0 0 0,-1 0-1 0 0,-1 0 1 0 0,0 1 0 0 0,-1 0-1 0 0,0 0 1 0 0,-7-12 0 0 0,12 24-15 0 0,0 0 0 0 0,0 0 1 0 0,0 0-1 0 0,0 1 0 0 0,0-1 0 0 0,0 0 0 0 0,0 0 1 0 0,0 0-1 0 0,0 0 0 0 0,0 0 0 0 0,0 0 1 0 0,-1 0-1 0 0,1 0 0 0 0,0 0 0 0 0,0 0 1 0 0,0 0-1 0 0,0 0 0 0 0,0 0 0 0 0,0 0 1 0 0,0 0-1 0 0,0 0 0 0 0,0 0 0 0 0,0 0 0 0 0,0 1 1 0 0,0-1-1 0 0,0 0 0 0 0,0 0 0 0 0,0 0 1 0 0,-1 0-1 0 0,1 0 0 0 0,0 0 0 0 0,0 0 1 0 0,0 0-1 0 0,0 0 0 0 0,0 0 0 0 0,0 0 0 0 0,0 0 1 0 0,0 0-1 0 0,0 0 0 0 0,0 0 0 0 0,0 0 1 0 0,0 0-1 0 0,0-1 0 0 0,-1 1 0 0 0,1 0 1 0 0,0 0-1 0 0,0 0 0 0 0,0 0 0 0 0,0 0 1 0 0,0 0-1 0 0,0 0 0 0 0,0 0 0 0 0,0 0 0 0 0,0 0 1 0 0,0 0-1 0 0,0 0 0 0 0,0 6-3 0 0,3 17-22 0 0,0 29-1 0 0,1 10-11 0 0,-3-31 22 0 0,0 0-1 0 0,-5 43 1 0 0,-1-1-3 0 0,-7 120-21 0 0,2-51 15 0 0,-16 202 23 0 0,22-301 1 0 0,-54 368 0 0 0,40-313 0 0 0,-7 29 0 0 0,21-98-3 0 0,4-24 5 0 0,0 1 1 0 0,-1-1-1 0 0,0 1 0 0 0,0-1 0 0 0,0 0 1 0 0,-1 0-1 0 0,-3 9 0 0 0,-3-28 169 0 0,5 8-122 0 0,1-1 0 0 0,0 1 0 0 0,0 0 0 0 0,1 0 0 0 0,-2-8 1 0 0,-3-14 85 0 0,-8-37-42 0 0,2-1-1 0 0,-4-87 0 0 0,6 39 825 0 0,-1-73 249 0 0,9 101-1171 0 0,0 52 2 0 0,0-171-567 0 0,10 117-300 0 0,-8 77 879 0 0,2 1-1 0 0,0-1 0 0 0,0 1 0 0 0,0 0 0 0 0,2 0 1 0 0,-1 0-1 0 0,1 0 0 0 0,1 0 0 0 0,0 1 0 0 0,0-1 1 0 0,0 1-1 0 0,12-12 0 0 0,-17 20-16 0 0,1 1-1 0 0,-1-1 1 0 0,0 1 0 0 0,1 0-1 0 0,-1-1 1 0 0,1 1 0 0 0,-1 0-1 0 0,1-1 1 0 0,-1 1 0 0 0,1 0-1 0 0,-1 0 1 0 0,1 0 0 0 0,-1-1-1 0 0,1 1 1 0 0,0 0 0 0 0,-1 0-1 0 0,1 0 1 0 0,-1 0-1 0 0,1 0 1 0 0,-1 0 0 0 0,1 0-1 0 0,-1 0 1 0 0,1 0 0 0 0,0 0-1 0 0,-1 1 1 0 0,1-1 0 0 0,-1 0-1 0 0,1 0 1 0 0,-1 0 0 0 0,1 1-1 0 0,-1-1 1 0 0,1 0 0 0 0,-1 1-1 0 0,1-1 1 0 0,-1 0 0 0 0,1 1-1 0 0,-1-1 1 0 0,0 0-1 0 0,1 1 1 0 0,-1 0 0 0 0,2 1 5 0 0,0 0 0 0 0,-1 0 0 0 0,1 0 0 0 0,-1 0 0 0 0,0 1 1 0 0,0-1-1 0 0,1 3 0 0 0,5 23-27 0 0,-1-1 0 0 0,-1 1 1 0 0,-2 1-1 0 0,0 43 0 0 0,1 4-3 0 0,11 181 1684 0 0,-12-210-1664 0 0,15 226-692 0 0,-18-1 108 0 0,-2-234 597 0 0,-13 143 0 0 0,2-103-3 0 0,-32 183-80 0 0,20-119 782 0 0,-7 160 0 0 0,22-129-512 0 0,5-66-416 0 0,0 6-537 0 0,3-101 666 0 0,-3 50-62 0 0,-3 0 0 0 0,-25 96 0 0 0,-4-20-57 0 0,13-47 338 0 0,21-77-127 0 0,-1 0 0 0 0,2 0 1 0 0,0 0-1 0 0,1 1 0 0 0,0-1 0 0 0,1 1 1 0 0,1-1-1 0 0,0 0 0 0 0,1 1 0 0 0,0-1 1 0 0,2 0-1 0 0,-1 0 0 0 0,2 0 0 0 0,0 0 1 0 0,10 19-1 0 0,38 84 314 0 0,-37-85 86 0 0,-2 0 0 0 0,17 57 0 0 0,-30-86-418 0 0,0 0-1 0 0,0 0 0 0 0,-1-1 0 0 0,1 1 0 0 0,-1 0 0 0 0,0 0 1 0 0,0 0-1 0 0,0 0 0 0 0,0 0 0 0 0,0 0 0 0 0,-1 0 0 0 0,1 0 1 0 0,-1 0-1 0 0,0 0 0 0 0,0 0 0 0 0,0 0 0 0 0,0-1 0 0 0,-1 1 1 0 0,1 0-1 0 0,-1-1 0 0 0,1 1 0 0 0,-1-1 0 0 0,-4 5 0 0 0,2-4-26 0 0,1-1 0 0 0,-1 1 0 0 0,0-1-1 0 0,0 1 1 0 0,0-1 0 0 0,0 0 0 0 0,0-1-1 0 0,-1 1 1 0 0,1-1 0 0 0,-1 0 0 0 0,1 0-1 0 0,-1 0 1 0 0,1-1 0 0 0,-1 1 0 0 0,-5-1-1 0 0,0-1 86 0 0,1 1 0 0 0,-1-1 0 0 0,0-1 0 0 0,0 0-1 0 0,1-1 1 0 0,-1 1 0 0 0,1-2 0 0 0,0 1 0 0 0,0-1-1 0 0,0-1 1 0 0,0 0 0 0 0,1 0 0 0 0,0-1 0 0 0,0 1-1 0 0,0-2 1 0 0,1 1 0 0 0,-7-9 0 0 0,1 1 37 0 0,1-1 1 0 0,1-1 0 0 0,1 0-1 0 0,0 0 1 0 0,1-1-1 0 0,0 0 1 0 0,2 0 0 0 0,-6-19-1 0 0,-38-168 235 0 0,17-5-107 0 0,13 75-81 0 0,-7-108-109 0 0,6 36-22 0 0,8 49 15 0 0,10 83 0 0 0,0 3-35 0 0,-3-42-91 0 0,5 87 64 0 0,2-1 0 0 0,0 1 0 0 0,2 0 0 0 0,5-29-1 0 0,-6 46 63 0 0,1 0 0 0 0,-1 0 0 0 0,1 1 0 0 0,1-1 0 0 0,0 1 0 0 0,0 0 0 0 0,1 0 0 0 0,-1 0 0 0 0,2 0 0 0 0,-1 0 0 0 0,1 1 0 0 0,8-10 0 0 0,-13 17 0 0 0,4-4-11 0 0,-1 1 0 0 0,1 0 0 0 0,0-1 0 0 0,7-3 0 0 0,-10 6 7 0 0,1 0 0 0 0,-1 1 0 0 0,1-1 0 0 0,0 1 1 0 0,0-1-1 0 0,-1 1 0 0 0,1-1 0 0 0,0 1 0 0 0,-1 0 0 0 0,1 0 0 0 0,0 0 0 0 0,0 0 1 0 0,-1 0-1 0 0,1 1 0 0 0,0-1 0 0 0,0 0 0 0 0,1 1 0 0 0,0 0-4 0 0,-1 0 0 0 0,1 1 0 0 0,-1-1 0 0 0,1 0 0 0 0,-1 1 0 0 0,0 0 0 0 0,0-1 0 0 0,0 1 0 0 0,0 0 0 0 0,0 0 0 0 0,0 0 0 0 0,-1 0 0 0 0,1 0 0 0 0,0 1 0 0 0,-1-1 0 0 0,0 0 0 0 0,0 1 0 0 0,0-1 0 0 0,0 1 0 0 0,0 0 0 0 0,0-1 0 0 0,0 1 0 0 0,-1-1 0 0 0,1 1 0 0 0,-1 5 0 0 0,1 6-2 0 0,-1 1 0 0 0,-1-1 0 0 0,-3 23 0 0 0,3-28 3 0 0,-3 14-22 0 0,-1 0 0 0 0,-1-1-1 0 0,-1 0 1 0 0,-1 0 0 0 0,-18 35-1 0 0,-1-8 97 0 0,-41 56 0 0 0,-49 40 798 0 0,57-74-1430 0 0,20-28-414 0 0,20-22 380 0 0,-24 32 486 0 0,56-54 1470 0 0,-6-1-1248 0 0,-1 0 0 0 0,1 0 0 0 0,0-1-1 0 0,-1 0 1 0 0,7-4 0 0 0,8-5-282 0 0,10-7 62 0 0,0-1 0 0 0,-1-2-1 0 0,40-39 1 0 0,-60 54 108 0 0,9-10 4 0 0,107-99 34 0 0,-89 80-21 0 0,41-55 0 0 0,-59 68-10 0 0,-9 12 1 0 0,0-1 1 0 0,8-14-1 0 0,-14 21-5 0 0,-1 0-1 0 0,0 1 0 0 0,0-1 1 0 0,-1 0-1 0 0,1 0 0 0 0,-1 0 1 0 0,0-1-1 0 0,0 1 0 0 0,0-9 1 0 0,-1 12 2 0 0,0 0 1 0 0,0 0 0 0 0,0 0-1 0 0,0 0 1 0 0,0 0-1 0 0,1 0 1 0 0,-1 1-1 0 0,1-1 1 0 0,0 0 0 0 0,-1 0-1 0 0,1 1 1 0 0,0-1-1 0 0,0 0 1 0 0,0 1 0 0 0,0-1-1 0 0,0 0 1 0 0,0 1-1 0 0,3-3 1 0 0,-1 2-6 0 0,-1 1-1 0 0,1-1 1 0 0,0 1 0 0 0,0-1 0 0 0,0 1-1 0 0,0 0 1 0 0,0 0 0 0 0,0 0 0 0 0,0 0-1 0 0,4 0 1 0 0,4-1-10 0 0,-1 1 0 0 0,1 0 1 0 0,0 0-1 0 0,-1 1 0 0 0,1 0 0 0 0,-1 1 0 0 0,1 1 0 0 0,0-1 0 0 0,-1 2 0 0 0,0-1 1 0 0,0 1-1 0 0,0 1 0 0 0,0 0 0 0 0,0 1 0 0 0,-1-1 0 0 0,14 10 0 0 0,-18-10 13 0 0,0-1-1 0 0,0 1 0 0 0,0 0 1 0 0,-1 0-1 0 0,1 0 0 0 0,-1 0 0 0 0,0 1 1 0 0,0 0-1 0 0,-1 0 0 0 0,0 0 1 0 0,1 0-1 0 0,-2 1 0 0 0,1-1 0 0 0,2 8 1 0 0,-3-4-6 0 0,0 1 1 0 0,0-1 0 0 0,-1 1 0 0 0,0 0-1 0 0,-1-1 1 0 0,0 1 0 0 0,0 0 0 0 0,-1-1-1 0 0,0 1 1 0 0,-5 15 0 0 0,1-10 6 0 0,0 0-1 0 0,-1-1 1 0 0,0 1 0 0 0,-2-1 0 0 0,-15 24-1 0 0,-95 139-88 0 0,108-163 84 0 0,1 1 0 0 0,1 0 0 0 0,0 1-1 0 0,1 0 1 0 0,0 1 0 0 0,1-1 0 0 0,1 1-1 0 0,1 0 1 0 0,0 0 0 0 0,2 1 0 0 0,0-1-1 0 0,0 1 1 0 0,2-1 0 0 0,2 31-1 0 0,4-10 16 0 0,1 0 0 0 0,2 0 0 0 0,2 0 0 0 0,1-2 0 0 0,18 39 0 0 0,-20-53-55 0 0,34 74 14 0 0,-37-82 31 0 0,7 23-1 0 0,0 1-11 0 0,-9-25 13 0 0,0 1 0 0 0,-2 0 0 0 0,0 1 0 0 0,3 28 0 0 0,-6-33-27 0 0,-1 1-1 0 0,1-1 0 0 0,-3 12 0 0 0,-1 13-52 0 0,3-22 74 0 0,-1 0-1 0 0,-7 23 1 0 0,6-24 4 0 0,0 0 1 0 0,1 0 0 0 0,-1 23-1 0 0,2-25-8 0 0,1 1 0 0 0,1 0 0 0 0,0 0 0 0 0,0 0 0 0 0,1-1 0 0 0,0 1 0 0 0,5 12 0 0 0,-1-10-4 0 0,1 1-1 0 0,1-1 1 0 0,14 20-1 0 0,0-2-1 0 0,-17-23 14 0 0,1-1 0 0 0,0 0 0 0 0,11 9 0 0 0,-9-9 0 0 0,-1 1 0 0 0,12 13 0 0 0,1 10 0 0 0,-1 1 0 0 0,28 64 0 0 0,15 74 0 0 0,-54-140 0 0 0,-1 0 0 0 0,-1 1 0 0 0,-2-1 0 0 0,-1 1 0 0 0,-1 53 0 0 0,-5-32 0 0 0,-3-1 0 0 0,-18 82 0 0 0,-4 22 0 0 0,7-34 0 0 0,10-49 0 0 0,-2 91 0 0 0,-6 39 0 0 0,8-128-10 0 0,-18 90-80 0 0,-41 89 262 0 0,32-110-154 0 0,29-107-20 0 0,8-34 2 0 0,1 1 0 0 0,0-1 0 0 0,0 1 0 0 0,0-1 0 0 0,0 1-1 0 0,0 0 1 0 0,0-1 0 0 0,1 1 0 0 0,0-1 0 0 0,-1 1 0 0 0,1-1-1 0 0,0 1 1 0 0,0-1 0 0 0,0 0 0 0 0,0 1 0 0 0,1-1-1 0 0,-1 0 1 0 0,1 0 0 0 0,-1 0 0 0 0,1 0 0 0 0,0 0 0 0 0,-1 0-1 0 0,1 0 1 0 0,4 2 0 0 0,-2-1 2 0 0,0 0-1 0 0,1 0 1 0 0,-1-1 0 0 0,0 1-1 0 0,1-1 1 0 0,-1 0 0 0 0,1-1-1 0 0,0 1 1 0 0,0-1 0 0 0,-1 0-1 0 0,1 0 1 0 0,8 0 0 0 0,-10-1 15 0 0,0 0 0 0 0,0 0 0 0 0,0 0 0 0 0,0 0 0 0 0,0 0 0 0 0,0-1 0 0 0,0 0 0 0 0,0 1 0 0 0,0-1 0 0 0,0 0 0 0 0,0-1 0 0 0,-1 1 0 0 0,4-2 0 0 0,-5 2-20 0 0,1 0 0 0 0,-1 1 0 0 0,1-1-1 0 0,-1 0 1 0 0,1 0 0 0 0,-1 0 0 0 0,0 0-1 0 0,1 0 1 0 0,-1-1 0 0 0,0 1 0 0 0,0 0-1 0 0,0-1 1 0 0,0 1 0 0 0,0 0 0 0 0,0-1-1 0 0,0 1 1 0 0,-1-1 0 0 0,1 1 0 0 0,-1-1-1 0 0,1 0 1 0 0,-1 1 0 0 0,1-1-1 0 0,-1 0 1 0 0,0 1 0 0 0,0-1 0 0 0,0-2-1 0 0,3-30 50 0 0,-2 26-30 0 0,0 1 1 0 0,0-1-1 0 0,-1 1 0 0 0,0-1 0 0 0,-1 1 1 0 0,1-1-1 0 0,-1 1 0 0 0,-3-10 0 0 0,-9-28-16 0 0,10 35 0 0 0,1 0 0 0 0,-1 1 0 0 0,-1-1 0 0 0,0 1 0 0 0,-9-18 0 0 0,26 64 88 0 0,-2-3-16 0 0,26 91 63 0 0,-31-98-126 0 0,6 15-9 0 0,-2 1 0 0 0,-2 1 0 0 0,5 80 0 0 0,-14-95 0 0 0,-1 1 0 0 0,-2-1 0 0 0,0 0 0 0 0,-2 0 0 0 0,-1 0 0 0 0,-15 37 0 0 0,1-12-106 0 0,-1 0 0 0 0,-50 84 0 0 0,55-109 309 0 0,1 0 0 0 0,1 1 0 0 0,1 0-1 0 0,-16 59 1 0 0,25-72-464 0 0,2-9 79 0 0,1-1-1 0 0,1 0 0 0 0,-1 0 0 0 0,0 12 1 0 0,2-1 252 0 0,-1-1 1 0 0,-8 35 1222 0 0,9-52-1250 0 0,-1 0 1 0 0,1 0 0 0 0,0 0-1 0 0,-1 0 1 0 0,-8-7 49 0 0,-5-16-834 0 0,1-8 116 0 0,7 20 592 0 0,1 0 1 0 0,1 0 0 0 0,0-1-1 0 0,-3-17 1 0 0,2 0 89 0 0,2-1 0 0 0,1 0 0 0 0,2 0 0 0 0,0 0 0 0 0,7-38-1 0 0,-1 32 6 0 0,1-3 93 0 0,1 1 0 0 0,20-59 0 0 0,40-90 345 0 0,-54 130-447 0 0,-13 53-46 0 0,0-1-1 0 0,0 0 0 0 0,0 0 1 0 0,0-6-1 0 0,-1 7 0 0 0,1-1 1 0 0,-1 1-1 0 0,1-1 1 0 0,3-7-1 0 0,-1 3-6 0 0,-3 9 0 0 0,0 0 0 0 0,0 0-1 0 0,0 0 1 0 0,0 0 0 0 0,0 0-1 0 0,0 0 1 0 0,0 0-1 0 0,0 0 1 0 0,0 0 0 0 0,0 0-1 0 0,0 0 1 0 0,0 0 0 0 0,0 0-1 0 0,0 1 1 0 0,0-1-1 0 0,0 0 1 0 0,0 0 0 0 0,0 0-1 0 0,0 0 1 0 0,0 0 0 0 0,1 0-1 0 0,-1 0 1 0 0,0 0-1 0 0,0 0 1 0 0,0 0 0 0 0,0 0-1 0 0,0 0 1 0 0,0 0 0 0 0,0 0-1 0 0,0 0 1 0 0,0 0-1 0 0,0 0 1 0 0,0 0 0 0 0,0 0-1 0 0,0 0 1 0 0,0 0 0 0 0,0 0-1 0 0,0 0 1 0 0,0 0-1 0 0,0 0 1 0 0,0 0 0 0 0,0 0-1 0 0,0 0 1 0 0,0 0 0 0 0,1 0-1 0 0,-1 0 1 0 0,0 0-1 0 0,0 0 1 0 0,0 0 0 0 0,0 0-1 0 0,0 0 1 0 0,0-1 0 0 0,0 1-1 0 0,0 0 1 0 0,0 0-1 0 0,0 0 1 0 0,0 0 0 0 0,2 8-51 0 0,2 10-45 0 0,-3 7 45 0 0,-1 1 0 0 0,-5 40-1 0 0,1-29 30 0 0,-25 148 120 0 0,15-116-26 0 0,-12 52 151 0 0,-8 50-544 0 0,-34 155-479 0 0,14-91 243 0 0,14-49 373 0 0,14-68 53 0 0,-7 11-14 0 0,17-70 198 0 0,-15 95-1 0 0,26-104-53 0 0,1 0 0 0 0,3 0-1 0 0,9 94 1 0 0,-7-133-45 0 0,1 0 1 0 0,0 0-1 0 0,0 0 1 0 0,1 0-1 0 0,1-1 0 0 0,0 0 1 0 0,0 1-1 0 0,12 18 0 0 0,-3-11-37 0 0,-8-9-26 0 0,0-1 0 0 0,1 0-1 0 0,0 0 1 0 0,1 0 0 0 0,0-1 0 0 0,0 0-1 0 0,0 0 1 0 0,1-1 0 0 0,15 9 0 0 0,9 2-1122 0 0,32 23 0 0 0,-60-36 1155 0 0,-2-3 53 0 0,0 1 0 0 0,1-1 0 0 0,-1 0 0 0 0,1 0 0 0 0,-1 1 0 0 0,1-2 0 0 0,-1 1 0 0 0,6 1 1 0 0,-5-1 96 0 0,-1-1 1 0 0,1 0-1 0 0,0 0 0 0 0,0 0 1 0 0,-1 0-1 0 0,1 0 1 0 0,0 0-1 0 0,-1 0 1 0 0,1-1-1 0 0,0 0 1 0 0,-1 1-1 0 0,1-1 1 0 0,4-3-1 0 0,1 1 231 0 0,-1-1 0 0 0,0 0-1 0 0,7-6 1 0 0,-8 5 158 0 0,0-1 0 0 0,11-12 0 0 0,8-7 1570 0 0,-14 20-1797 0 0,-9 7-241 0 0,-1-2-22 0 0,5 8-414 0 0,-2-1 351 0 0,0 0 0 0 0,-1 1 0 0 0,0-1 0 0 0,0 1 1 0 0,-1 0-1 0 0,0 0 0 0 0,2 8 0 0 0,4 70-719 0 0,-6-62 746 0 0,1 65 901 0 0,-4 0-1 0 0,-14 105 0 0 0,-2 130-3279 0 0,18-301 2458 0 0,1 0 1 0 0,0 0-1 0 0,12 40 1 0 0,26 65 333 0 0,-17-62-510 0 0,-13-35 39 0 0,16 57-105 0 0,-24-77 292 0 0,-1 0-1 0 0,1 1 1 0 0,-2-1-1 0 0,1 0 1 0 0,-2 1-1 0 0,-1 11 1 0 0,1-11-65 0 0,-1 0-1 0 0,0 0 1 0 0,-1 0 0 0 0,0 0 0 0 0,-1-1-1 0 0,-1 0 1 0 0,0 0 0 0 0,0 0 0 0 0,-1 0 0 0 0,0-1-1 0 0,-13 17 1 0 0,7-15-239 0 0,0 0 0 0 0,-27 20 0 0 0,26-21 247 0 0,-1 0 0 0 0,-21 23 0 0 0,24-20-9 0 0,-2-1 0 0 0,0 0 0 0 0,0-1 0 0 0,-1 0 0 0 0,-19 12 0 0 0,0-3 52 0 0,-42 25 1322 0 0,58-36-955 0 0,13-8-572 0 0,1 1 0 0 0,-1-1 0 0 0,0 0 0 0 0,0 0 0 0 0,0 0 1 0 0,0-1-1 0 0,-7 2 0 0 0,11-3 117 0 0,-1 0 0 0 0,0 0 0 0 0,0 0 0 0 0,0 0 0 0 0,0 0 1 0 0,0 0-1 0 0,0 0 0 0 0,0 0 0 0 0,1-1 0 0 0,-1 1 0 0 0,0 0 0 0 0,0 0 0 0 0,0-1 1 0 0,0 1-1 0 0,1-1 0 0 0,-2 0 0 0 0,0-1 47 0 0,1 1 0 0 0,0 0-1 0 0,0-1 1 0 0,0 1 0 0 0,0-1 0 0 0,0 0 0 0 0,0 1 0 0 0,0-1-1 0 0,0 0 1 0 0,1 1 0 0 0,-1-3 0 0 0,-13-46 818 0 0,-8-62 0 0 0,21 99-857 0 0,0 0 1 0 0,1 0-1 0 0,0 0 0 0 0,3-17 0 0 0,12-55-565 0 0,-6 42 461 0 0,-1 9 174 0 0,1-1-1 0 0,2 2 0 0 0,18-41 0 0 0,56-95 240 0 0,-27 56-185 0 0,-23 50-55 0 0,-21 39 19 0 0,21-47-1 0 0,47-159-49 0 0,-73 204 6 0 0,-2 0 0 0 0,-1 0 0 0 0,4-34 0 0 0,-10 42-12 0 0,0 13-8 0 0,0 13-10 0 0,-11 210-265 0 0,5-143 228 0 0,-16 72-6 0 0,15-112 50 0 0,-24 101 66 0 0,-74 205 0 0 0,94-314-97 0 0,-2-1 1 0 0,0-1 0 0 0,-19 27-1 0 0,-8 13-184 0 0,22-28-60 0 0,-20 57 0 0 0,24-58 99 0 0,-28 56 0 0 0,40-141 975 0 0,6-24-356 0 0,19-102-1 0 0,17-82-354 0 0,-12 6-81 0 0,-23 139 0 0 0,-2 26 0 0 0,-2 71 1 0 0,-1 0 0 0 0,0 1 0 0 0,-1-1 0 0 0,-1 0 0 0 0,0 1 0 0 0,-1 0 0 0 0,0-1 0 0 0,-1 1 0 0 0,-1 0 0 0 0,-12-25 0 0 0,16 37 4 0 0,-1 1 0 0 0,1-1 0 0 0,0 0 0 0 0,-1 0-1 0 0,0 1 1 0 0,1-1 0 0 0,-1 1 0 0 0,0-1 0 0 0,0 1 0 0 0,0 0 0 0 0,0 0-1 0 0,0-1 1 0 0,0 2 0 0 0,0-1 0 0 0,-3-1 0 0 0,3 1-3 0 0,1 1 0 0 0,-1 0 0 0 0,1-1 1 0 0,-1 1-1 0 0,0 0 0 0 0,1 0 0 0 0,-1 0 0 0 0,1 0 0 0 0,-1 0 1 0 0,1 1-1 0 0,-1-1 0 0 0,1 0 0 0 0,-1 1 0 0 0,1-1 1 0 0,-1 1-1 0 0,1-1 0 0 0,-1 1 0 0 0,1 0 0 0 0,0-1 1 0 0,-1 1-1 0 0,1 0 0 0 0,-2 2 0 0 0,-7 7 8 0 0,1 1-1 0 0,0 1 1 0 0,0 0-1 0 0,2 0 1 0 0,-9 17-1 0 0,-26 69-15 0 0,12-24 8 0 0,-38 91-1 0 0,17-37-12 0 0,-112 221-299 0 0,93-217 92 0 0,-89 147-404 0 0,-13-58 269 0 0,145-193 332 0 0,-2-1 1 0 0,0-1-1 0 0,-2-2 0 0 0,-1-1 1 0 0,-36 20-1 0 0,50-32 28 0 0,-1-2 1 0 0,0 0-1 0 0,-1-1 0 0 0,0 0 0 0 0,0-2 0 0 0,0-1 0 0 0,-1 0 1 0 0,0-1-1 0 0,0-2 0 0 0,0 0 0 0 0,0-1 0 0 0,0-1 1 0 0,0-1-1 0 0,0-1 0 0 0,0-1 0 0 0,0 0 0 0 0,-32-11 0 0 0,40 9 4 0 0,0 0 0 0 0,1-1 0 0 0,-1-1-1 0 0,1 0 1 0 0,1-1 0 0 0,-20-16 0 0 0,-58-64 168 0 0,83 81-151 0 0,-20-22 61 0 0,2-2 0 0 0,1 0 0 0 0,-21-38 0 0 0,15 16 61 0 0,-28-72 0 0 0,-37-98 43 0 0,78 191-193 0 0,-23-34 0 0 0,7 12 0 0 0,-8-15 12 0 0,-50-99 51 0 0,73 135-28 0 0,-30-44-1 0 0,26 45 40 0 0,-18-36 0 0 0,38 66-41 0 0,0 0-1 0 0,0 0 0 0 0,0-1 1 0 0,1 1-1 0 0,-1 0 0 0 0,0-1 0 0 0,1 1 1 0 0,0-1-1 0 0,-1 1 0 0 0,1 0 1 0 0,0-1-1 0 0,0 1 0 0 0,1-1 0 0 0,-1 1 1 0 0,0 0-1 0 0,1-1 0 0 0,-1 1 1 0 0,1 0-1 0 0,1-4 0 0 0,0 3-17 0 0,0 1 0 0 0,-1-1-1 0 0,1 1 1 0 0,0-1 0 0 0,0 1 0 0 0,1 0-1 0 0,-1 0 1 0 0,0 0 0 0 0,1 0-1 0 0,-1 1 1 0 0,1-1 0 0 0,-1 0 0 0 0,1 1-1 0 0,0 0 1 0 0,3-2 0 0 0,0 2-14 0 0,0-1 0 0 0,0 1 0 0 0,0 1 0 0 0,0-1-1 0 0,0 1 1 0 0,0 0 0 0 0,0 0 0 0 0,0 0 0 0 0,0 1 0 0 0,0 0 0 0 0,0 0 0 0 0,-1 1 0 0 0,10 3 0 0 0,0 1-2 0 0,0 0 1 0 0,-1 2-1 0 0,26 15 0 0 0,-26-12-42 0 0,0 0 0 0 0,-1 1 0 0 0,0 1 0 0 0,0-1-1 0 0,-2 2 1 0 0,1 0 0 0 0,-2 0 0 0 0,0 1 0 0 0,15 31-1 0 0,-7-5-116 0 0,-2 1 0 0 0,21 78 0 0 0,-29-79 112 0 0,-1 0 0 0 0,-2 0 0 0 0,-2 0 0 0 0,-1 0 0 0 0,-8 78 0 0 0,1-20 3 0 0,4 0 0 0 0,21 180-1 0 0,-10-217 23 0 0,21 68-1 0 0,-8-36 7 0 0,-19-77 18 0 0,19 100 34 0 0,-20-96-28 0 0,-1 0 0 0 0,-1 0 0 0 0,-3 35 0 0 0,-5-26-7 0 0,0-18 0 0 0,7-11 0 0 0,-1-1 0 0 0,1 0 0 0 0,0 0 0 0 0,0 1 0 0 0,-1-1 0 0 0,1 0 0 0 0,0 0 0 0 0,-1 0 0 0 0,1 1 0 0 0,-1-1 0 0 0,1 0 0 0 0,0 0 0 0 0,-1 0 0 0 0,1 0 0 0 0,-1 0 0 0 0,1 0 0 0 0,0 0 0 0 0,-1 0 0 0 0,1 0 0 0 0,0 0 0 0 0,-1 0 0 0 0,1 0 0 0 0,-1 0 0 0 0,1 0 0 0 0,0 0 0 0 0,-1 0 0 0 0,0-1 0 0 0,-5-2 9 0 0,0 0-1 0 0,1-1 0 0 0,-1 0 1 0 0,1 0-1 0 0,-1 0 0 0 0,1-1 1 0 0,1 0-1 0 0,-1 0 0 0 0,1 0 1 0 0,-7-9-1 0 0,-1-7 65 0 0,-17-36 0 0 0,12 23-41 0 0,-39-86 53 0 0,42 90-13 0 0,1-1-1 0 0,-10-42 1 0 0,12 36 11 0 0,-19-42 0 0 0,8 24 34 0 0,-26-97-1 0 0,30 88-73 0 0,-10-57 2 0 0,-4-13-14 0 0,-22-82 31 0 0,48 191-60 0 0,-9-66-2 0 0,7 44 0 0 0,8 37 0 0 0,-2 1 0 0 0,1-1 0 0 0,-6-16 0 0 0,6 23 2 0 0,0 0 0 0 0,1 1 0 0 0,-1-1 0 0 0,1 0 0 0 0,-1 0 0 0 0,1 1 0 0 0,0-1-1 0 0,0-3 1 0 0,0 1 6 0 0,0 1 0 0 0,0-1-1 0 0,-1 0 1 0 0,1 1 0 0 0,-1-1 0 0 0,0 0-1 0 0,-3-5 1 0 0,4 8 64 0 0,-3 21-7 0 0,1 78-65 0 0,1-23 0 0 0,4 454-344 0 0,-3-525 344 0 0,6 84 62 0 0,24 118-1 0 0,3 20-485 0 0,-17-98-43 0 0,-6 2 261 0 0,-2-24 100 0 0,-7-82 106 0 0,-1 32 0 0 0,-1-36 0 0 0,0 0 0 0 0,6 37 0 0 0,-2-30 35 0 0,-1-15 9 0 0,0 0 1 0 0,4 17-1 0 0,-1-14 17 0 0,0-1 0 0 0,13 22-1 0 0,-16-30-46 0 0,1-1-1 0 0,0 1 0 0 0,1-1 1 0 0,-1 1-1 0 0,1-1 0 0 0,-1 0 0 0 0,1 0 1 0 0,1-1-1 0 0,-1 1 0 0 0,5 2 0 0 0,33 23-13 0 0,-34-25 0 0 0,-4 2 0 0 0,3 4-10 0 0,-7-10 8 0 0,0 1 0 0 0,0-1 0 0 0,0 0 0 0 0,1 0 0 0 0,-1 1 0 0 0,0-1-1 0 0,0 0 1 0 0,0 0 0 0 0,1 1 0 0 0,-1-1 0 0 0,0 0 0 0 0,0 0 0 0 0,1 0 0 0 0,-1 0-1 0 0,0 1 1 0 0,0-1 0 0 0,1 0 0 0 0,-1 0 0 0 0,0 0 0 0 0,1 0 0 0 0,-1 0 0 0 0,0 0-1 0 0,1 0 1 0 0,-1 0 0 0 0,3 1-11 0 0,-2 1 6 0 0,0 1-1 0 0,0-1 0 0 0,-1 1 0 0 0,1-1 0 0 0,-1 1 0 0 0,1-1 0 0 0,-1 1 1 0 0,0-1-1 0 0,0 1 0 0 0,0 4 0 0 0,0-4 2 0 0,-2 4 6 0 0,-1 0 0 0 0,0 0 0 0 0,0-1 0 0 0,-4 7 0 0 0,3-7 0 0 0,1 0 0 0 0,0 1 0 0 0,1-1 0 0 0,-3 9 0 0 0,4-13 0 0 0,0 1 0 0 0,-1 0 0 0 0,1 0 0 0 0,-1 0 0 0 0,1-1 0 0 0,-1 1 0 0 0,0-1 0 0 0,0 1 0 0 0,0-1 0 0 0,-4 4 0 0 0,4-4 0 0 0,0 0 0 0 0,0 0 0 0 0,0 0 0 0 0,1 0 0 0 0,-1 1 0 0 0,0-1 0 0 0,1 0 0 0 0,0 1 0 0 0,-2 3 0 0 0,-4 10 15 0 0,6-15-12 0 0,0 1 0 0 0,0 0 0 0 0,0 0 0 0 0,0 0 0 0 0,0 0-1 0 0,1 1 1 0 0,-1-1 0 0 0,1 0 0 0 0,-1 0 0 0 0,1 0 0 0 0,0 1 0 0 0,0-1 0 0 0,0 0 0 0 0,0 0 0 0 0,0 0 0 0 0,1 3-1 0 0,0 2-7 0 0,0 0-1 0 0,-1-1 1 0 0,1 1-1 0 0,-1 0 1 0 0,-1 0-1 0 0,1 0 1 0 0,-3 7-1 0 0,0 25-14 0 0,2-12 12 0 0,0-14-7 0 0,1 1 0 0 0,2 17 0 0 0,-1-19 13 0 0,-1 0 0 0 0,0 0 0 0 0,-1 0 0 0 0,-2 12-1 0 0,2-19 3 0 0,-1 0 0 0 0,1 0 0 0 0,-1-1 0 0 0,1 1 0 0 0,-2 0 0 0 0,-2 5 0 0 0,-1 2 0 0 0,2 0 24 0 0,4-11-20 0 0,-1 0 1 0 0,1 0-1 0 0,0 0 0 0 0,0 0 1 0 0,-1 0-1 0 0,1-1 1 0 0,0 1-1 0 0,-1 0 1 0 0,1 0-1 0 0,-1 0 0 0 0,1-1 1 0 0,-1 1-1 0 0,0 1 1 0 0,-1 1 100 0 0,2-2-102 0 0,0-1 0 0 0,0 1 0 0 0,0 0 0 0 0,0-1 1 0 0,0 1-1 0 0,0 0 0 0 0,0 0 0 0 0,0-1 0 0 0,-1 1 0 0 0,1 0 0 0 0,0-1 0 0 0,0 1 0 0 0,-1 0 0 0 0,1-1 0 0 0,0 1 0 0 0,-1 0 0 0 0,1 0 0 0 0,0 0 0 0 0,1 0 0 0 0,-1 0 0 0 0,1 0 0 0 0,-1 0 0 0 0,1 0 0 0 0,-1 0 0 0 0,1 0 0 0 0,-1 0 0 0 0,1 0 0 0 0,0 0 0 0 0,-1 0 0 0 0,1-1 0 0 0,0 1 0 0 0,0 0-1 0 0,0-1 1 0 0,1 2 0 0 0,1 0-2 0 0,-1 0-1 0 0,1-1 1 0 0,-1 1 0 0 0,1 1-1 0 0,-1-1 1 0 0,0 0-1 0 0,0 0 1 0 0,0 1-1 0 0,0 0 1 0 0,0-1-1 0 0,-1 1 1 0 0,3 3-1 0 0,-4-4-8 0 0,1-1 0 0 0,0 1 0 0 0,0 0 0 0 0,0-1-1 0 0,0 1 1 0 0,0-1 0 0 0,0 1 0 0 0,0-1 0 0 0,3 2 0 0 0,45 40 113 0 0,-47-42-50 0 0,12 13-246 0 0,0-1 0 0 0,32 22 1 0 0,-29-21 692 0 0,-14-11-483 0 0,1 0 0 0 0,-1 0 1 0 0,1 0-1 0 0,5 3 0 0 0,41 24-18 0 0,-32-19-25 0 0,-1-1 0 0 0,26 11-1 0 0,-9-8-4 0 0,1-1 0 0 0,1-1-1 0 0,40 5 1 0 0,302 37 18 0 0,-332-49 11 0 0,19 2 0 0 0,11 6 0 0 0,76 16 0 0 0,-120-19-2 0 0,36 14 0 0 0,-58-19 5 0 0,0 0-1 0 0,0 1 1 0 0,-1 1-1 0 0,1 0 1 0 0,-1 0-1 0 0,-1 0 1 0 0,14 14-1 0 0,-5-5 109 0 0,-14-13-81 0 0,0 0 0 0 0,-1 0 1 0 0,1 0-1 0 0,-1 0 0 0 0,1 1 0 0 0,-1-1 1 0 0,0 1-1 0 0,0 0 0 0 0,0 0 1 0 0,-1-1-1 0 0,1 1 0 0 0,2 6 0 0 0,2 10 130 0 0,11 23 0 0 0,-15-36-164 0 0,1 0 0 0 0,0-1 0 0 0,1 1 0 0 0,4 6-1 0 0,-6-11 7 0 0,0 1-1 0 0,0 0 0 0 0,0 0 0 0 0,0-1 0 0 0,0 1 1 0 0,0-1-1 0 0,0 1 0 0 0,1-1 0 0 0,-1 0 1 0 0,0 0-1 0 0,1 0 0 0 0,-1 0 0 0 0,5 1 0 0 0,20 1 16 0 0,1 0-1 0 0,-1-1 1 0 0,1-2 0 0 0,53-6-1 0 0,-49 5-156 0 0,-26 2 111 0 0,0-1-1 0 0,0 0 0 0 0,0 0 1 0 0,0-1-1 0 0,0 0 0 0 0,0 0 1 0 0,0 0-1 0 0,9-4 0 0 0,-12 4 30 0 0,1 0 0 0 0,-1 0 0 0 0,0 1 0 0 0,1-1 0 0 0,-1 1 0 0 0,4 0 0 0 0,14-2 0 0 0,-3-1 48 0 0,0 0 0 0 0,0 2 0 0 0,36 1 0 0 0,19-1 56 0 0,-72 1-104 0 0,1 0 0 0 0,-1-1 0 0 0,1 1 0 0 0,0 0 0 0 0,-1-1 0 0 0,1 0 0 0 0,-1 1 0 0 0,0-1 0 0 0,1 0 0 0 0,-1 0 0 0 0,1 0 0 0 0,-1 0 0 0 0,0 0 0 0 0,0 0 0 0 0,2-2 0 0 0,13-21 0 0 0,-9 12 0 0 0,-2 0 32 0 0,-5 12-31 0 0,0-1 0 0 0,0 1 0 0 0,0-1 0 0 0,0 1 0 0 0,0-1 0 0 0,0 1 0 0 0,0-1 0 0 0,0 1 0 0 0,0-1 0 0 0,0 1 0 0 0,-1-1 0 0 0,1 1 0 0 0,0 0 0 0 0,0-1 0 0 0,0 1 0 0 0,0-1 0 0 0,-1 1 0 0 0,1-1 0 0 0,0 1 0 0 0,-1 0 0 0 0,1-1 0 0 0,0 1 0 0 0,0 0 0 0 0,-1-1 0 0 0,1 1 0 0 0,-1 0 0 0 0,1-1 0 0 0,0 1-1 0 0,-1 0 1 0 0,1 0 0 0 0,-1 0 0 0 0,0-1 0 0 0,-2 1 10 0 0,2 0 0 0 0,1 1-1 0 0,-1 0 1 0 0,1 0-1 0 0,0 0 1 0 0,-1 0-1 0 0,1-1 1 0 0,0 1-1 0 0,-1 0 1 0 0,1 0 0 0 0,0 0-1 0 0,0 2 1 0 0,0-3-5 0 0,1 12 10 0 0,-1-11-13 0 0,0 0 0 0 0,1 0 0 0 0,-1-1-1 0 0,1 1 1 0 0,-1 0 0 0 0,1 0-1 0 0,0 0 1 0 0,-1 0 0 0 0,1 0 0 0 0,0-1-1 0 0,0 1 1 0 0,0 0 0 0 0,-1-1 0 0 0,1 1-1 0 0,0 0 1 0 0,0-1 0 0 0,0 1-1 0 0,0-1 1 0 0,0 0 0 0 0,0 1 0 0 0,0-1-1 0 0,0 0 1 0 0,0 1 0 0 0,0-1-1 0 0,0 0 1 0 0,0 0 0 0 0,1 0 0 0 0,-1 0-1 0 0,0 0 1 0 0,0 0 0 0 0,0 0 0 0 0,0-1-1 0 0,0 1 1 0 0,0 0 0 0 0,0-1-1 0 0,0 1 1 0 0,0 0 0 0 0,0-1 0 0 0,0 1-1 0 0,0-1 1 0 0,0 1 0 0 0,0-1 0 0 0,-1 0-1 0 0,1 1 1 0 0,1-2 0 0 0,2-2 0 0 0,-1 1 0 0 0,1 0 0 0 0,0 0 0 0 0,0 0 0 0 0,0 0-1 0 0,1 1 1 0 0,-1 0 0 0 0,6-2 0 0 0,3 0 13 0 0,0 1 0 0 0,26-1 0 0 0,11-3-16 0 0,-23 2 0 0 0,39 0 0 0 0,-53 4 0 0 0,0 0 0 0 0,0-1 0 0 0,-1-1 0 0 0,15-4 0 0 0,12-3 0 0 0,-27 5 0 0 0,-12 5 3 0 0,0 0-1 0 0,0 0 1 0 0,1 0-1 0 0,-1 0 1 0 0,0 0-1 0 0,1 0 1 0 0,-1-1-1 0 0,0 1 1 0 0,0 0-1 0 0,1 0 1 0 0,-1 0-1 0 0,0 0 1 0 0,0-1-1 0 0,0 1 0 0 0,1 0 1 0 0,-1 0-1 0 0,0-1 1 0 0,0 1-1 0 0,0 0 1 0 0,0 0-1 0 0,0-1 1 0 0,0 1-1 0 0,1 0 1 0 0,-1-1-1 0 0,0 1 1 0 0,0 0-1 0 0,0-1 1 0 0,0 1-1 0 0,0 0 1 0 0,0 0-1 0 0,0-1 1 0 0,0 1-1 0 0,0 0 0 0 0,0-1 1 0 0,0 1-1 0 0,0 0 1 0 0,-1-1-1 0 0,1 1 1 0 0,0 0-1 0 0,0 0 1 0 0,0-1-1 0 0,0 1 1 0 0,0 0-1 0 0,-1 0 1 0 0,1-1-1 0 0,0 1 1 0 0,0 0-1 0 0,0 0 1 0 0,-1 0-1 0 0,1-1 0 0 0,0 1 1 0 0,0 0-1 0 0,-1 0 1 0 0,1 0-1 0 0,-2-2 13 0 0,1 1 1 0 0,-1 0-1 0 0,0 0 0 0 0,1 0 0 0 0,-1 0 0 0 0,0 0 0 0 0,0 0 0 0 0,-3-1 0 0 0,-13-6-15 0 0,11 5 0 0 0,8-1 0 0 0,7-1 0 0 0,-8 5 0 0 0,6-5-10 0 0,-1 2 0 0 0,2-1 0 0 0,-1 1-1 0 0,0-1 1 0 0,1 2 0 0 0,7-3-1 0 0,-10 5 3 0 0,-3 0 4 0 0,-1 0 0 0 0,1 0 0 0 0,0 0 0 0 0,0 0 0 0 0,0 0 0 0 0,0-1-1 0 0,0 1 1 0 0,-1 0 0 0 0,1 0 0 0 0,0 0 0 0 0,0-1 0 0 0,0 1 0 0 0,-1-1 0 0 0,1 1 0 0 0,1-1 0 0 0,4-4-72 0 0,-5 4 1 0 0,-28 0-142 0 0,16 0 162 0 0,0 1-1 0 0,-17 2 0 0 0,13-1-17 0 0,41-11 292 0 0,29-10-95 0 0,-29 14-264 0 0,-1-2 0 0 0,0 0 0 0 0,37-20 0 0 0,-54 23-147 0 0,-7-4-917 0 0,-1 8 1149 0 0,-1 0 0 0 0,0 0 1 0 0,0 1-1 0 0,0-1 0 0 0,0 0 0 0 0,0 0 1 0 0,0 1-1 0 0,0-1 0 0 0,0 1 0 0 0,0-1 1 0 0,-1 1-1 0 0,1-1 0 0 0,0 1 0 0 0,0-1 1 0 0,0 1-1 0 0,-1 0 0 0 0,1 0 0 0 0,-2 0 0 0 0,-28-1-702 0 0,29 2 723 0 0,-48 4-136 0 0,0 2 0 0 0,-54 16 0 0 0,25-5 399 0 0,-136 32 1824 0 0,173-37-1796 0 0,29-9-515 0 0,-36 15-1245 0 0,28-9 772 0 0,-33 14-343 0 0,47-20 956 0 0,-1 0 0 0 0,0 0 0 0 0,1 0 0 0 0,0 1 0 0 0,0 0 1 0 0,-11 12-1 0 0,-19 13-9 0 0,11-15 396 0 0,0 0 0 0 0,-1-2 0 0 0,-1-1 0 0 0,0-1 0 0 0,-53 12 1 0 0,66-21 153 0 0,0 0 1 0 0,0-1-1 0 0,0 0 0 0 0,1-2 1 0 0,-1 1-1 0 0,-25-6 1 0 0,-14 0 223 0 0,46 5-759 0 0,1 0 0 0 0,-1-1-1 0 0,0 0 1 0 0,1 0 0 0 0,-1-1-1 0 0,1 1 1 0 0,0-2 0 0 0,0 1-1 0 0,0-1 1 0 0,-12-9-1 0 0,9 6 139 0 0,-1 1 0 0 0,1 1 0 0 0,-1 0-1 0 0,-1 0 1 0 0,-19-4 0 0 0,-62-9 270 0 0,12 2-115 0 0,44 6-3 0 0,2-3 0 0 0,-54-26 0 0 0,53 22-138 0 0,28 14-39 0 0,1 1 0 0 0,-1-1 1 0 0,0 1-1 0 0,0 1 0 0 0,0 0 1 0 0,0 0-1 0 0,0 0 0 0 0,0 1 0 0 0,-12 1 1 0 0,-8 2-3 0 0,-38 10 0 0 0,19-3 0 0 0,11-2 142 0 0,23-4-38 0 0,1-1 0 0 0,-1-1-1 0 0,0 0 1 0 0,0-1 0 0 0,0 0 0 0 0,0-1-1 0 0,-14-2 1 0 0,16 0-86 0 0,-1 0-1 0 0,1 0 1 0 0,-1 1 0 0 0,1 1-1 0 0,-1 0 1 0 0,1 1 0 0 0,-19 2-1 0 0,-39 7-16 0 0,23-4 0 0 0,-8 2 0 0 0,-84 0 0 0 0,118-6 0 0 0,15-1 0 0 0,0-1 0 0 0,1 1 0 0 0,-1-1 0 0 0,0 0 0 0 0,0 0 0 0 0,0-1 0 0 0,1 0 0 0 0,-10-2 0 0 0,11 3 10 0 0,0-1 0 0 0,0 0 0 0 0,0 1-1 0 0,0-1 1 0 0,0 1 0 0 0,0 0 0 0 0,0 0-1 0 0,0 0 1 0 0,0 1 0 0 0,0-1 0 0 0,0 1-1 0 0,0-1 1 0 0,0 1 0 0 0,0 0 0 0 0,0 0 0 0 0,-4 3-1 0 0,1 0 41 0 0,-1 0 0 0 0,2 1 0 0 0,-1-1-1 0 0,1 2 1 0 0,-6 5 0 0 0,6-5-16 0 0,-1 0 0 0 0,0-1-1 0 0,-11 9 1 0 0,4-7-34 0 0,1 0 0 0 0,-1 0 0 0 0,0-1 0 0 0,-1-1 0 0 0,-24 7 0 0 0,17-7 0 0 0,15-3 0 0 0,0-1 0 0 0,1 1 0 0 0,-1-1 0 0 0,0 0 0 0 0,0-1 0 0 0,0 1 0 0 0,0-1 0 0 0,-8-1 0 0 0,14 1 0 0 0,-1 0-1 0 0,0 0 0 0 0,1 0 0 0 0,-1 0 1 0 0,1 0-1 0 0,-1-1 0 0 0,0 1 0 0 0,1 0 1 0 0,-1 0-1 0 0,0-1 0 0 0,1 1 0 0 0,-1 0 1 0 0,1-1-1 0 0,-1 1 0 0 0,1 0 0 0 0,-1-1 1 0 0,1 1-1 0 0,-1-1 0 0 0,1 1 0 0 0,-1-1 1 0 0,1 1-1 0 0,0-1 0 0 0,-1 1 0 0 0,1-1 1 0 0,0 0-1 0 0,-1 1 0 0 0,1-1 0 0 0,0 1 1 0 0,0-1-1 0 0,-1 0 0 0 0,1 1 0 0 0,0-1 1 0 0,0 0-1 0 0,0 1 0 0 0,0-1 0 0 0,0 0 1 0 0,0 1-1 0 0,0-1 0 0 0,0 0 0 0 0,0 1 1 0 0,1-2-1 0 0,-1-2-100 0 0,1-19-579 0 0,2-2-212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6042aa838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6042aa838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e5e6172f8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e5e6172f8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e5feca4b19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e5feca4b19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3B444F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e6017df455_3_1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e6017df455_3_1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1098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5e6172f83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5e6172f83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5410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1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e5e6172f8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e5e6172f8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e5e6172f83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e5e6172f83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e5feca4b19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e5feca4b19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5e6172f83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5e6172f83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8836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1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e5e6172f8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e5e6172f8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97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e5e6172f8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e5e6172f83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e5e6172f8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e5e6172f8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e5feca4b19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e5feca4b19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e5e6172f8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e5e6172f8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e5feca4b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e5feca4b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5e6172f83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5e6172f83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5e6172f83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5e6172f83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5e6172f8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e5e6172f8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e5feca4b19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0" name="Google Shape;910;ge5feca4b19_0_506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910" name="Google Shape;910;ge5feca4b19_0_506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dirty="0"/>
                  <a:t>A picture is worth a thousand words: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1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en" sz="1100" dirty="0"/>
                  <a:t>1-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Observations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are independent (the error of a point doesn't tell us anything about any other point)</a:t>
                </a:r>
                <a:endParaRPr lang="en" sz="11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2- All of the predicted y values lie on a straight line (linear function) See the red line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3- The real point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~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𝑁</a:t>
                </a:r>
                <a:r>
                  <a:rPr lang="en-US" sz="3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𝜇, 𝜎</a:t>
                </a:r>
                <a:r>
                  <a:rPr lang="en-US" sz="32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^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The errors, , at each value of the predictor, xi , are Normally distributed.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4- Equal variances (denoted ): The errors, , at each value of the predictor, xi , have Equal variances (denoted ).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Fallback>
      </mc:AlternateContent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e5e6172f83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e5e6172f83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5e6172f83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5e6172f83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362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4503" y="268253"/>
            <a:ext cx="8511300" cy="4594800"/>
            <a:chOff x="254503" y="268253"/>
            <a:chExt cx="8511300" cy="4594800"/>
          </a:xfrm>
        </p:grpSpPr>
        <p:sp>
          <p:nvSpPr>
            <p:cNvPr id="10" name="Google Shape;10;p2"/>
            <p:cNvSpPr/>
            <p:nvPr/>
          </p:nvSpPr>
          <p:spPr>
            <a:xfrm rot="10800000" flipH="1">
              <a:off x="254503" y="268253"/>
              <a:ext cx="8511300" cy="4594800"/>
            </a:xfrm>
            <a:prstGeom prst="snip1Rect">
              <a:avLst>
                <a:gd name="adj" fmla="val 17909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30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5400000">
              <a:off x="7940200" y="4038225"/>
              <a:ext cx="825900" cy="821100"/>
            </a:xfrm>
            <a:prstGeom prst="rtTriangle">
              <a:avLst/>
            </a:prstGeom>
            <a:solidFill>
              <a:srgbClr val="F8F7E0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327775" y="1148463"/>
            <a:ext cx="6488400" cy="181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27800" y="2965875"/>
            <a:ext cx="64884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423500" y="280950"/>
            <a:ext cx="1228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 idx="2"/>
          </p:nvPr>
        </p:nvSpPr>
        <p:spPr>
          <a:xfrm>
            <a:off x="6829600" y="175525"/>
            <a:ext cx="1995900" cy="6165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 rot="10800000" flipH="1">
            <a:off x="376575" y="762340"/>
            <a:ext cx="8270780" cy="4048325"/>
          </a:xfrm>
          <a:prstGeom prst="snip1Rect">
            <a:avLst>
              <a:gd name="adj" fmla="val 0"/>
            </a:avLst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124737" y="1190975"/>
            <a:ext cx="26400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 hasCustomPrompt="1"/>
          </p:nvPr>
        </p:nvSpPr>
        <p:spPr>
          <a:xfrm>
            <a:off x="4069513" y="1246040"/>
            <a:ext cx="1005000" cy="5346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5379337" y="1168050"/>
            <a:ext cx="2385900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/>
          </p:nvPr>
        </p:nvSpPr>
        <p:spPr>
          <a:xfrm>
            <a:off x="1124737" y="3306125"/>
            <a:ext cx="26400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" hasCustomPrompt="1"/>
          </p:nvPr>
        </p:nvSpPr>
        <p:spPr>
          <a:xfrm>
            <a:off x="4069513" y="1957453"/>
            <a:ext cx="1005000" cy="5346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5"/>
          </p:nvPr>
        </p:nvSpPr>
        <p:spPr>
          <a:xfrm>
            <a:off x="5379341" y="3300386"/>
            <a:ext cx="2385900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6"/>
          </p:nvPr>
        </p:nvSpPr>
        <p:spPr>
          <a:xfrm>
            <a:off x="1124737" y="4011175"/>
            <a:ext cx="26400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7" hasCustomPrompt="1"/>
          </p:nvPr>
        </p:nvSpPr>
        <p:spPr>
          <a:xfrm>
            <a:off x="4069513" y="3380378"/>
            <a:ext cx="1005000" cy="5346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8"/>
          </p:nvPr>
        </p:nvSpPr>
        <p:spPr>
          <a:xfrm>
            <a:off x="5379341" y="4011175"/>
            <a:ext cx="2385900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9"/>
          </p:nvPr>
        </p:nvSpPr>
        <p:spPr>
          <a:xfrm>
            <a:off x="1124737" y="2601075"/>
            <a:ext cx="26400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3" hasCustomPrompt="1"/>
          </p:nvPr>
        </p:nvSpPr>
        <p:spPr>
          <a:xfrm>
            <a:off x="4069513" y="4066190"/>
            <a:ext cx="1005000" cy="5346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4"/>
          </p:nvPr>
        </p:nvSpPr>
        <p:spPr>
          <a:xfrm>
            <a:off x="5379341" y="2589614"/>
            <a:ext cx="2385900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5"/>
          </p:nvPr>
        </p:nvSpPr>
        <p:spPr>
          <a:xfrm>
            <a:off x="1124737" y="1896025"/>
            <a:ext cx="26400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6" hasCustomPrompt="1"/>
          </p:nvPr>
        </p:nvSpPr>
        <p:spPr>
          <a:xfrm>
            <a:off x="4069513" y="2668915"/>
            <a:ext cx="1005000" cy="5346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7"/>
          </p:nvPr>
        </p:nvSpPr>
        <p:spPr>
          <a:xfrm>
            <a:off x="5379341" y="1878825"/>
            <a:ext cx="2385900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566450" y="3450375"/>
            <a:ext cx="6011100" cy="7410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1458125" y="1377875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 rot="10800000" flipH="1">
            <a:off x="376575" y="762465"/>
            <a:ext cx="8270700" cy="4048200"/>
          </a:xfrm>
          <a:prstGeom prst="snip1Rect">
            <a:avLst>
              <a:gd name="adj" fmla="val 0"/>
            </a:avLst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720000" y="1407500"/>
            <a:ext cx="5339700" cy="14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 rot="10800000" flipH="1">
            <a:off x="376575" y="762465"/>
            <a:ext cx="8270700" cy="4048200"/>
          </a:xfrm>
          <a:prstGeom prst="snip1Rect">
            <a:avLst>
              <a:gd name="adj" fmla="val 0"/>
            </a:avLst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4570325" y="3686775"/>
            <a:ext cx="33210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 rot="10800000" flipH="1">
            <a:off x="5914714" y="1264282"/>
            <a:ext cx="2513400" cy="3255873"/>
          </a:xfrm>
          <a:prstGeom prst="snip1Rect">
            <a:avLst>
              <a:gd name="adj" fmla="val 0"/>
            </a:avLst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9"/>
          <p:cNvSpPr/>
          <p:nvPr/>
        </p:nvSpPr>
        <p:spPr>
          <a:xfrm rot="10800000" flipH="1">
            <a:off x="3314914" y="1264270"/>
            <a:ext cx="2513400" cy="3255873"/>
          </a:xfrm>
          <a:prstGeom prst="snip1Rect">
            <a:avLst>
              <a:gd name="adj" fmla="val 0"/>
            </a:avLst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1"/>
          </p:nvPr>
        </p:nvSpPr>
        <p:spPr>
          <a:xfrm>
            <a:off x="6041625" y="2321975"/>
            <a:ext cx="2277600" cy="13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/>
          <p:nvPr/>
        </p:nvSpPr>
        <p:spPr>
          <a:xfrm rot="10800000" flipH="1">
            <a:off x="715101" y="1264282"/>
            <a:ext cx="2513400" cy="3255873"/>
          </a:xfrm>
          <a:prstGeom prst="snip1Rect">
            <a:avLst>
              <a:gd name="adj" fmla="val 0"/>
            </a:avLst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818375" y="1392625"/>
            <a:ext cx="22776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2"/>
          </p:nvPr>
        </p:nvSpPr>
        <p:spPr>
          <a:xfrm>
            <a:off x="818375" y="2321975"/>
            <a:ext cx="2277600" cy="13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 idx="3"/>
          </p:nvPr>
        </p:nvSpPr>
        <p:spPr>
          <a:xfrm>
            <a:off x="3429988" y="1392625"/>
            <a:ext cx="22776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4"/>
          </p:nvPr>
        </p:nvSpPr>
        <p:spPr>
          <a:xfrm>
            <a:off x="3429988" y="2322009"/>
            <a:ext cx="2277600" cy="13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 idx="5"/>
          </p:nvPr>
        </p:nvSpPr>
        <p:spPr>
          <a:xfrm>
            <a:off x="6041625" y="1392625"/>
            <a:ext cx="22776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 rot="10800000" flipH="1">
            <a:off x="376575" y="762340"/>
            <a:ext cx="8270780" cy="4048325"/>
          </a:xfrm>
          <a:prstGeom prst="snip1Rect">
            <a:avLst>
              <a:gd name="adj" fmla="val 0"/>
            </a:avLst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2043600" y="1449850"/>
            <a:ext cx="2304900" cy="4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2043600" y="1854850"/>
            <a:ext cx="23049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 idx="2"/>
          </p:nvPr>
        </p:nvSpPr>
        <p:spPr>
          <a:xfrm>
            <a:off x="5795100" y="1449850"/>
            <a:ext cx="2304900" cy="4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3"/>
          </p:nvPr>
        </p:nvSpPr>
        <p:spPr>
          <a:xfrm>
            <a:off x="5795100" y="1854850"/>
            <a:ext cx="23049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 idx="4"/>
          </p:nvPr>
        </p:nvSpPr>
        <p:spPr>
          <a:xfrm>
            <a:off x="2043600" y="3001150"/>
            <a:ext cx="2304900" cy="4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5"/>
          </p:nvPr>
        </p:nvSpPr>
        <p:spPr>
          <a:xfrm>
            <a:off x="2043600" y="3406150"/>
            <a:ext cx="23049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 idx="6"/>
          </p:nvPr>
        </p:nvSpPr>
        <p:spPr>
          <a:xfrm>
            <a:off x="5795100" y="3001150"/>
            <a:ext cx="2304900" cy="4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7"/>
          </p:nvPr>
        </p:nvSpPr>
        <p:spPr>
          <a:xfrm>
            <a:off x="5795100" y="3406150"/>
            <a:ext cx="23049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solidFill>
          <a:schemeClr val="accent3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 hasCustomPrompt="1"/>
          </p:nvPr>
        </p:nvSpPr>
        <p:spPr>
          <a:xfrm>
            <a:off x="2325250" y="735175"/>
            <a:ext cx="4493400" cy="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1"/>
          </p:nvPr>
        </p:nvSpPr>
        <p:spPr>
          <a:xfrm>
            <a:off x="2325250" y="1276954"/>
            <a:ext cx="44934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title" idx="2" hasCustomPrompt="1"/>
          </p:nvPr>
        </p:nvSpPr>
        <p:spPr>
          <a:xfrm>
            <a:off x="2325250" y="2174935"/>
            <a:ext cx="4493400" cy="61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3"/>
          </p:nvPr>
        </p:nvSpPr>
        <p:spPr>
          <a:xfrm>
            <a:off x="2325250" y="2708893"/>
            <a:ext cx="44934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title" idx="4" hasCustomPrompt="1"/>
          </p:nvPr>
        </p:nvSpPr>
        <p:spPr>
          <a:xfrm>
            <a:off x="2325250" y="3524005"/>
            <a:ext cx="4493400" cy="61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5"/>
          </p:nvPr>
        </p:nvSpPr>
        <p:spPr>
          <a:xfrm>
            <a:off x="2325250" y="4063100"/>
            <a:ext cx="44934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accent3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ctrTitle"/>
          </p:nvPr>
        </p:nvSpPr>
        <p:spPr>
          <a:xfrm>
            <a:off x="2884000" y="721913"/>
            <a:ext cx="3375900" cy="9978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1"/>
          </p:nvPr>
        </p:nvSpPr>
        <p:spPr>
          <a:xfrm>
            <a:off x="2698825" y="1719713"/>
            <a:ext cx="3746400" cy="17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2281500" y="4227900"/>
            <a:ext cx="458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highlight>
                <a:srgbClr val="DFDEFC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786950" y="1752749"/>
            <a:ext cx="5570100" cy="13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535000"/>
            <a:ext cx="3150900" cy="10806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391925" y="3078613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3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715104" y="1212295"/>
            <a:ext cx="3669300" cy="3309300"/>
          </a:xfrm>
          <a:prstGeom prst="snip1Rect">
            <a:avLst>
              <a:gd name="adj" fmla="val 0"/>
            </a:avLst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4702629" y="1212295"/>
            <a:ext cx="3669300" cy="3309300"/>
          </a:xfrm>
          <a:prstGeom prst="snip1Rect">
            <a:avLst>
              <a:gd name="adj" fmla="val 0"/>
            </a:avLst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957400" y="1504025"/>
            <a:ext cx="3236700" cy="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7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44925" y="1504025"/>
            <a:ext cx="3236700" cy="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7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957350" y="2118125"/>
            <a:ext cx="3236700" cy="16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44925" y="2118125"/>
            <a:ext cx="3236700" cy="16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10800000" flipH="1">
            <a:off x="376575" y="762465"/>
            <a:ext cx="8270700" cy="4048200"/>
          </a:xfrm>
          <a:prstGeom prst="snip1Rect">
            <a:avLst>
              <a:gd name="adj" fmla="val 0"/>
            </a:avLst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998875" y="1423650"/>
            <a:ext cx="3731400" cy="29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1791050" y="843375"/>
            <a:ext cx="5665500" cy="34569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069888" y="1000750"/>
            <a:ext cx="5092500" cy="8418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285688" y="2151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720000" y="3789500"/>
            <a:ext cx="7704000" cy="8190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Sans"/>
              <a:buNone/>
              <a:defRPr sz="30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5" r:id="rId15"/>
    <p:sldLayoutId id="2147483666" r:id="rId16"/>
    <p:sldLayoutId id="2147483668" r:id="rId17"/>
    <p:sldLayoutId id="2147483669" r:id="rId18"/>
    <p:sldLayoutId id="2147483670" r:id="rId19"/>
    <p:sldLayoutId id="2147483671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online.stat.psu.edu/stat501/lesson/9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DDP62EUMRF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stat.psu.edu/stat504/lesson/welcome-stat-504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ocw.mit.edu/courses/mathematics/18-650-statistics-for-applications-fall-2016/" TargetMode="External"/><Relationship Id="rId4" Type="http://schemas.openxmlformats.org/officeDocument/2006/relationships/hyperlink" Target="https://online.stat.psu.edu/stat501/lesson/9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mmar-alhawashem-2020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online.stat.psu.edu/stat501/lesson/4" TargetMode="Externa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ctrTitle"/>
          </p:nvPr>
        </p:nvSpPr>
        <p:spPr>
          <a:xfrm>
            <a:off x="1327775" y="1148463"/>
            <a:ext cx="6488400" cy="181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Generalized Linear Models</a:t>
            </a:r>
            <a:endParaRPr lang="en-US" dirty="0">
              <a:solidFill>
                <a:srgbClr val="5263BD"/>
              </a:solidFill>
            </a:endParaRPr>
          </a:p>
        </p:txBody>
      </p:sp>
      <p:sp>
        <p:nvSpPr>
          <p:cNvPr id="145" name="Google Shape;145;p28"/>
          <p:cNvSpPr txBox="1">
            <a:spLocks noGrp="1"/>
          </p:cNvSpPr>
          <p:nvPr>
            <p:ph type="subTitle" idx="1"/>
          </p:nvPr>
        </p:nvSpPr>
        <p:spPr>
          <a:xfrm>
            <a:off x="1327800" y="2965875"/>
            <a:ext cx="64884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Tw Cen MT Condensed Extra Bold" panose="020B0604020202020204" pitchFamily="34" charset="0"/>
              </a:rPr>
              <a:t>Ammar Yasser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Tw Cen MT Condensed Extra Bold" panose="020B0604020202020204" pitchFamily="34" charset="0"/>
              </a:rPr>
              <a:t>AlHawashem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Tw Cen MT Condensed Extra Bold" panose="020B0604020202020204" pitchFamily="34" charset="0"/>
            </a:endParaRPr>
          </a:p>
        </p:txBody>
      </p:sp>
      <p:sp>
        <p:nvSpPr>
          <p:cNvPr id="146" name="Google Shape;146;p28"/>
          <p:cNvSpPr txBox="1">
            <a:spLocks noGrp="1"/>
          </p:cNvSpPr>
          <p:nvPr>
            <p:ph type="title" idx="2"/>
          </p:nvPr>
        </p:nvSpPr>
        <p:spPr>
          <a:xfrm>
            <a:off x="6829600" y="175525"/>
            <a:ext cx="1995900" cy="6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DSI - Misk</a:t>
            </a:r>
            <a:endParaRPr dirty="0"/>
          </a:p>
        </p:txBody>
      </p:sp>
      <p:grpSp>
        <p:nvGrpSpPr>
          <p:cNvPr id="147" name="Google Shape;147;p28"/>
          <p:cNvGrpSpPr/>
          <p:nvPr/>
        </p:nvGrpSpPr>
        <p:grpSpPr>
          <a:xfrm rot="6299950">
            <a:off x="3379230" y="3955234"/>
            <a:ext cx="2079605" cy="2082974"/>
            <a:chOff x="582410" y="345094"/>
            <a:chExt cx="1998559" cy="2001797"/>
          </a:xfrm>
        </p:grpSpPr>
        <p:sp>
          <p:nvSpPr>
            <p:cNvPr id="148" name="Google Shape;148;p28"/>
            <p:cNvSpPr/>
            <p:nvPr/>
          </p:nvSpPr>
          <p:spPr>
            <a:xfrm>
              <a:off x="582410" y="345094"/>
              <a:ext cx="1998559" cy="2001797"/>
            </a:xfrm>
            <a:custGeom>
              <a:avLst/>
              <a:gdLst/>
              <a:ahLst/>
              <a:cxnLst/>
              <a:rect l="l" t="t" r="r" b="b"/>
              <a:pathLst>
                <a:path w="61104" h="61203" extrusionOk="0">
                  <a:moveTo>
                    <a:pt x="14275" y="25744"/>
                  </a:moveTo>
                  <a:cubicBezTo>
                    <a:pt x="15389" y="25744"/>
                    <a:pt x="16524" y="26161"/>
                    <a:pt x="17444" y="27092"/>
                  </a:cubicBezTo>
                  <a:lnTo>
                    <a:pt x="34600" y="44427"/>
                  </a:lnTo>
                  <a:cubicBezTo>
                    <a:pt x="37415" y="47277"/>
                    <a:pt x="35384" y="52107"/>
                    <a:pt x="31391" y="52107"/>
                  </a:cubicBezTo>
                  <a:cubicBezTo>
                    <a:pt x="31382" y="52107"/>
                    <a:pt x="31372" y="52107"/>
                    <a:pt x="31362" y="52106"/>
                  </a:cubicBezTo>
                  <a:lnTo>
                    <a:pt x="14122" y="51999"/>
                  </a:lnTo>
                  <a:cubicBezTo>
                    <a:pt x="11633" y="51976"/>
                    <a:pt x="9621" y="49951"/>
                    <a:pt x="9645" y="47463"/>
                  </a:cubicBezTo>
                  <a:lnTo>
                    <a:pt x="9740" y="30235"/>
                  </a:lnTo>
                  <a:cubicBezTo>
                    <a:pt x="9756" y="27529"/>
                    <a:pt x="11970" y="25744"/>
                    <a:pt x="14275" y="25744"/>
                  </a:cubicBezTo>
                  <a:close/>
                  <a:moveTo>
                    <a:pt x="1031" y="0"/>
                  </a:moveTo>
                  <a:cubicBezTo>
                    <a:pt x="676" y="0"/>
                    <a:pt x="334" y="277"/>
                    <a:pt x="334" y="695"/>
                  </a:cubicBezTo>
                  <a:lnTo>
                    <a:pt x="1" y="60869"/>
                  </a:lnTo>
                  <a:lnTo>
                    <a:pt x="60175" y="61203"/>
                  </a:lnTo>
                  <a:cubicBezTo>
                    <a:pt x="60794" y="61203"/>
                    <a:pt x="61104" y="60465"/>
                    <a:pt x="60675" y="60024"/>
                  </a:cubicBezTo>
                  <a:lnTo>
                    <a:pt x="1513" y="207"/>
                  </a:lnTo>
                  <a:cubicBezTo>
                    <a:pt x="1374" y="64"/>
                    <a:pt x="1201" y="0"/>
                    <a:pt x="1031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30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744017" y="2216028"/>
              <a:ext cx="818" cy="116864"/>
            </a:xfrm>
            <a:custGeom>
              <a:avLst/>
              <a:gdLst/>
              <a:ahLst/>
              <a:cxnLst/>
              <a:rect l="l" t="t" r="r" b="b"/>
              <a:pathLst>
                <a:path w="25" h="3573" fill="none" extrusionOk="0">
                  <a:moveTo>
                    <a:pt x="1" y="3572"/>
                  </a:moveTo>
                  <a:lnTo>
                    <a:pt x="13" y="1786"/>
                  </a:lnTo>
                  <a:lnTo>
                    <a:pt x="25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797789" y="2274836"/>
              <a:ext cx="392" cy="58448"/>
            </a:xfrm>
            <a:custGeom>
              <a:avLst/>
              <a:gdLst/>
              <a:ahLst/>
              <a:cxnLst/>
              <a:rect l="l" t="t" r="r" b="b"/>
              <a:pathLst>
                <a:path w="12" h="1787" fill="none" extrusionOk="0">
                  <a:moveTo>
                    <a:pt x="0" y="1786"/>
                  </a:moveTo>
                  <a:lnTo>
                    <a:pt x="12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851527" y="2216421"/>
              <a:ext cx="785" cy="116864"/>
            </a:xfrm>
            <a:custGeom>
              <a:avLst/>
              <a:gdLst/>
              <a:ahLst/>
              <a:cxnLst/>
              <a:rect l="l" t="t" r="r" b="b"/>
              <a:pathLst>
                <a:path w="24" h="3573" fill="none" extrusionOk="0">
                  <a:moveTo>
                    <a:pt x="0" y="3572"/>
                  </a:moveTo>
                  <a:lnTo>
                    <a:pt x="12" y="1786"/>
                  </a:lnTo>
                  <a:lnTo>
                    <a:pt x="24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905658" y="2275229"/>
              <a:ext cx="33" cy="58448"/>
            </a:xfrm>
            <a:custGeom>
              <a:avLst/>
              <a:gdLst/>
              <a:ahLst/>
              <a:cxnLst/>
              <a:rect l="l" t="t" r="r" b="b"/>
              <a:pathLst>
                <a:path w="1" h="1787" fill="none" extrusionOk="0">
                  <a:moveTo>
                    <a:pt x="0" y="1786"/>
                  </a:moveTo>
                  <a:lnTo>
                    <a:pt x="0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959396" y="2216813"/>
              <a:ext cx="392" cy="117224"/>
            </a:xfrm>
            <a:custGeom>
              <a:avLst/>
              <a:gdLst/>
              <a:ahLst/>
              <a:cxnLst/>
              <a:rect l="l" t="t" r="r" b="b"/>
              <a:pathLst>
                <a:path w="12" h="3584" fill="none" extrusionOk="0">
                  <a:moveTo>
                    <a:pt x="0" y="3584"/>
                  </a:moveTo>
                  <a:lnTo>
                    <a:pt x="0" y="1786"/>
                  </a:lnTo>
                  <a:lnTo>
                    <a:pt x="12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1012742" y="2275621"/>
              <a:ext cx="425" cy="58416"/>
            </a:xfrm>
            <a:custGeom>
              <a:avLst/>
              <a:gdLst/>
              <a:ahLst/>
              <a:cxnLst/>
              <a:rect l="l" t="t" r="r" b="b"/>
              <a:pathLst>
                <a:path w="13" h="1786" fill="none" extrusionOk="0">
                  <a:moveTo>
                    <a:pt x="0" y="1786"/>
                  </a:moveTo>
                  <a:lnTo>
                    <a:pt x="12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1066873" y="2217566"/>
              <a:ext cx="425" cy="116864"/>
            </a:xfrm>
            <a:custGeom>
              <a:avLst/>
              <a:gdLst/>
              <a:ahLst/>
              <a:cxnLst/>
              <a:rect l="l" t="t" r="r" b="b"/>
              <a:pathLst>
                <a:path w="13" h="3573" fill="none" extrusionOk="0">
                  <a:moveTo>
                    <a:pt x="0" y="3573"/>
                  </a:moveTo>
                  <a:lnTo>
                    <a:pt x="0" y="1787"/>
                  </a:lnTo>
                  <a:lnTo>
                    <a:pt x="12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1120612" y="2275981"/>
              <a:ext cx="33" cy="58448"/>
            </a:xfrm>
            <a:custGeom>
              <a:avLst/>
              <a:gdLst/>
              <a:ahLst/>
              <a:cxnLst/>
              <a:rect l="l" t="t" r="r" b="b"/>
              <a:pathLst>
                <a:path w="1" h="1787" fill="none" extrusionOk="0">
                  <a:moveTo>
                    <a:pt x="0" y="1787"/>
                  </a:moveTo>
                  <a:lnTo>
                    <a:pt x="0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1174350" y="2217958"/>
              <a:ext cx="425" cy="116864"/>
            </a:xfrm>
            <a:custGeom>
              <a:avLst/>
              <a:gdLst/>
              <a:ahLst/>
              <a:cxnLst/>
              <a:rect l="l" t="t" r="r" b="b"/>
              <a:pathLst>
                <a:path w="13" h="3573" fill="none" extrusionOk="0">
                  <a:moveTo>
                    <a:pt x="0" y="3573"/>
                  </a:moveTo>
                  <a:lnTo>
                    <a:pt x="0" y="1787"/>
                  </a:lnTo>
                  <a:lnTo>
                    <a:pt x="12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1228088" y="2276374"/>
              <a:ext cx="33" cy="58841"/>
            </a:xfrm>
            <a:custGeom>
              <a:avLst/>
              <a:gdLst/>
              <a:ahLst/>
              <a:cxnLst/>
              <a:rect l="l" t="t" r="r" b="b"/>
              <a:pathLst>
                <a:path w="1" h="1799" fill="none" extrusionOk="0">
                  <a:moveTo>
                    <a:pt x="0" y="1799"/>
                  </a:moveTo>
                  <a:lnTo>
                    <a:pt x="0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1281827" y="2218351"/>
              <a:ext cx="425" cy="116864"/>
            </a:xfrm>
            <a:custGeom>
              <a:avLst/>
              <a:gdLst/>
              <a:ahLst/>
              <a:cxnLst/>
              <a:rect l="l" t="t" r="r" b="b"/>
              <a:pathLst>
                <a:path w="13" h="3573" fill="none" extrusionOk="0">
                  <a:moveTo>
                    <a:pt x="0" y="3573"/>
                  </a:moveTo>
                  <a:lnTo>
                    <a:pt x="0" y="1787"/>
                  </a:lnTo>
                  <a:lnTo>
                    <a:pt x="12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1335565" y="2277159"/>
              <a:ext cx="33" cy="58448"/>
            </a:xfrm>
            <a:custGeom>
              <a:avLst/>
              <a:gdLst/>
              <a:ahLst/>
              <a:cxnLst/>
              <a:rect l="l" t="t" r="r" b="b"/>
              <a:pathLst>
                <a:path w="1" h="1787" fill="none" extrusionOk="0">
                  <a:moveTo>
                    <a:pt x="1" y="1787"/>
                  </a:moveTo>
                  <a:lnTo>
                    <a:pt x="1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1389304" y="2218743"/>
              <a:ext cx="425" cy="117256"/>
            </a:xfrm>
            <a:custGeom>
              <a:avLst/>
              <a:gdLst/>
              <a:ahLst/>
              <a:cxnLst/>
              <a:rect l="l" t="t" r="r" b="b"/>
              <a:pathLst>
                <a:path w="13" h="3585" fill="none" extrusionOk="0">
                  <a:moveTo>
                    <a:pt x="1" y="3584"/>
                  </a:moveTo>
                  <a:lnTo>
                    <a:pt x="1" y="1787"/>
                  </a:lnTo>
                  <a:lnTo>
                    <a:pt x="13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1443042" y="2277551"/>
              <a:ext cx="425" cy="58448"/>
            </a:xfrm>
            <a:custGeom>
              <a:avLst/>
              <a:gdLst/>
              <a:ahLst/>
              <a:cxnLst/>
              <a:rect l="l" t="t" r="r" b="b"/>
              <a:pathLst>
                <a:path w="13" h="1787" fill="none" extrusionOk="0">
                  <a:moveTo>
                    <a:pt x="1" y="1786"/>
                  </a:moveTo>
                  <a:lnTo>
                    <a:pt x="13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1496781" y="2219528"/>
              <a:ext cx="425" cy="116864"/>
            </a:xfrm>
            <a:custGeom>
              <a:avLst/>
              <a:gdLst/>
              <a:ahLst/>
              <a:cxnLst/>
              <a:rect l="l" t="t" r="r" b="b"/>
              <a:pathLst>
                <a:path w="13" h="3573" fill="none" extrusionOk="0">
                  <a:moveTo>
                    <a:pt x="1" y="3572"/>
                  </a:moveTo>
                  <a:lnTo>
                    <a:pt x="13" y="1786"/>
                  </a:lnTo>
                  <a:lnTo>
                    <a:pt x="13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1550519" y="2277944"/>
              <a:ext cx="425" cy="58448"/>
            </a:xfrm>
            <a:custGeom>
              <a:avLst/>
              <a:gdLst/>
              <a:ahLst/>
              <a:cxnLst/>
              <a:rect l="l" t="t" r="r" b="b"/>
              <a:pathLst>
                <a:path w="13" h="1787" fill="none" extrusionOk="0">
                  <a:moveTo>
                    <a:pt x="1" y="1786"/>
                  </a:moveTo>
                  <a:lnTo>
                    <a:pt x="13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1604257" y="2219920"/>
              <a:ext cx="425" cy="116864"/>
            </a:xfrm>
            <a:custGeom>
              <a:avLst/>
              <a:gdLst/>
              <a:ahLst/>
              <a:cxnLst/>
              <a:rect l="l" t="t" r="r" b="b"/>
              <a:pathLst>
                <a:path w="13" h="3573" fill="none" extrusionOk="0">
                  <a:moveTo>
                    <a:pt x="1" y="3572"/>
                  </a:moveTo>
                  <a:lnTo>
                    <a:pt x="13" y="1786"/>
                  </a:lnTo>
                  <a:lnTo>
                    <a:pt x="13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1657996" y="2278729"/>
              <a:ext cx="425" cy="58448"/>
            </a:xfrm>
            <a:custGeom>
              <a:avLst/>
              <a:gdLst/>
              <a:ahLst/>
              <a:cxnLst/>
              <a:rect l="l" t="t" r="r" b="b"/>
              <a:pathLst>
                <a:path w="13" h="1787" fill="none" extrusionOk="0">
                  <a:moveTo>
                    <a:pt x="1" y="1786"/>
                  </a:moveTo>
                  <a:lnTo>
                    <a:pt x="13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1711734" y="2220313"/>
              <a:ext cx="425" cy="116864"/>
            </a:xfrm>
            <a:custGeom>
              <a:avLst/>
              <a:gdLst/>
              <a:ahLst/>
              <a:cxnLst/>
              <a:rect l="l" t="t" r="r" b="b"/>
              <a:pathLst>
                <a:path w="13" h="3573" fill="none" extrusionOk="0">
                  <a:moveTo>
                    <a:pt x="13" y="0"/>
                  </a:moveTo>
                  <a:lnTo>
                    <a:pt x="13" y="1786"/>
                  </a:lnTo>
                  <a:lnTo>
                    <a:pt x="1" y="357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1765505" y="2279121"/>
              <a:ext cx="392" cy="58448"/>
            </a:xfrm>
            <a:custGeom>
              <a:avLst/>
              <a:gdLst/>
              <a:ahLst/>
              <a:cxnLst/>
              <a:rect l="l" t="t" r="r" b="b"/>
              <a:pathLst>
                <a:path w="12" h="1787" fill="none" extrusionOk="0">
                  <a:moveTo>
                    <a:pt x="0" y="1786"/>
                  </a:moveTo>
                  <a:lnTo>
                    <a:pt x="12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1819244" y="2220705"/>
              <a:ext cx="392" cy="117224"/>
            </a:xfrm>
            <a:custGeom>
              <a:avLst/>
              <a:gdLst/>
              <a:ahLst/>
              <a:cxnLst/>
              <a:rect l="l" t="t" r="r" b="b"/>
              <a:pathLst>
                <a:path w="12" h="3584" fill="none" extrusionOk="0">
                  <a:moveTo>
                    <a:pt x="0" y="3584"/>
                  </a:moveTo>
                  <a:lnTo>
                    <a:pt x="12" y="1798"/>
                  </a:lnTo>
                  <a:lnTo>
                    <a:pt x="12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1872982" y="2279514"/>
              <a:ext cx="425" cy="58416"/>
            </a:xfrm>
            <a:custGeom>
              <a:avLst/>
              <a:gdLst/>
              <a:ahLst/>
              <a:cxnLst/>
              <a:rect l="l" t="t" r="r" b="b"/>
              <a:pathLst>
                <a:path w="13" h="1786" fill="none" extrusionOk="0">
                  <a:moveTo>
                    <a:pt x="0" y="1786"/>
                  </a:moveTo>
                  <a:lnTo>
                    <a:pt x="12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1926721" y="2221490"/>
              <a:ext cx="425" cy="116831"/>
            </a:xfrm>
            <a:custGeom>
              <a:avLst/>
              <a:gdLst/>
              <a:ahLst/>
              <a:cxnLst/>
              <a:rect l="l" t="t" r="r" b="b"/>
              <a:pathLst>
                <a:path w="13" h="3572" fill="none" extrusionOk="0">
                  <a:moveTo>
                    <a:pt x="0" y="3572"/>
                  </a:moveTo>
                  <a:lnTo>
                    <a:pt x="12" y="1786"/>
                  </a:lnTo>
                  <a:lnTo>
                    <a:pt x="12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1980459" y="2279873"/>
              <a:ext cx="425" cy="58841"/>
            </a:xfrm>
            <a:custGeom>
              <a:avLst/>
              <a:gdLst/>
              <a:ahLst/>
              <a:cxnLst/>
              <a:rect l="l" t="t" r="r" b="b"/>
              <a:pathLst>
                <a:path w="13" h="1799" fill="none" extrusionOk="0">
                  <a:moveTo>
                    <a:pt x="0" y="1799"/>
                  </a:moveTo>
                  <a:lnTo>
                    <a:pt x="12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2034198" y="2221850"/>
              <a:ext cx="818" cy="116864"/>
            </a:xfrm>
            <a:custGeom>
              <a:avLst/>
              <a:gdLst/>
              <a:ahLst/>
              <a:cxnLst/>
              <a:rect l="l" t="t" r="r" b="b"/>
              <a:pathLst>
                <a:path w="25" h="3573" fill="none" extrusionOk="0">
                  <a:moveTo>
                    <a:pt x="0" y="3573"/>
                  </a:moveTo>
                  <a:lnTo>
                    <a:pt x="12" y="1787"/>
                  </a:lnTo>
                  <a:lnTo>
                    <a:pt x="24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2087936" y="2280658"/>
              <a:ext cx="425" cy="58448"/>
            </a:xfrm>
            <a:custGeom>
              <a:avLst/>
              <a:gdLst/>
              <a:ahLst/>
              <a:cxnLst/>
              <a:rect l="l" t="t" r="r" b="b"/>
              <a:pathLst>
                <a:path w="13" h="1787" fill="none" extrusionOk="0">
                  <a:moveTo>
                    <a:pt x="0" y="1787"/>
                  </a:moveTo>
                  <a:lnTo>
                    <a:pt x="12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2141674" y="2222243"/>
              <a:ext cx="818" cy="116864"/>
            </a:xfrm>
            <a:custGeom>
              <a:avLst/>
              <a:gdLst/>
              <a:ahLst/>
              <a:cxnLst/>
              <a:rect l="l" t="t" r="r" b="b"/>
              <a:pathLst>
                <a:path w="25" h="3573" fill="none" extrusionOk="0">
                  <a:moveTo>
                    <a:pt x="0" y="3573"/>
                  </a:moveTo>
                  <a:lnTo>
                    <a:pt x="12" y="1787"/>
                  </a:lnTo>
                  <a:lnTo>
                    <a:pt x="24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2195413" y="2281051"/>
              <a:ext cx="425" cy="58448"/>
            </a:xfrm>
            <a:custGeom>
              <a:avLst/>
              <a:gdLst/>
              <a:ahLst/>
              <a:cxnLst/>
              <a:rect l="l" t="t" r="r" b="b"/>
              <a:pathLst>
                <a:path w="13" h="1787" fill="none" extrusionOk="0">
                  <a:moveTo>
                    <a:pt x="1" y="1787"/>
                  </a:moveTo>
                  <a:lnTo>
                    <a:pt x="12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2249151" y="2222635"/>
              <a:ext cx="818" cy="117256"/>
            </a:xfrm>
            <a:custGeom>
              <a:avLst/>
              <a:gdLst/>
              <a:ahLst/>
              <a:cxnLst/>
              <a:rect l="l" t="t" r="r" b="b"/>
              <a:pathLst>
                <a:path w="25" h="3585" fill="none" extrusionOk="0">
                  <a:moveTo>
                    <a:pt x="1" y="3585"/>
                  </a:moveTo>
                  <a:lnTo>
                    <a:pt x="13" y="1799"/>
                  </a:lnTo>
                  <a:lnTo>
                    <a:pt x="24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2302890" y="2281443"/>
              <a:ext cx="425" cy="58448"/>
            </a:xfrm>
            <a:custGeom>
              <a:avLst/>
              <a:gdLst/>
              <a:ahLst/>
              <a:cxnLst/>
              <a:rect l="l" t="t" r="r" b="b"/>
              <a:pathLst>
                <a:path w="13" h="1787" fill="none" extrusionOk="0">
                  <a:moveTo>
                    <a:pt x="1" y="1787"/>
                  </a:moveTo>
                  <a:lnTo>
                    <a:pt x="13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2356628" y="2223420"/>
              <a:ext cx="818" cy="116864"/>
            </a:xfrm>
            <a:custGeom>
              <a:avLst/>
              <a:gdLst/>
              <a:ahLst/>
              <a:cxnLst/>
              <a:rect l="l" t="t" r="r" b="b"/>
              <a:pathLst>
                <a:path w="25" h="3573" fill="none" extrusionOk="0">
                  <a:moveTo>
                    <a:pt x="1" y="3572"/>
                  </a:moveTo>
                  <a:lnTo>
                    <a:pt x="13" y="1787"/>
                  </a:lnTo>
                  <a:lnTo>
                    <a:pt x="25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2410366" y="2281836"/>
              <a:ext cx="425" cy="58448"/>
            </a:xfrm>
            <a:custGeom>
              <a:avLst/>
              <a:gdLst/>
              <a:ahLst/>
              <a:cxnLst/>
              <a:rect l="l" t="t" r="r" b="b"/>
              <a:pathLst>
                <a:path w="13" h="1787" fill="none" extrusionOk="0">
                  <a:moveTo>
                    <a:pt x="1" y="1786"/>
                  </a:moveTo>
                  <a:lnTo>
                    <a:pt x="13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597226" y="507617"/>
              <a:ext cx="58448" cy="425"/>
            </a:xfrm>
            <a:custGeom>
              <a:avLst/>
              <a:gdLst/>
              <a:ahLst/>
              <a:cxnLst/>
              <a:rect l="l" t="t" r="r" b="b"/>
              <a:pathLst>
                <a:path w="1787" h="13" fill="none" extrusionOk="0">
                  <a:moveTo>
                    <a:pt x="0" y="1"/>
                  </a:moveTo>
                  <a:lnTo>
                    <a:pt x="1786" y="1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597226" y="561356"/>
              <a:ext cx="116864" cy="425"/>
            </a:xfrm>
            <a:custGeom>
              <a:avLst/>
              <a:gdLst/>
              <a:ahLst/>
              <a:cxnLst/>
              <a:rect l="l" t="t" r="r" b="b"/>
              <a:pathLst>
                <a:path w="3573" h="13" fill="none" extrusionOk="0">
                  <a:moveTo>
                    <a:pt x="0" y="1"/>
                  </a:moveTo>
                  <a:lnTo>
                    <a:pt x="1786" y="13"/>
                  </a:lnTo>
                  <a:lnTo>
                    <a:pt x="3572" y="1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596834" y="615094"/>
              <a:ext cx="58448" cy="425"/>
            </a:xfrm>
            <a:custGeom>
              <a:avLst/>
              <a:gdLst/>
              <a:ahLst/>
              <a:cxnLst/>
              <a:rect l="l" t="t" r="r" b="b"/>
              <a:pathLst>
                <a:path w="1787" h="13" fill="none" extrusionOk="0">
                  <a:moveTo>
                    <a:pt x="0" y="1"/>
                  </a:moveTo>
                  <a:lnTo>
                    <a:pt x="1786" y="1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596441" y="668833"/>
              <a:ext cx="117256" cy="425"/>
            </a:xfrm>
            <a:custGeom>
              <a:avLst/>
              <a:gdLst/>
              <a:ahLst/>
              <a:cxnLst/>
              <a:rect l="l" t="t" r="r" b="b"/>
              <a:pathLst>
                <a:path w="3585" h="13" fill="none" extrusionOk="0">
                  <a:moveTo>
                    <a:pt x="0" y="1"/>
                  </a:moveTo>
                  <a:lnTo>
                    <a:pt x="1786" y="13"/>
                  </a:lnTo>
                  <a:lnTo>
                    <a:pt x="3584" y="1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596441" y="722571"/>
              <a:ext cx="58448" cy="425"/>
            </a:xfrm>
            <a:custGeom>
              <a:avLst/>
              <a:gdLst/>
              <a:ahLst/>
              <a:cxnLst/>
              <a:rect l="l" t="t" r="r" b="b"/>
              <a:pathLst>
                <a:path w="1787" h="13" fill="none" extrusionOk="0">
                  <a:moveTo>
                    <a:pt x="0" y="1"/>
                  </a:moveTo>
                  <a:lnTo>
                    <a:pt x="1786" y="1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596049" y="776342"/>
              <a:ext cx="116864" cy="785"/>
            </a:xfrm>
            <a:custGeom>
              <a:avLst/>
              <a:gdLst/>
              <a:ahLst/>
              <a:cxnLst/>
              <a:rect l="l" t="t" r="r" b="b"/>
              <a:pathLst>
                <a:path w="3573" h="24" fill="none" extrusionOk="0">
                  <a:moveTo>
                    <a:pt x="1" y="0"/>
                  </a:moveTo>
                  <a:lnTo>
                    <a:pt x="1787" y="12"/>
                  </a:lnTo>
                  <a:lnTo>
                    <a:pt x="3572" y="24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595656" y="830081"/>
              <a:ext cx="58841" cy="392"/>
            </a:xfrm>
            <a:custGeom>
              <a:avLst/>
              <a:gdLst/>
              <a:ahLst/>
              <a:cxnLst/>
              <a:rect l="l" t="t" r="r" b="b"/>
              <a:pathLst>
                <a:path w="1799" h="12" fill="none" extrusionOk="0">
                  <a:moveTo>
                    <a:pt x="1" y="0"/>
                  </a:moveTo>
                  <a:lnTo>
                    <a:pt x="1799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595656" y="883819"/>
              <a:ext cx="116864" cy="785"/>
            </a:xfrm>
            <a:custGeom>
              <a:avLst/>
              <a:gdLst/>
              <a:ahLst/>
              <a:cxnLst/>
              <a:rect l="l" t="t" r="r" b="b"/>
              <a:pathLst>
                <a:path w="3573" h="24" fill="none" extrusionOk="0">
                  <a:moveTo>
                    <a:pt x="1" y="0"/>
                  </a:moveTo>
                  <a:lnTo>
                    <a:pt x="1787" y="12"/>
                  </a:lnTo>
                  <a:lnTo>
                    <a:pt x="3573" y="24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595264" y="937558"/>
              <a:ext cx="58448" cy="425"/>
            </a:xfrm>
            <a:custGeom>
              <a:avLst/>
              <a:gdLst/>
              <a:ahLst/>
              <a:cxnLst/>
              <a:rect l="l" t="t" r="r" b="b"/>
              <a:pathLst>
                <a:path w="1787" h="13" fill="none" extrusionOk="0">
                  <a:moveTo>
                    <a:pt x="1" y="0"/>
                  </a:moveTo>
                  <a:lnTo>
                    <a:pt x="1787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595264" y="991296"/>
              <a:ext cx="116864" cy="818"/>
            </a:xfrm>
            <a:custGeom>
              <a:avLst/>
              <a:gdLst/>
              <a:ahLst/>
              <a:cxnLst/>
              <a:rect l="l" t="t" r="r" b="b"/>
              <a:pathLst>
                <a:path w="3573" h="25" fill="none" extrusionOk="0">
                  <a:moveTo>
                    <a:pt x="1" y="0"/>
                  </a:moveTo>
                  <a:lnTo>
                    <a:pt x="1787" y="12"/>
                  </a:lnTo>
                  <a:lnTo>
                    <a:pt x="3573" y="24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594871" y="1045034"/>
              <a:ext cx="58448" cy="425"/>
            </a:xfrm>
            <a:custGeom>
              <a:avLst/>
              <a:gdLst/>
              <a:ahLst/>
              <a:cxnLst/>
              <a:rect l="l" t="t" r="r" b="b"/>
              <a:pathLst>
                <a:path w="1787" h="13" fill="none" extrusionOk="0">
                  <a:moveTo>
                    <a:pt x="1" y="0"/>
                  </a:moveTo>
                  <a:lnTo>
                    <a:pt x="1787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594479" y="1098773"/>
              <a:ext cx="117256" cy="818"/>
            </a:xfrm>
            <a:custGeom>
              <a:avLst/>
              <a:gdLst/>
              <a:ahLst/>
              <a:cxnLst/>
              <a:rect l="l" t="t" r="r" b="b"/>
              <a:pathLst>
                <a:path w="3585" h="25" fill="none" extrusionOk="0">
                  <a:moveTo>
                    <a:pt x="1" y="0"/>
                  </a:moveTo>
                  <a:lnTo>
                    <a:pt x="1799" y="12"/>
                  </a:lnTo>
                  <a:lnTo>
                    <a:pt x="3585" y="24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594479" y="1152511"/>
              <a:ext cx="58448" cy="425"/>
            </a:xfrm>
            <a:custGeom>
              <a:avLst/>
              <a:gdLst/>
              <a:ahLst/>
              <a:cxnLst/>
              <a:rect l="l" t="t" r="r" b="b"/>
              <a:pathLst>
                <a:path w="1787" h="13" fill="none" extrusionOk="0">
                  <a:moveTo>
                    <a:pt x="1" y="0"/>
                  </a:moveTo>
                  <a:lnTo>
                    <a:pt x="1787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594119" y="1206250"/>
              <a:ext cx="116831" cy="818"/>
            </a:xfrm>
            <a:custGeom>
              <a:avLst/>
              <a:gdLst/>
              <a:ahLst/>
              <a:cxnLst/>
              <a:rect l="l" t="t" r="r" b="b"/>
              <a:pathLst>
                <a:path w="3572" h="25" fill="none" extrusionOk="0">
                  <a:moveTo>
                    <a:pt x="0" y="1"/>
                  </a:moveTo>
                  <a:lnTo>
                    <a:pt x="1786" y="12"/>
                  </a:lnTo>
                  <a:lnTo>
                    <a:pt x="3572" y="24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594119" y="1259988"/>
              <a:ext cx="58416" cy="425"/>
            </a:xfrm>
            <a:custGeom>
              <a:avLst/>
              <a:gdLst/>
              <a:ahLst/>
              <a:cxnLst/>
              <a:rect l="l" t="t" r="r" b="b"/>
              <a:pathLst>
                <a:path w="1786" h="13" fill="none" extrusionOk="0">
                  <a:moveTo>
                    <a:pt x="0" y="1"/>
                  </a:moveTo>
                  <a:lnTo>
                    <a:pt x="1786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593727" y="1313726"/>
              <a:ext cx="116831" cy="818"/>
            </a:xfrm>
            <a:custGeom>
              <a:avLst/>
              <a:gdLst/>
              <a:ahLst/>
              <a:cxnLst/>
              <a:rect l="l" t="t" r="r" b="b"/>
              <a:pathLst>
                <a:path w="3572" h="25" fill="none" extrusionOk="0">
                  <a:moveTo>
                    <a:pt x="0" y="1"/>
                  </a:moveTo>
                  <a:lnTo>
                    <a:pt x="1786" y="13"/>
                  </a:lnTo>
                  <a:lnTo>
                    <a:pt x="3572" y="24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593334" y="1367857"/>
              <a:ext cx="58448" cy="33"/>
            </a:xfrm>
            <a:custGeom>
              <a:avLst/>
              <a:gdLst/>
              <a:ahLst/>
              <a:cxnLst/>
              <a:rect l="l" t="t" r="r" b="b"/>
              <a:pathLst>
                <a:path w="1787" h="1" fill="none" extrusionOk="0">
                  <a:moveTo>
                    <a:pt x="0" y="1"/>
                  </a:moveTo>
                  <a:lnTo>
                    <a:pt x="1786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593334" y="1421596"/>
              <a:ext cx="116864" cy="425"/>
            </a:xfrm>
            <a:custGeom>
              <a:avLst/>
              <a:gdLst/>
              <a:ahLst/>
              <a:cxnLst/>
              <a:rect l="l" t="t" r="r" b="b"/>
              <a:pathLst>
                <a:path w="3573" h="13" fill="none" extrusionOk="0">
                  <a:moveTo>
                    <a:pt x="0" y="1"/>
                  </a:moveTo>
                  <a:lnTo>
                    <a:pt x="1786" y="1"/>
                  </a:lnTo>
                  <a:lnTo>
                    <a:pt x="3572" y="1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592942" y="1474942"/>
              <a:ext cx="58448" cy="425"/>
            </a:xfrm>
            <a:custGeom>
              <a:avLst/>
              <a:gdLst/>
              <a:ahLst/>
              <a:cxnLst/>
              <a:rect l="l" t="t" r="r" b="b"/>
              <a:pathLst>
                <a:path w="1787" h="13" fill="none" extrusionOk="0">
                  <a:moveTo>
                    <a:pt x="0" y="1"/>
                  </a:moveTo>
                  <a:lnTo>
                    <a:pt x="1786" y="1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592549" y="1529073"/>
              <a:ext cx="117256" cy="425"/>
            </a:xfrm>
            <a:custGeom>
              <a:avLst/>
              <a:gdLst/>
              <a:ahLst/>
              <a:cxnLst/>
              <a:rect l="l" t="t" r="r" b="b"/>
              <a:pathLst>
                <a:path w="3585" h="13" fill="none" extrusionOk="0">
                  <a:moveTo>
                    <a:pt x="0" y="1"/>
                  </a:moveTo>
                  <a:lnTo>
                    <a:pt x="1798" y="1"/>
                  </a:lnTo>
                  <a:lnTo>
                    <a:pt x="3584" y="1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592549" y="1582811"/>
              <a:ext cx="58448" cy="33"/>
            </a:xfrm>
            <a:custGeom>
              <a:avLst/>
              <a:gdLst/>
              <a:ahLst/>
              <a:cxnLst/>
              <a:rect l="l" t="t" r="r" b="b"/>
              <a:pathLst>
                <a:path w="1787" h="1" fill="none" extrusionOk="0">
                  <a:moveTo>
                    <a:pt x="0" y="1"/>
                  </a:moveTo>
                  <a:lnTo>
                    <a:pt x="1786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592157" y="1636550"/>
              <a:ext cx="116864" cy="425"/>
            </a:xfrm>
            <a:custGeom>
              <a:avLst/>
              <a:gdLst/>
              <a:ahLst/>
              <a:cxnLst/>
              <a:rect l="l" t="t" r="r" b="b"/>
              <a:pathLst>
                <a:path w="3573" h="13" fill="none" extrusionOk="0">
                  <a:moveTo>
                    <a:pt x="1" y="1"/>
                  </a:moveTo>
                  <a:lnTo>
                    <a:pt x="1786" y="1"/>
                  </a:lnTo>
                  <a:lnTo>
                    <a:pt x="3572" y="1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592157" y="1690288"/>
              <a:ext cx="58448" cy="33"/>
            </a:xfrm>
            <a:custGeom>
              <a:avLst/>
              <a:gdLst/>
              <a:ahLst/>
              <a:cxnLst/>
              <a:rect l="l" t="t" r="r" b="b"/>
              <a:pathLst>
                <a:path w="1787" h="1" fill="none" extrusionOk="0">
                  <a:moveTo>
                    <a:pt x="1" y="1"/>
                  </a:moveTo>
                  <a:lnTo>
                    <a:pt x="1786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591764" y="1744059"/>
              <a:ext cx="116864" cy="392"/>
            </a:xfrm>
            <a:custGeom>
              <a:avLst/>
              <a:gdLst/>
              <a:ahLst/>
              <a:cxnLst/>
              <a:rect l="l" t="t" r="r" b="b"/>
              <a:pathLst>
                <a:path w="3573" h="12" fill="none" extrusionOk="0">
                  <a:moveTo>
                    <a:pt x="1" y="0"/>
                  </a:moveTo>
                  <a:lnTo>
                    <a:pt x="1787" y="0"/>
                  </a:lnTo>
                  <a:lnTo>
                    <a:pt x="3572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591372" y="1797797"/>
              <a:ext cx="58448" cy="33"/>
            </a:xfrm>
            <a:custGeom>
              <a:avLst/>
              <a:gdLst/>
              <a:ahLst/>
              <a:cxnLst/>
              <a:rect l="l" t="t" r="r" b="b"/>
              <a:pathLst>
                <a:path w="1787" h="1" fill="none" extrusionOk="0">
                  <a:moveTo>
                    <a:pt x="1" y="0"/>
                  </a:moveTo>
                  <a:lnTo>
                    <a:pt x="1787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591372" y="1851536"/>
              <a:ext cx="116864" cy="425"/>
            </a:xfrm>
            <a:custGeom>
              <a:avLst/>
              <a:gdLst/>
              <a:ahLst/>
              <a:cxnLst/>
              <a:rect l="l" t="t" r="r" b="b"/>
              <a:pathLst>
                <a:path w="3573" h="13" fill="none" extrusionOk="0">
                  <a:moveTo>
                    <a:pt x="1" y="0"/>
                  </a:moveTo>
                  <a:lnTo>
                    <a:pt x="1787" y="0"/>
                  </a:lnTo>
                  <a:lnTo>
                    <a:pt x="3573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590979" y="1905274"/>
              <a:ext cx="58448" cy="425"/>
            </a:xfrm>
            <a:custGeom>
              <a:avLst/>
              <a:gdLst/>
              <a:ahLst/>
              <a:cxnLst/>
              <a:rect l="l" t="t" r="r" b="b"/>
              <a:pathLst>
                <a:path w="1787" h="13" fill="none" extrusionOk="0">
                  <a:moveTo>
                    <a:pt x="1" y="0"/>
                  </a:moveTo>
                  <a:lnTo>
                    <a:pt x="1787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590587" y="1959013"/>
              <a:ext cx="117256" cy="425"/>
            </a:xfrm>
            <a:custGeom>
              <a:avLst/>
              <a:gdLst/>
              <a:ahLst/>
              <a:cxnLst/>
              <a:rect l="l" t="t" r="r" b="b"/>
              <a:pathLst>
                <a:path w="3585" h="13" fill="none" extrusionOk="0">
                  <a:moveTo>
                    <a:pt x="1" y="0"/>
                  </a:moveTo>
                  <a:lnTo>
                    <a:pt x="1787" y="12"/>
                  </a:lnTo>
                  <a:lnTo>
                    <a:pt x="3585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590587" y="2012751"/>
              <a:ext cx="58448" cy="425"/>
            </a:xfrm>
            <a:custGeom>
              <a:avLst/>
              <a:gdLst/>
              <a:ahLst/>
              <a:cxnLst/>
              <a:rect l="l" t="t" r="r" b="b"/>
              <a:pathLst>
                <a:path w="1787" h="13" fill="none" extrusionOk="0">
                  <a:moveTo>
                    <a:pt x="1" y="0"/>
                  </a:moveTo>
                  <a:lnTo>
                    <a:pt x="1787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590194" y="2066490"/>
              <a:ext cx="116864" cy="425"/>
            </a:xfrm>
            <a:custGeom>
              <a:avLst/>
              <a:gdLst/>
              <a:ahLst/>
              <a:cxnLst/>
              <a:rect l="l" t="t" r="r" b="b"/>
              <a:pathLst>
                <a:path w="3573" h="13" fill="none" extrusionOk="0">
                  <a:moveTo>
                    <a:pt x="1" y="0"/>
                  </a:moveTo>
                  <a:lnTo>
                    <a:pt x="1787" y="12"/>
                  </a:lnTo>
                  <a:lnTo>
                    <a:pt x="3573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589834" y="2120228"/>
              <a:ext cx="58416" cy="425"/>
            </a:xfrm>
            <a:custGeom>
              <a:avLst/>
              <a:gdLst/>
              <a:ahLst/>
              <a:cxnLst/>
              <a:rect l="l" t="t" r="r" b="b"/>
              <a:pathLst>
                <a:path w="1786" h="13" fill="none" extrusionOk="0">
                  <a:moveTo>
                    <a:pt x="0" y="0"/>
                  </a:moveTo>
                  <a:lnTo>
                    <a:pt x="1786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589834" y="2173966"/>
              <a:ext cx="116831" cy="425"/>
            </a:xfrm>
            <a:custGeom>
              <a:avLst/>
              <a:gdLst/>
              <a:ahLst/>
              <a:cxnLst/>
              <a:rect l="l" t="t" r="r" b="b"/>
              <a:pathLst>
                <a:path w="3572" h="13" fill="none" extrusionOk="0">
                  <a:moveTo>
                    <a:pt x="0" y="0"/>
                  </a:moveTo>
                  <a:lnTo>
                    <a:pt x="1786" y="12"/>
                  </a:lnTo>
                  <a:lnTo>
                    <a:pt x="3572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28"/>
          <p:cNvGrpSpPr/>
          <p:nvPr/>
        </p:nvGrpSpPr>
        <p:grpSpPr>
          <a:xfrm rot="-481486">
            <a:off x="481678" y="2569554"/>
            <a:ext cx="1453166" cy="1855413"/>
            <a:chOff x="6662225" y="1139925"/>
            <a:chExt cx="1453177" cy="1855428"/>
          </a:xfrm>
        </p:grpSpPr>
        <p:sp>
          <p:nvSpPr>
            <p:cNvPr id="214" name="Google Shape;214;p28"/>
            <p:cNvSpPr/>
            <p:nvPr/>
          </p:nvSpPr>
          <p:spPr>
            <a:xfrm>
              <a:off x="6662225" y="1142527"/>
              <a:ext cx="1451177" cy="1852825"/>
            </a:xfrm>
            <a:custGeom>
              <a:avLst/>
              <a:gdLst/>
              <a:ahLst/>
              <a:cxnLst/>
              <a:rect l="l" t="t" r="r" b="b"/>
              <a:pathLst>
                <a:path w="43494" h="55532" extrusionOk="0">
                  <a:moveTo>
                    <a:pt x="38277" y="1"/>
                  </a:moveTo>
                  <a:cubicBezTo>
                    <a:pt x="38226" y="1"/>
                    <a:pt x="38175" y="2"/>
                    <a:pt x="38124" y="6"/>
                  </a:cubicBezTo>
                  <a:lnTo>
                    <a:pt x="21241" y="994"/>
                  </a:lnTo>
                  <a:lnTo>
                    <a:pt x="4358" y="1982"/>
                  </a:lnTo>
                  <a:lnTo>
                    <a:pt x="4310" y="1982"/>
                  </a:lnTo>
                  <a:cubicBezTo>
                    <a:pt x="1869" y="2137"/>
                    <a:pt x="0" y="3518"/>
                    <a:pt x="143" y="5792"/>
                  </a:cubicBezTo>
                  <a:lnTo>
                    <a:pt x="655" y="14519"/>
                  </a:lnTo>
                  <a:lnTo>
                    <a:pt x="1179" y="23258"/>
                  </a:lnTo>
                  <a:cubicBezTo>
                    <a:pt x="1179" y="23282"/>
                    <a:pt x="1191" y="23306"/>
                    <a:pt x="1191" y="23330"/>
                  </a:cubicBezTo>
                  <a:cubicBezTo>
                    <a:pt x="1203" y="23354"/>
                    <a:pt x="2084" y="37843"/>
                    <a:pt x="2084" y="37843"/>
                  </a:cubicBezTo>
                  <a:lnTo>
                    <a:pt x="2929" y="52286"/>
                  </a:lnTo>
                  <a:cubicBezTo>
                    <a:pt x="3032" y="54118"/>
                    <a:pt x="4544" y="55531"/>
                    <a:pt x="6354" y="55531"/>
                  </a:cubicBezTo>
                  <a:cubicBezTo>
                    <a:pt x="6426" y="55531"/>
                    <a:pt x="6499" y="55529"/>
                    <a:pt x="6572" y="55524"/>
                  </a:cubicBezTo>
                  <a:lnTo>
                    <a:pt x="22467" y="54607"/>
                  </a:lnTo>
                  <a:lnTo>
                    <a:pt x="38350" y="53667"/>
                  </a:lnTo>
                  <a:cubicBezTo>
                    <a:pt x="40660" y="53524"/>
                    <a:pt x="42101" y="51833"/>
                    <a:pt x="42565" y="51309"/>
                  </a:cubicBezTo>
                  <a:cubicBezTo>
                    <a:pt x="43184" y="50631"/>
                    <a:pt x="43494" y="49726"/>
                    <a:pt x="43434" y="48809"/>
                  </a:cubicBezTo>
                  <a:lnTo>
                    <a:pt x="42077" y="25568"/>
                  </a:lnTo>
                  <a:lnTo>
                    <a:pt x="40719" y="2315"/>
                  </a:lnTo>
                  <a:cubicBezTo>
                    <a:pt x="40639" y="1009"/>
                    <a:pt x="39567" y="1"/>
                    <a:pt x="38277" y="1"/>
                  </a:cubicBezTo>
                  <a:close/>
                </a:path>
              </a:pathLst>
            </a:custGeom>
            <a:solidFill>
              <a:schemeClr val="dk1"/>
            </a:solidFill>
            <a:ln w="53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30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6727752" y="1142527"/>
              <a:ext cx="1387650" cy="1813054"/>
            </a:xfrm>
            <a:custGeom>
              <a:avLst/>
              <a:gdLst/>
              <a:ahLst/>
              <a:cxnLst/>
              <a:rect l="l" t="t" r="r" b="b"/>
              <a:pathLst>
                <a:path w="41590" h="54340" extrusionOk="0">
                  <a:moveTo>
                    <a:pt x="36313" y="1"/>
                  </a:moveTo>
                  <a:cubicBezTo>
                    <a:pt x="36262" y="1"/>
                    <a:pt x="36211" y="2"/>
                    <a:pt x="36160" y="6"/>
                  </a:cubicBezTo>
                  <a:lnTo>
                    <a:pt x="2394" y="1982"/>
                  </a:lnTo>
                  <a:cubicBezTo>
                    <a:pt x="1036" y="2065"/>
                    <a:pt x="1" y="3220"/>
                    <a:pt x="72" y="4589"/>
                  </a:cubicBezTo>
                  <a:lnTo>
                    <a:pt x="2787" y="51083"/>
                  </a:lnTo>
                  <a:cubicBezTo>
                    <a:pt x="2890" y="52922"/>
                    <a:pt x="4424" y="54339"/>
                    <a:pt x="6244" y="54339"/>
                  </a:cubicBezTo>
                  <a:cubicBezTo>
                    <a:pt x="6310" y="54339"/>
                    <a:pt x="6376" y="54337"/>
                    <a:pt x="6442" y="54334"/>
                  </a:cubicBezTo>
                  <a:lnTo>
                    <a:pt x="38232" y="52464"/>
                  </a:lnTo>
                  <a:cubicBezTo>
                    <a:pt x="40137" y="52357"/>
                    <a:pt x="41589" y="50714"/>
                    <a:pt x="41470" y="48809"/>
                  </a:cubicBezTo>
                  <a:lnTo>
                    <a:pt x="38755" y="2315"/>
                  </a:lnTo>
                  <a:cubicBezTo>
                    <a:pt x="38675" y="1009"/>
                    <a:pt x="37603" y="1"/>
                    <a:pt x="3631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6725784" y="1139925"/>
              <a:ext cx="1332398" cy="826718"/>
            </a:xfrm>
            <a:custGeom>
              <a:avLst/>
              <a:gdLst/>
              <a:ahLst/>
              <a:cxnLst/>
              <a:rect l="l" t="t" r="r" b="b"/>
              <a:pathLst>
                <a:path w="39934" h="24778" fill="none" extrusionOk="0">
                  <a:moveTo>
                    <a:pt x="39791" y="19860"/>
                  </a:moveTo>
                  <a:cubicBezTo>
                    <a:pt x="39934" y="22515"/>
                    <a:pt x="1262" y="24777"/>
                    <a:pt x="1107" y="22122"/>
                  </a:cubicBezTo>
                  <a:lnTo>
                    <a:pt x="83" y="4667"/>
                  </a:lnTo>
                  <a:cubicBezTo>
                    <a:pt x="0" y="3310"/>
                    <a:pt x="1036" y="2143"/>
                    <a:pt x="2405" y="2060"/>
                  </a:cubicBezTo>
                  <a:lnTo>
                    <a:pt x="36171" y="84"/>
                  </a:lnTo>
                  <a:cubicBezTo>
                    <a:pt x="37517" y="0"/>
                    <a:pt x="38683" y="1036"/>
                    <a:pt x="38767" y="2393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6778599" y="1189404"/>
              <a:ext cx="1218023" cy="606075"/>
            </a:xfrm>
            <a:custGeom>
              <a:avLst/>
              <a:gdLst/>
              <a:ahLst/>
              <a:cxnLst/>
              <a:rect l="l" t="t" r="r" b="b"/>
              <a:pathLst>
                <a:path w="36506" h="18165" extrusionOk="0">
                  <a:moveTo>
                    <a:pt x="33478" y="0"/>
                  </a:moveTo>
                  <a:cubicBezTo>
                    <a:pt x="33428" y="0"/>
                    <a:pt x="33377" y="2"/>
                    <a:pt x="33326" y="5"/>
                  </a:cubicBezTo>
                  <a:lnTo>
                    <a:pt x="2203" y="1827"/>
                  </a:lnTo>
                  <a:cubicBezTo>
                    <a:pt x="953" y="1899"/>
                    <a:pt x="1" y="2970"/>
                    <a:pt x="72" y="4220"/>
                  </a:cubicBezTo>
                  <a:lnTo>
                    <a:pt x="822" y="16972"/>
                  </a:lnTo>
                  <a:cubicBezTo>
                    <a:pt x="857" y="17641"/>
                    <a:pt x="1416" y="18164"/>
                    <a:pt x="2089" y="18164"/>
                  </a:cubicBezTo>
                  <a:cubicBezTo>
                    <a:pt x="2111" y="18164"/>
                    <a:pt x="2133" y="18164"/>
                    <a:pt x="2156" y="18162"/>
                  </a:cubicBezTo>
                  <a:lnTo>
                    <a:pt x="35279" y="16210"/>
                  </a:lnTo>
                  <a:cubicBezTo>
                    <a:pt x="35981" y="16174"/>
                    <a:pt x="36505" y="15567"/>
                    <a:pt x="36469" y="14876"/>
                  </a:cubicBezTo>
                  <a:lnTo>
                    <a:pt x="35731" y="2137"/>
                  </a:lnTo>
                  <a:cubicBezTo>
                    <a:pt x="35663" y="926"/>
                    <a:pt x="34663" y="0"/>
                    <a:pt x="334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6895373" y="2043991"/>
              <a:ext cx="174833" cy="173698"/>
            </a:xfrm>
            <a:custGeom>
              <a:avLst/>
              <a:gdLst/>
              <a:ahLst/>
              <a:cxnLst/>
              <a:rect l="l" t="t" r="r" b="b"/>
              <a:pathLst>
                <a:path w="5240" h="5206" extrusionOk="0">
                  <a:moveTo>
                    <a:pt x="4435" y="0"/>
                  </a:moveTo>
                  <a:cubicBezTo>
                    <a:pt x="4422" y="0"/>
                    <a:pt x="4408" y="1"/>
                    <a:pt x="4394" y="2"/>
                  </a:cubicBezTo>
                  <a:lnTo>
                    <a:pt x="537" y="240"/>
                  </a:lnTo>
                  <a:cubicBezTo>
                    <a:pt x="227" y="264"/>
                    <a:pt x="1" y="526"/>
                    <a:pt x="25" y="823"/>
                  </a:cubicBezTo>
                  <a:lnTo>
                    <a:pt x="263" y="4681"/>
                  </a:lnTo>
                  <a:cubicBezTo>
                    <a:pt x="275" y="4983"/>
                    <a:pt x="524" y="5205"/>
                    <a:pt x="823" y="5205"/>
                  </a:cubicBezTo>
                  <a:cubicBezTo>
                    <a:pt x="831" y="5205"/>
                    <a:pt x="839" y="5205"/>
                    <a:pt x="846" y="5205"/>
                  </a:cubicBezTo>
                  <a:lnTo>
                    <a:pt x="4704" y="4967"/>
                  </a:lnTo>
                  <a:cubicBezTo>
                    <a:pt x="5002" y="4943"/>
                    <a:pt x="5240" y="4681"/>
                    <a:pt x="5216" y="4371"/>
                  </a:cubicBezTo>
                  <a:lnTo>
                    <a:pt x="4978" y="526"/>
                  </a:lnTo>
                  <a:cubicBezTo>
                    <a:pt x="4955" y="230"/>
                    <a:pt x="4716" y="0"/>
                    <a:pt x="4435" y="0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6909286" y="2265295"/>
              <a:ext cx="174432" cy="173631"/>
            </a:xfrm>
            <a:custGeom>
              <a:avLst/>
              <a:gdLst/>
              <a:ahLst/>
              <a:cxnLst/>
              <a:rect l="l" t="t" r="r" b="b"/>
              <a:pathLst>
                <a:path w="5228" h="5204" extrusionOk="0">
                  <a:moveTo>
                    <a:pt x="4406" y="0"/>
                  </a:moveTo>
                  <a:cubicBezTo>
                    <a:pt x="4398" y="0"/>
                    <a:pt x="4390" y="0"/>
                    <a:pt x="4382" y="1"/>
                  </a:cubicBezTo>
                  <a:lnTo>
                    <a:pt x="536" y="239"/>
                  </a:lnTo>
                  <a:cubicBezTo>
                    <a:pt x="227" y="262"/>
                    <a:pt x="1" y="524"/>
                    <a:pt x="13" y="834"/>
                  </a:cubicBezTo>
                  <a:lnTo>
                    <a:pt x="251" y="4680"/>
                  </a:lnTo>
                  <a:cubicBezTo>
                    <a:pt x="274" y="4981"/>
                    <a:pt x="523" y="5204"/>
                    <a:pt x="812" y="5204"/>
                  </a:cubicBezTo>
                  <a:cubicBezTo>
                    <a:pt x="819" y="5204"/>
                    <a:pt x="827" y="5204"/>
                    <a:pt x="834" y="5204"/>
                  </a:cubicBezTo>
                  <a:lnTo>
                    <a:pt x="4692" y="4965"/>
                  </a:lnTo>
                  <a:cubicBezTo>
                    <a:pt x="5001" y="4942"/>
                    <a:pt x="5228" y="4680"/>
                    <a:pt x="5216" y="4370"/>
                  </a:cubicBezTo>
                  <a:lnTo>
                    <a:pt x="4978" y="524"/>
                  </a:lnTo>
                  <a:cubicBezTo>
                    <a:pt x="4954" y="223"/>
                    <a:pt x="4705" y="0"/>
                    <a:pt x="4406" y="0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6922798" y="2486899"/>
              <a:ext cx="174833" cy="173331"/>
            </a:xfrm>
            <a:custGeom>
              <a:avLst/>
              <a:gdLst/>
              <a:ahLst/>
              <a:cxnLst/>
              <a:rect l="l" t="t" r="r" b="b"/>
              <a:pathLst>
                <a:path w="5240" h="5195" extrusionOk="0">
                  <a:moveTo>
                    <a:pt x="4439" y="0"/>
                  </a:moveTo>
                  <a:cubicBezTo>
                    <a:pt x="4424" y="0"/>
                    <a:pt x="4409" y="1"/>
                    <a:pt x="4394" y="2"/>
                  </a:cubicBezTo>
                  <a:lnTo>
                    <a:pt x="536" y="240"/>
                  </a:lnTo>
                  <a:cubicBezTo>
                    <a:pt x="239" y="252"/>
                    <a:pt x="1" y="514"/>
                    <a:pt x="24" y="824"/>
                  </a:cubicBezTo>
                  <a:lnTo>
                    <a:pt x="262" y="4681"/>
                  </a:lnTo>
                  <a:cubicBezTo>
                    <a:pt x="274" y="4965"/>
                    <a:pt x="513" y="5195"/>
                    <a:pt x="803" y="5195"/>
                  </a:cubicBezTo>
                  <a:cubicBezTo>
                    <a:pt x="817" y="5195"/>
                    <a:pt x="832" y="5194"/>
                    <a:pt x="846" y="5193"/>
                  </a:cubicBezTo>
                  <a:lnTo>
                    <a:pt x="4703" y="4955"/>
                  </a:lnTo>
                  <a:cubicBezTo>
                    <a:pt x="5001" y="4931"/>
                    <a:pt x="5239" y="4669"/>
                    <a:pt x="5215" y="4372"/>
                  </a:cubicBezTo>
                  <a:lnTo>
                    <a:pt x="4977" y="514"/>
                  </a:lnTo>
                  <a:cubicBezTo>
                    <a:pt x="4966" y="220"/>
                    <a:pt x="4728" y="0"/>
                    <a:pt x="4439" y="0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7116643" y="2030478"/>
              <a:ext cx="174833" cy="173331"/>
            </a:xfrm>
            <a:custGeom>
              <a:avLst/>
              <a:gdLst/>
              <a:ahLst/>
              <a:cxnLst/>
              <a:rect l="l" t="t" r="r" b="b"/>
              <a:pathLst>
                <a:path w="5240" h="5195" extrusionOk="0">
                  <a:moveTo>
                    <a:pt x="4439" y="0"/>
                  </a:moveTo>
                  <a:cubicBezTo>
                    <a:pt x="4424" y="0"/>
                    <a:pt x="4409" y="1"/>
                    <a:pt x="4394" y="2"/>
                  </a:cubicBezTo>
                  <a:lnTo>
                    <a:pt x="537" y="240"/>
                  </a:lnTo>
                  <a:cubicBezTo>
                    <a:pt x="239" y="252"/>
                    <a:pt x="1" y="514"/>
                    <a:pt x="25" y="823"/>
                  </a:cubicBezTo>
                  <a:lnTo>
                    <a:pt x="263" y="4681"/>
                  </a:lnTo>
                  <a:cubicBezTo>
                    <a:pt x="274" y="4965"/>
                    <a:pt x="513" y="5195"/>
                    <a:pt x="803" y="5195"/>
                  </a:cubicBezTo>
                  <a:cubicBezTo>
                    <a:pt x="818" y="5195"/>
                    <a:pt x="832" y="5194"/>
                    <a:pt x="846" y="5193"/>
                  </a:cubicBezTo>
                  <a:lnTo>
                    <a:pt x="4704" y="4955"/>
                  </a:lnTo>
                  <a:cubicBezTo>
                    <a:pt x="5001" y="4931"/>
                    <a:pt x="5240" y="4669"/>
                    <a:pt x="5216" y="4372"/>
                  </a:cubicBezTo>
                  <a:lnTo>
                    <a:pt x="4978" y="514"/>
                  </a:lnTo>
                  <a:cubicBezTo>
                    <a:pt x="4966" y="219"/>
                    <a:pt x="4728" y="0"/>
                    <a:pt x="4439" y="0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7130556" y="2251749"/>
              <a:ext cx="174432" cy="173331"/>
            </a:xfrm>
            <a:custGeom>
              <a:avLst/>
              <a:gdLst/>
              <a:ahLst/>
              <a:cxnLst/>
              <a:rect l="l" t="t" r="r" b="b"/>
              <a:pathLst>
                <a:path w="5228" h="5195" extrusionOk="0">
                  <a:moveTo>
                    <a:pt x="4425" y="0"/>
                  </a:moveTo>
                  <a:cubicBezTo>
                    <a:pt x="4411" y="0"/>
                    <a:pt x="4396" y="1"/>
                    <a:pt x="4382" y="2"/>
                  </a:cubicBezTo>
                  <a:lnTo>
                    <a:pt x="536" y="240"/>
                  </a:lnTo>
                  <a:cubicBezTo>
                    <a:pt x="227" y="252"/>
                    <a:pt x="0" y="514"/>
                    <a:pt x="12" y="823"/>
                  </a:cubicBezTo>
                  <a:lnTo>
                    <a:pt x="251" y="4681"/>
                  </a:lnTo>
                  <a:cubicBezTo>
                    <a:pt x="273" y="4975"/>
                    <a:pt x="511" y="5195"/>
                    <a:pt x="801" y="5195"/>
                  </a:cubicBezTo>
                  <a:cubicBezTo>
                    <a:pt x="816" y="5195"/>
                    <a:pt x="831" y="5194"/>
                    <a:pt x="846" y="5193"/>
                  </a:cubicBezTo>
                  <a:lnTo>
                    <a:pt x="4692" y="4955"/>
                  </a:lnTo>
                  <a:cubicBezTo>
                    <a:pt x="5001" y="4943"/>
                    <a:pt x="5227" y="4681"/>
                    <a:pt x="5215" y="4371"/>
                  </a:cubicBezTo>
                  <a:lnTo>
                    <a:pt x="4977" y="514"/>
                  </a:lnTo>
                  <a:cubicBezTo>
                    <a:pt x="4955" y="230"/>
                    <a:pt x="4715" y="0"/>
                    <a:pt x="4425" y="0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7144069" y="2472986"/>
              <a:ext cx="174833" cy="173698"/>
            </a:xfrm>
            <a:custGeom>
              <a:avLst/>
              <a:gdLst/>
              <a:ahLst/>
              <a:cxnLst/>
              <a:rect l="l" t="t" r="r" b="b"/>
              <a:pathLst>
                <a:path w="5240" h="5206" extrusionOk="0">
                  <a:moveTo>
                    <a:pt x="4436" y="1"/>
                  </a:moveTo>
                  <a:cubicBezTo>
                    <a:pt x="4422" y="1"/>
                    <a:pt x="4408" y="1"/>
                    <a:pt x="4394" y="2"/>
                  </a:cubicBezTo>
                  <a:lnTo>
                    <a:pt x="536" y="241"/>
                  </a:lnTo>
                  <a:cubicBezTo>
                    <a:pt x="238" y="264"/>
                    <a:pt x="0" y="526"/>
                    <a:pt x="24" y="824"/>
                  </a:cubicBezTo>
                  <a:lnTo>
                    <a:pt x="262" y="4682"/>
                  </a:lnTo>
                  <a:cubicBezTo>
                    <a:pt x="285" y="4983"/>
                    <a:pt x="535" y="5206"/>
                    <a:pt x="823" y="5206"/>
                  </a:cubicBezTo>
                  <a:cubicBezTo>
                    <a:pt x="831" y="5206"/>
                    <a:pt x="838" y="5206"/>
                    <a:pt x="846" y="5205"/>
                  </a:cubicBezTo>
                  <a:lnTo>
                    <a:pt x="4703" y="4955"/>
                  </a:lnTo>
                  <a:cubicBezTo>
                    <a:pt x="5013" y="4944"/>
                    <a:pt x="5239" y="4682"/>
                    <a:pt x="5215" y="4372"/>
                  </a:cubicBezTo>
                  <a:lnTo>
                    <a:pt x="4977" y="526"/>
                  </a:lnTo>
                  <a:cubicBezTo>
                    <a:pt x="4966" y="231"/>
                    <a:pt x="4727" y="1"/>
                    <a:pt x="4436" y="1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7337914" y="2016565"/>
              <a:ext cx="174833" cy="173365"/>
            </a:xfrm>
            <a:custGeom>
              <a:avLst/>
              <a:gdLst/>
              <a:ahLst/>
              <a:cxnLst/>
              <a:rect l="l" t="t" r="r" b="b"/>
              <a:pathLst>
                <a:path w="5240" h="5196" extrusionOk="0">
                  <a:moveTo>
                    <a:pt x="4437" y="1"/>
                  </a:moveTo>
                  <a:cubicBezTo>
                    <a:pt x="4422" y="1"/>
                    <a:pt x="4408" y="1"/>
                    <a:pt x="4394" y="2"/>
                  </a:cubicBezTo>
                  <a:lnTo>
                    <a:pt x="548" y="240"/>
                  </a:lnTo>
                  <a:cubicBezTo>
                    <a:pt x="239" y="264"/>
                    <a:pt x="1" y="526"/>
                    <a:pt x="24" y="824"/>
                  </a:cubicBezTo>
                  <a:lnTo>
                    <a:pt x="262" y="4681"/>
                  </a:lnTo>
                  <a:cubicBezTo>
                    <a:pt x="285" y="4976"/>
                    <a:pt x="523" y="5195"/>
                    <a:pt x="803" y="5195"/>
                  </a:cubicBezTo>
                  <a:cubicBezTo>
                    <a:pt x="817" y="5195"/>
                    <a:pt x="831" y="5194"/>
                    <a:pt x="846" y="5193"/>
                  </a:cubicBezTo>
                  <a:lnTo>
                    <a:pt x="4704" y="4955"/>
                  </a:lnTo>
                  <a:cubicBezTo>
                    <a:pt x="5013" y="4943"/>
                    <a:pt x="5239" y="4681"/>
                    <a:pt x="5227" y="4372"/>
                  </a:cubicBezTo>
                  <a:lnTo>
                    <a:pt x="4977" y="514"/>
                  </a:lnTo>
                  <a:cubicBezTo>
                    <a:pt x="4966" y="230"/>
                    <a:pt x="4727" y="1"/>
                    <a:pt x="4437" y="1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7351827" y="2237869"/>
              <a:ext cx="174799" cy="173665"/>
            </a:xfrm>
            <a:custGeom>
              <a:avLst/>
              <a:gdLst/>
              <a:ahLst/>
              <a:cxnLst/>
              <a:rect l="l" t="t" r="r" b="b"/>
              <a:pathLst>
                <a:path w="5239" h="5205" extrusionOk="0">
                  <a:moveTo>
                    <a:pt x="4416" y="1"/>
                  </a:moveTo>
                  <a:cubicBezTo>
                    <a:pt x="4409" y="1"/>
                    <a:pt x="4401" y="1"/>
                    <a:pt x="4394" y="1"/>
                  </a:cubicBezTo>
                  <a:lnTo>
                    <a:pt x="536" y="239"/>
                  </a:lnTo>
                  <a:cubicBezTo>
                    <a:pt x="226" y="263"/>
                    <a:pt x="0" y="525"/>
                    <a:pt x="24" y="834"/>
                  </a:cubicBezTo>
                  <a:lnTo>
                    <a:pt x="262" y="4680"/>
                  </a:lnTo>
                  <a:cubicBezTo>
                    <a:pt x="274" y="4982"/>
                    <a:pt x="523" y="5204"/>
                    <a:pt x="822" y="5204"/>
                  </a:cubicBezTo>
                  <a:cubicBezTo>
                    <a:pt x="830" y="5204"/>
                    <a:pt x="838" y="5204"/>
                    <a:pt x="846" y="5204"/>
                  </a:cubicBezTo>
                  <a:lnTo>
                    <a:pt x="4703" y="4966"/>
                  </a:lnTo>
                  <a:cubicBezTo>
                    <a:pt x="5001" y="4942"/>
                    <a:pt x="5239" y="4680"/>
                    <a:pt x="5215" y="4371"/>
                  </a:cubicBezTo>
                  <a:lnTo>
                    <a:pt x="4977" y="525"/>
                  </a:lnTo>
                  <a:cubicBezTo>
                    <a:pt x="4954" y="223"/>
                    <a:pt x="4704" y="1"/>
                    <a:pt x="4416" y="1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7365339" y="2459140"/>
              <a:ext cx="174799" cy="173698"/>
            </a:xfrm>
            <a:custGeom>
              <a:avLst/>
              <a:gdLst/>
              <a:ahLst/>
              <a:cxnLst/>
              <a:rect l="l" t="t" r="r" b="b"/>
              <a:pathLst>
                <a:path w="5239" h="5206" extrusionOk="0">
                  <a:moveTo>
                    <a:pt x="4417" y="0"/>
                  </a:moveTo>
                  <a:cubicBezTo>
                    <a:pt x="4409" y="0"/>
                    <a:pt x="4401" y="0"/>
                    <a:pt x="4393" y="1"/>
                  </a:cubicBezTo>
                  <a:lnTo>
                    <a:pt x="548" y="239"/>
                  </a:lnTo>
                  <a:cubicBezTo>
                    <a:pt x="238" y="263"/>
                    <a:pt x="0" y="525"/>
                    <a:pt x="24" y="834"/>
                  </a:cubicBezTo>
                  <a:lnTo>
                    <a:pt x="262" y="4680"/>
                  </a:lnTo>
                  <a:cubicBezTo>
                    <a:pt x="285" y="4975"/>
                    <a:pt x="524" y="5205"/>
                    <a:pt x="804" y="5205"/>
                  </a:cubicBezTo>
                  <a:cubicBezTo>
                    <a:pt x="818" y="5205"/>
                    <a:pt x="832" y="5205"/>
                    <a:pt x="845" y="5204"/>
                  </a:cubicBezTo>
                  <a:lnTo>
                    <a:pt x="4703" y="4966"/>
                  </a:lnTo>
                  <a:cubicBezTo>
                    <a:pt x="5013" y="4942"/>
                    <a:pt x="5239" y="4680"/>
                    <a:pt x="5227" y="4382"/>
                  </a:cubicBezTo>
                  <a:lnTo>
                    <a:pt x="4977" y="525"/>
                  </a:lnTo>
                  <a:cubicBezTo>
                    <a:pt x="4965" y="223"/>
                    <a:pt x="4716" y="0"/>
                    <a:pt x="4417" y="0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7559184" y="2002719"/>
              <a:ext cx="174833" cy="173698"/>
            </a:xfrm>
            <a:custGeom>
              <a:avLst/>
              <a:gdLst/>
              <a:ahLst/>
              <a:cxnLst/>
              <a:rect l="l" t="t" r="r" b="b"/>
              <a:pathLst>
                <a:path w="5240" h="5206" extrusionOk="0">
                  <a:moveTo>
                    <a:pt x="4417" y="0"/>
                  </a:moveTo>
                  <a:cubicBezTo>
                    <a:pt x="4409" y="0"/>
                    <a:pt x="4402" y="0"/>
                    <a:pt x="4394" y="0"/>
                  </a:cubicBezTo>
                  <a:lnTo>
                    <a:pt x="548" y="251"/>
                  </a:lnTo>
                  <a:cubicBezTo>
                    <a:pt x="238" y="262"/>
                    <a:pt x="0" y="524"/>
                    <a:pt x="24" y="834"/>
                  </a:cubicBezTo>
                  <a:lnTo>
                    <a:pt x="262" y="4680"/>
                  </a:lnTo>
                  <a:cubicBezTo>
                    <a:pt x="285" y="4975"/>
                    <a:pt x="524" y="5205"/>
                    <a:pt x="805" y="5205"/>
                  </a:cubicBezTo>
                  <a:cubicBezTo>
                    <a:pt x="818" y="5205"/>
                    <a:pt x="832" y="5205"/>
                    <a:pt x="846" y="5204"/>
                  </a:cubicBezTo>
                  <a:lnTo>
                    <a:pt x="4703" y="4965"/>
                  </a:lnTo>
                  <a:cubicBezTo>
                    <a:pt x="5013" y="4942"/>
                    <a:pt x="5239" y="4680"/>
                    <a:pt x="5227" y="4382"/>
                  </a:cubicBezTo>
                  <a:lnTo>
                    <a:pt x="4989" y="524"/>
                  </a:lnTo>
                  <a:cubicBezTo>
                    <a:pt x="4966" y="223"/>
                    <a:pt x="4716" y="0"/>
                    <a:pt x="4417" y="0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7573464" y="2225091"/>
              <a:ext cx="187545" cy="392673"/>
            </a:xfrm>
            <a:custGeom>
              <a:avLst/>
              <a:gdLst/>
              <a:ahLst/>
              <a:cxnLst/>
              <a:rect l="l" t="t" r="r" b="b"/>
              <a:pathLst>
                <a:path w="5621" h="11769" extrusionOk="0">
                  <a:moveTo>
                    <a:pt x="3961" y="1"/>
                  </a:moveTo>
                  <a:cubicBezTo>
                    <a:pt x="3939" y="1"/>
                    <a:pt x="3917" y="2"/>
                    <a:pt x="3894" y="3"/>
                  </a:cubicBezTo>
                  <a:lnTo>
                    <a:pt x="1001" y="182"/>
                  </a:lnTo>
                  <a:cubicBezTo>
                    <a:pt x="430" y="217"/>
                    <a:pt x="1" y="705"/>
                    <a:pt x="37" y="1277"/>
                  </a:cubicBezTo>
                  <a:lnTo>
                    <a:pt x="620" y="10802"/>
                  </a:lnTo>
                  <a:cubicBezTo>
                    <a:pt x="654" y="11351"/>
                    <a:pt x="1118" y="11768"/>
                    <a:pt x="1661" y="11768"/>
                  </a:cubicBezTo>
                  <a:cubicBezTo>
                    <a:pt x="1683" y="11768"/>
                    <a:pt x="1705" y="11768"/>
                    <a:pt x="1727" y="11766"/>
                  </a:cubicBezTo>
                  <a:lnTo>
                    <a:pt x="4609" y="11588"/>
                  </a:lnTo>
                  <a:cubicBezTo>
                    <a:pt x="5180" y="11552"/>
                    <a:pt x="5621" y="11064"/>
                    <a:pt x="5585" y="10492"/>
                  </a:cubicBezTo>
                  <a:lnTo>
                    <a:pt x="4990" y="967"/>
                  </a:lnTo>
                  <a:cubicBezTo>
                    <a:pt x="4955" y="418"/>
                    <a:pt x="4503" y="1"/>
                    <a:pt x="3961" y="1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7780855" y="1989174"/>
              <a:ext cx="174399" cy="173331"/>
            </a:xfrm>
            <a:custGeom>
              <a:avLst/>
              <a:gdLst/>
              <a:ahLst/>
              <a:cxnLst/>
              <a:rect l="l" t="t" r="r" b="b"/>
              <a:pathLst>
                <a:path w="5227" h="5195" extrusionOk="0">
                  <a:moveTo>
                    <a:pt x="4424" y="0"/>
                  </a:moveTo>
                  <a:cubicBezTo>
                    <a:pt x="4410" y="0"/>
                    <a:pt x="4396" y="1"/>
                    <a:pt x="4382" y="2"/>
                  </a:cubicBezTo>
                  <a:lnTo>
                    <a:pt x="536" y="240"/>
                  </a:lnTo>
                  <a:cubicBezTo>
                    <a:pt x="226" y="264"/>
                    <a:pt x="0" y="526"/>
                    <a:pt x="12" y="823"/>
                  </a:cubicBezTo>
                  <a:lnTo>
                    <a:pt x="250" y="4681"/>
                  </a:lnTo>
                  <a:cubicBezTo>
                    <a:pt x="273" y="4975"/>
                    <a:pt x="511" y="5195"/>
                    <a:pt x="801" y="5195"/>
                  </a:cubicBezTo>
                  <a:cubicBezTo>
                    <a:pt x="815" y="5195"/>
                    <a:pt x="830" y="5194"/>
                    <a:pt x="845" y="5193"/>
                  </a:cubicBezTo>
                  <a:lnTo>
                    <a:pt x="4691" y="4955"/>
                  </a:lnTo>
                  <a:cubicBezTo>
                    <a:pt x="5001" y="4943"/>
                    <a:pt x="5227" y="4681"/>
                    <a:pt x="5215" y="4371"/>
                  </a:cubicBezTo>
                  <a:lnTo>
                    <a:pt x="4977" y="514"/>
                  </a:lnTo>
                  <a:cubicBezTo>
                    <a:pt x="4954" y="230"/>
                    <a:pt x="4715" y="0"/>
                    <a:pt x="4424" y="0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7794334" y="2210411"/>
              <a:ext cx="174833" cy="173698"/>
            </a:xfrm>
            <a:custGeom>
              <a:avLst/>
              <a:gdLst/>
              <a:ahLst/>
              <a:cxnLst/>
              <a:rect l="l" t="t" r="r" b="b"/>
              <a:pathLst>
                <a:path w="5240" h="5206" extrusionOk="0">
                  <a:moveTo>
                    <a:pt x="4437" y="1"/>
                  </a:moveTo>
                  <a:cubicBezTo>
                    <a:pt x="4423" y="1"/>
                    <a:pt x="4409" y="1"/>
                    <a:pt x="4394" y="2"/>
                  </a:cubicBezTo>
                  <a:lnTo>
                    <a:pt x="537" y="241"/>
                  </a:lnTo>
                  <a:cubicBezTo>
                    <a:pt x="239" y="264"/>
                    <a:pt x="1" y="526"/>
                    <a:pt x="25" y="824"/>
                  </a:cubicBezTo>
                  <a:lnTo>
                    <a:pt x="263" y="4682"/>
                  </a:lnTo>
                  <a:cubicBezTo>
                    <a:pt x="286" y="4983"/>
                    <a:pt x="524" y="5206"/>
                    <a:pt x="823" y="5206"/>
                  </a:cubicBezTo>
                  <a:cubicBezTo>
                    <a:pt x="831" y="5206"/>
                    <a:pt x="838" y="5206"/>
                    <a:pt x="846" y="5205"/>
                  </a:cubicBezTo>
                  <a:lnTo>
                    <a:pt x="4704" y="4967"/>
                  </a:lnTo>
                  <a:cubicBezTo>
                    <a:pt x="5013" y="4944"/>
                    <a:pt x="5240" y="4682"/>
                    <a:pt x="5216" y="4372"/>
                  </a:cubicBezTo>
                  <a:lnTo>
                    <a:pt x="4978" y="526"/>
                  </a:lnTo>
                  <a:cubicBezTo>
                    <a:pt x="4966" y="231"/>
                    <a:pt x="4727" y="1"/>
                    <a:pt x="4437" y="1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7808247" y="2431714"/>
              <a:ext cx="174833" cy="173665"/>
            </a:xfrm>
            <a:custGeom>
              <a:avLst/>
              <a:gdLst/>
              <a:ahLst/>
              <a:cxnLst/>
              <a:rect l="l" t="t" r="r" b="b"/>
              <a:pathLst>
                <a:path w="5240" h="5205" extrusionOk="0">
                  <a:moveTo>
                    <a:pt x="4416" y="1"/>
                  </a:moveTo>
                  <a:cubicBezTo>
                    <a:pt x="4409" y="1"/>
                    <a:pt x="4401" y="1"/>
                    <a:pt x="4394" y="1"/>
                  </a:cubicBezTo>
                  <a:lnTo>
                    <a:pt x="536" y="239"/>
                  </a:lnTo>
                  <a:cubicBezTo>
                    <a:pt x="227" y="263"/>
                    <a:pt x="1" y="525"/>
                    <a:pt x="12" y="835"/>
                  </a:cubicBezTo>
                  <a:lnTo>
                    <a:pt x="251" y="4680"/>
                  </a:lnTo>
                  <a:cubicBezTo>
                    <a:pt x="274" y="4982"/>
                    <a:pt x="523" y="5205"/>
                    <a:pt x="823" y="5205"/>
                  </a:cubicBezTo>
                  <a:cubicBezTo>
                    <a:pt x="830" y="5205"/>
                    <a:pt x="838" y="5205"/>
                    <a:pt x="846" y="5204"/>
                  </a:cubicBezTo>
                  <a:lnTo>
                    <a:pt x="4692" y="4966"/>
                  </a:lnTo>
                  <a:cubicBezTo>
                    <a:pt x="5001" y="4942"/>
                    <a:pt x="5239" y="4680"/>
                    <a:pt x="5215" y="4383"/>
                  </a:cubicBezTo>
                  <a:lnTo>
                    <a:pt x="4977" y="525"/>
                  </a:lnTo>
                  <a:cubicBezTo>
                    <a:pt x="4954" y="223"/>
                    <a:pt x="4705" y="1"/>
                    <a:pt x="4416" y="1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6800052" y="1292065"/>
              <a:ext cx="1175883" cy="415961"/>
            </a:xfrm>
            <a:custGeom>
              <a:avLst/>
              <a:gdLst/>
              <a:ahLst/>
              <a:cxnLst/>
              <a:rect l="l" t="t" r="r" b="b"/>
              <a:pathLst>
                <a:path w="35243" h="12467" extrusionOk="0">
                  <a:moveTo>
                    <a:pt x="34624" y="0"/>
                  </a:moveTo>
                  <a:lnTo>
                    <a:pt x="0" y="2048"/>
                  </a:lnTo>
                  <a:lnTo>
                    <a:pt x="608" y="12466"/>
                  </a:lnTo>
                  <a:lnTo>
                    <a:pt x="35243" y="10418"/>
                  </a:lnTo>
                  <a:lnTo>
                    <a:pt x="34624" y="0"/>
                  </a:lnTo>
                  <a:close/>
                </a:path>
              </a:pathLst>
            </a:custGeom>
            <a:solidFill>
              <a:schemeClr val="accen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6782569" y="1262204"/>
              <a:ext cx="1210449" cy="476052"/>
            </a:xfrm>
            <a:custGeom>
              <a:avLst/>
              <a:gdLst/>
              <a:ahLst/>
              <a:cxnLst/>
              <a:rect l="l" t="t" r="r" b="b"/>
              <a:pathLst>
                <a:path w="36279" h="14268" extrusionOk="0">
                  <a:moveTo>
                    <a:pt x="33225" y="1524"/>
                  </a:moveTo>
                  <a:cubicBezTo>
                    <a:pt x="33792" y="1524"/>
                    <a:pt x="34268" y="1965"/>
                    <a:pt x="34303" y="2538"/>
                  </a:cubicBezTo>
                  <a:lnTo>
                    <a:pt x="34731" y="9801"/>
                  </a:lnTo>
                  <a:cubicBezTo>
                    <a:pt x="34767" y="10396"/>
                    <a:pt x="34314" y="10908"/>
                    <a:pt x="33707" y="10944"/>
                  </a:cubicBezTo>
                  <a:lnTo>
                    <a:pt x="3120" y="12754"/>
                  </a:lnTo>
                  <a:cubicBezTo>
                    <a:pt x="3105" y="12754"/>
                    <a:pt x="3090" y="12755"/>
                    <a:pt x="3075" y="12755"/>
                  </a:cubicBezTo>
                  <a:cubicBezTo>
                    <a:pt x="2499" y="12755"/>
                    <a:pt x="2012" y="12310"/>
                    <a:pt x="1977" y="11730"/>
                  </a:cubicBezTo>
                  <a:lnTo>
                    <a:pt x="1548" y="4467"/>
                  </a:lnTo>
                  <a:cubicBezTo>
                    <a:pt x="1513" y="3872"/>
                    <a:pt x="1965" y="3360"/>
                    <a:pt x="2572" y="3324"/>
                  </a:cubicBezTo>
                  <a:lnTo>
                    <a:pt x="33160" y="1526"/>
                  </a:lnTo>
                  <a:cubicBezTo>
                    <a:pt x="33182" y="1525"/>
                    <a:pt x="33204" y="1524"/>
                    <a:pt x="33225" y="1524"/>
                  </a:cubicBezTo>
                  <a:close/>
                  <a:moveTo>
                    <a:pt x="34569" y="0"/>
                  </a:moveTo>
                  <a:cubicBezTo>
                    <a:pt x="34548" y="0"/>
                    <a:pt x="34526" y="1"/>
                    <a:pt x="34505" y="2"/>
                  </a:cubicBezTo>
                  <a:lnTo>
                    <a:pt x="1048" y="1979"/>
                  </a:lnTo>
                  <a:cubicBezTo>
                    <a:pt x="453" y="2014"/>
                    <a:pt x="1" y="2526"/>
                    <a:pt x="36" y="3122"/>
                  </a:cubicBezTo>
                  <a:lnTo>
                    <a:pt x="632" y="13254"/>
                  </a:lnTo>
                  <a:cubicBezTo>
                    <a:pt x="666" y="13827"/>
                    <a:pt x="1142" y="14268"/>
                    <a:pt x="1709" y="14268"/>
                  </a:cubicBezTo>
                  <a:cubicBezTo>
                    <a:pt x="1731" y="14268"/>
                    <a:pt x="1753" y="14267"/>
                    <a:pt x="1775" y="14266"/>
                  </a:cubicBezTo>
                  <a:lnTo>
                    <a:pt x="35231" y="12290"/>
                  </a:lnTo>
                  <a:cubicBezTo>
                    <a:pt x="35827" y="12254"/>
                    <a:pt x="36279" y="11742"/>
                    <a:pt x="36243" y="11147"/>
                  </a:cubicBezTo>
                  <a:lnTo>
                    <a:pt x="35648" y="1026"/>
                  </a:lnTo>
                  <a:cubicBezTo>
                    <a:pt x="35613" y="452"/>
                    <a:pt x="35137" y="0"/>
                    <a:pt x="34569" y="0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7020922" y="1453747"/>
              <a:ext cx="149775" cy="147807"/>
            </a:xfrm>
            <a:custGeom>
              <a:avLst/>
              <a:gdLst/>
              <a:ahLst/>
              <a:cxnLst/>
              <a:rect l="l" t="t" r="r" b="b"/>
              <a:pathLst>
                <a:path w="4489" h="4430" extrusionOk="0">
                  <a:moveTo>
                    <a:pt x="3394" y="893"/>
                  </a:moveTo>
                  <a:lnTo>
                    <a:pt x="3441" y="1691"/>
                  </a:lnTo>
                  <a:lnTo>
                    <a:pt x="941" y="1846"/>
                  </a:lnTo>
                  <a:lnTo>
                    <a:pt x="893" y="1036"/>
                  </a:lnTo>
                  <a:lnTo>
                    <a:pt x="3394" y="893"/>
                  </a:lnTo>
                  <a:close/>
                  <a:moveTo>
                    <a:pt x="3382" y="0"/>
                  </a:moveTo>
                  <a:lnTo>
                    <a:pt x="798" y="155"/>
                  </a:lnTo>
                  <a:lnTo>
                    <a:pt x="846" y="1012"/>
                  </a:lnTo>
                  <a:lnTo>
                    <a:pt x="0" y="1048"/>
                  </a:lnTo>
                  <a:lnTo>
                    <a:pt x="155" y="3631"/>
                  </a:lnTo>
                  <a:lnTo>
                    <a:pt x="1000" y="3584"/>
                  </a:lnTo>
                  <a:lnTo>
                    <a:pt x="1060" y="4429"/>
                  </a:lnTo>
                  <a:lnTo>
                    <a:pt x="4489" y="4215"/>
                  </a:lnTo>
                  <a:lnTo>
                    <a:pt x="4429" y="3322"/>
                  </a:lnTo>
                  <a:lnTo>
                    <a:pt x="1048" y="3536"/>
                  </a:lnTo>
                  <a:lnTo>
                    <a:pt x="1000" y="2739"/>
                  </a:lnTo>
                  <a:lnTo>
                    <a:pt x="4382" y="2524"/>
                  </a:lnTo>
                  <a:lnTo>
                    <a:pt x="4275" y="798"/>
                  </a:lnTo>
                  <a:lnTo>
                    <a:pt x="3429" y="845"/>
                  </a:lnTo>
                  <a:lnTo>
                    <a:pt x="3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7190545" y="1469629"/>
              <a:ext cx="147807" cy="95357"/>
            </a:xfrm>
            <a:custGeom>
              <a:avLst/>
              <a:gdLst/>
              <a:ahLst/>
              <a:cxnLst/>
              <a:rect l="l" t="t" r="r" b="b"/>
              <a:pathLst>
                <a:path w="4430" h="2858" extrusionOk="0">
                  <a:moveTo>
                    <a:pt x="4275" y="0"/>
                  </a:moveTo>
                  <a:lnTo>
                    <a:pt x="0" y="262"/>
                  </a:lnTo>
                  <a:lnTo>
                    <a:pt x="48" y="1155"/>
                  </a:lnTo>
                  <a:lnTo>
                    <a:pt x="4322" y="893"/>
                  </a:lnTo>
                  <a:lnTo>
                    <a:pt x="4275" y="0"/>
                  </a:lnTo>
                  <a:close/>
                  <a:moveTo>
                    <a:pt x="4382" y="1691"/>
                  </a:moveTo>
                  <a:lnTo>
                    <a:pt x="96" y="1965"/>
                  </a:lnTo>
                  <a:lnTo>
                    <a:pt x="155" y="2858"/>
                  </a:lnTo>
                  <a:lnTo>
                    <a:pt x="4429" y="2584"/>
                  </a:lnTo>
                  <a:lnTo>
                    <a:pt x="4382" y="16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7357765" y="1430693"/>
              <a:ext cx="152178" cy="151777"/>
            </a:xfrm>
            <a:custGeom>
              <a:avLst/>
              <a:gdLst/>
              <a:ahLst/>
              <a:cxnLst/>
              <a:rect l="l" t="t" r="r" b="b"/>
              <a:pathLst>
                <a:path w="4561" h="4549" extrusionOk="0">
                  <a:moveTo>
                    <a:pt x="4299" y="1"/>
                  </a:moveTo>
                  <a:lnTo>
                    <a:pt x="3406" y="60"/>
                  </a:lnTo>
                  <a:lnTo>
                    <a:pt x="3454" y="905"/>
                  </a:lnTo>
                  <a:lnTo>
                    <a:pt x="2644" y="953"/>
                  </a:lnTo>
                  <a:lnTo>
                    <a:pt x="2596" y="108"/>
                  </a:lnTo>
                  <a:lnTo>
                    <a:pt x="1703" y="167"/>
                  </a:lnTo>
                  <a:lnTo>
                    <a:pt x="1751" y="1013"/>
                  </a:lnTo>
                  <a:lnTo>
                    <a:pt x="941" y="1060"/>
                  </a:lnTo>
                  <a:lnTo>
                    <a:pt x="894" y="215"/>
                  </a:lnTo>
                  <a:lnTo>
                    <a:pt x="1" y="274"/>
                  </a:lnTo>
                  <a:lnTo>
                    <a:pt x="263" y="4549"/>
                  </a:lnTo>
                  <a:lnTo>
                    <a:pt x="1156" y="4489"/>
                  </a:lnTo>
                  <a:lnTo>
                    <a:pt x="1013" y="1953"/>
                  </a:lnTo>
                  <a:lnTo>
                    <a:pt x="1811" y="1906"/>
                  </a:lnTo>
                  <a:lnTo>
                    <a:pt x="1965" y="4442"/>
                  </a:lnTo>
                  <a:lnTo>
                    <a:pt x="2858" y="4382"/>
                  </a:lnTo>
                  <a:lnTo>
                    <a:pt x="2704" y="1846"/>
                  </a:lnTo>
                  <a:lnTo>
                    <a:pt x="3513" y="1798"/>
                  </a:lnTo>
                  <a:lnTo>
                    <a:pt x="3668" y="4334"/>
                  </a:lnTo>
                  <a:lnTo>
                    <a:pt x="4561" y="4287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7529390" y="1422352"/>
              <a:ext cx="148207" cy="148207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3382" y="0"/>
                  </a:moveTo>
                  <a:lnTo>
                    <a:pt x="798" y="155"/>
                  </a:lnTo>
                  <a:lnTo>
                    <a:pt x="846" y="1001"/>
                  </a:lnTo>
                  <a:lnTo>
                    <a:pt x="0" y="1060"/>
                  </a:lnTo>
                  <a:lnTo>
                    <a:pt x="167" y="3644"/>
                  </a:lnTo>
                  <a:lnTo>
                    <a:pt x="1012" y="3596"/>
                  </a:lnTo>
                  <a:lnTo>
                    <a:pt x="1060" y="4442"/>
                  </a:lnTo>
                  <a:lnTo>
                    <a:pt x="3644" y="4275"/>
                  </a:lnTo>
                  <a:lnTo>
                    <a:pt x="3596" y="3429"/>
                  </a:lnTo>
                  <a:lnTo>
                    <a:pt x="4441" y="3382"/>
                  </a:lnTo>
                  <a:lnTo>
                    <a:pt x="4382" y="2489"/>
                  </a:lnTo>
                  <a:lnTo>
                    <a:pt x="3489" y="2548"/>
                  </a:lnTo>
                  <a:lnTo>
                    <a:pt x="3548" y="3394"/>
                  </a:lnTo>
                  <a:lnTo>
                    <a:pt x="1048" y="3537"/>
                  </a:lnTo>
                  <a:lnTo>
                    <a:pt x="893" y="1036"/>
                  </a:lnTo>
                  <a:lnTo>
                    <a:pt x="3382" y="893"/>
                  </a:lnTo>
                  <a:lnTo>
                    <a:pt x="3441" y="1739"/>
                  </a:lnTo>
                  <a:lnTo>
                    <a:pt x="4334" y="1679"/>
                  </a:lnTo>
                  <a:lnTo>
                    <a:pt x="4275" y="786"/>
                  </a:lnTo>
                  <a:lnTo>
                    <a:pt x="3429" y="846"/>
                  </a:lnTo>
                  <a:lnTo>
                    <a:pt x="3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7697812" y="1378244"/>
              <a:ext cx="87416" cy="87049"/>
            </a:xfrm>
            <a:custGeom>
              <a:avLst/>
              <a:gdLst/>
              <a:ahLst/>
              <a:cxnLst/>
              <a:rect l="l" t="t" r="r" b="b"/>
              <a:pathLst>
                <a:path w="2620" h="2609" extrusionOk="0">
                  <a:moveTo>
                    <a:pt x="1965" y="1"/>
                  </a:moveTo>
                  <a:lnTo>
                    <a:pt x="453" y="96"/>
                  </a:lnTo>
                  <a:lnTo>
                    <a:pt x="489" y="584"/>
                  </a:lnTo>
                  <a:lnTo>
                    <a:pt x="1" y="620"/>
                  </a:lnTo>
                  <a:lnTo>
                    <a:pt x="24" y="1132"/>
                  </a:lnTo>
                  <a:lnTo>
                    <a:pt x="548" y="1096"/>
                  </a:lnTo>
                  <a:lnTo>
                    <a:pt x="513" y="608"/>
                  </a:lnTo>
                  <a:lnTo>
                    <a:pt x="1977" y="513"/>
                  </a:lnTo>
                  <a:lnTo>
                    <a:pt x="2001" y="989"/>
                  </a:lnTo>
                  <a:lnTo>
                    <a:pt x="1013" y="1049"/>
                  </a:lnTo>
                  <a:lnTo>
                    <a:pt x="1048" y="1537"/>
                  </a:lnTo>
                  <a:lnTo>
                    <a:pt x="548" y="1573"/>
                  </a:lnTo>
                  <a:lnTo>
                    <a:pt x="584" y="2061"/>
                  </a:lnTo>
                  <a:lnTo>
                    <a:pt x="84" y="2096"/>
                  </a:lnTo>
                  <a:lnTo>
                    <a:pt x="132" y="2608"/>
                  </a:lnTo>
                  <a:lnTo>
                    <a:pt x="2620" y="2465"/>
                  </a:lnTo>
                  <a:lnTo>
                    <a:pt x="2584" y="1942"/>
                  </a:lnTo>
                  <a:lnTo>
                    <a:pt x="1096" y="2037"/>
                  </a:lnTo>
                  <a:lnTo>
                    <a:pt x="1072" y="1561"/>
                  </a:lnTo>
                  <a:lnTo>
                    <a:pt x="2060" y="1501"/>
                  </a:lnTo>
                  <a:lnTo>
                    <a:pt x="2025" y="1013"/>
                  </a:lnTo>
                  <a:lnTo>
                    <a:pt x="2525" y="977"/>
                  </a:lnTo>
                  <a:lnTo>
                    <a:pt x="2489" y="465"/>
                  </a:lnTo>
                  <a:lnTo>
                    <a:pt x="1989" y="489"/>
                  </a:lnTo>
                  <a:lnTo>
                    <a:pt x="1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6778599" y="1186801"/>
              <a:ext cx="1218023" cy="609812"/>
            </a:xfrm>
            <a:custGeom>
              <a:avLst/>
              <a:gdLst/>
              <a:ahLst/>
              <a:cxnLst/>
              <a:rect l="l" t="t" r="r" b="b"/>
              <a:pathLst>
                <a:path w="36506" h="18277" fill="none" extrusionOk="0">
                  <a:moveTo>
                    <a:pt x="35279" y="16288"/>
                  </a:moveTo>
                  <a:lnTo>
                    <a:pt x="2156" y="18240"/>
                  </a:lnTo>
                  <a:cubicBezTo>
                    <a:pt x="1453" y="18276"/>
                    <a:pt x="858" y="17740"/>
                    <a:pt x="822" y="17050"/>
                  </a:cubicBezTo>
                  <a:lnTo>
                    <a:pt x="72" y="4298"/>
                  </a:lnTo>
                  <a:cubicBezTo>
                    <a:pt x="1" y="3048"/>
                    <a:pt x="953" y="1977"/>
                    <a:pt x="2203" y="1905"/>
                  </a:cubicBezTo>
                  <a:lnTo>
                    <a:pt x="33326" y="83"/>
                  </a:lnTo>
                  <a:cubicBezTo>
                    <a:pt x="34576" y="0"/>
                    <a:pt x="35660" y="953"/>
                    <a:pt x="35731" y="2215"/>
                  </a:cubicBezTo>
                  <a:lnTo>
                    <a:pt x="36469" y="14954"/>
                  </a:lnTo>
                  <a:cubicBezTo>
                    <a:pt x="36505" y="15645"/>
                    <a:pt x="35981" y="16252"/>
                    <a:pt x="35279" y="1628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6949423" y="1821152"/>
              <a:ext cx="197454" cy="53751"/>
            </a:xfrm>
            <a:custGeom>
              <a:avLst/>
              <a:gdLst/>
              <a:ahLst/>
              <a:cxnLst/>
              <a:rect l="l" t="t" r="r" b="b"/>
              <a:pathLst>
                <a:path w="5918" h="1611" extrusionOk="0">
                  <a:moveTo>
                    <a:pt x="5215" y="1"/>
                  </a:moveTo>
                  <a:cubicBezTo>
                    <a:pt x="5207" y="1"/>
                    <a:pt x="5199" y="1"/>
                    <a:pt x="5191" y="1"/>
                  </a:cubicBezTo>
                  <a:lnTo>
                    <a:pt x="643" y="287"/>
                  </a:lnTo>
                  <a:cubicBezTo>
                    <a:pt x="286" y="311"/>
                    <a:pt x="0" y="632"/>
                    <a:pt x="24" y="990"/>
                  </a:cubicBezTo>
                  <a:cubicBezTo>
                    <a:pt x="47" y="1344"/>
                    <a:pt x="333" y="1610"/>
                    <a:pt x="682" y="1610"/>
                  </a:cubicBezTo>
                  <a:cubicBezTo>
                    <a:pt x="697" y="1610"/>
                    <a:pt x="712" y="1610"/>
                    <a:pt x="727" y="1609"/>
                  </a:cubicBezTo>
                  <a:lnTo>
                    <a:pt x="5275" y="1323"/>
                  </a:lnTo>
                  <a:cubicBezTo>
                    <a:pt x="5644" y="1299"/>
                    <a:pt x="5918" y="990"/>
                    <a:pt x="5894" y="620"/>
                  </a:cubicBezTo>
                  <a:cubicBezTo>
                    <a:pt x="5871" y="271"/>
                    <a:pt x="5573" y="1"/>
                    <a:pt x="5215" y="1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7669219" y="1776645"/>
              <a:ext cx="197454" cy="53751"/>
            </a:xfrm>
            <a:custGeom>
              <a:avLst/>
              <a:gdLst/>
              <a:ahLst/>
              <a:cxnLst/>
              <a:rect l="l" t="t" r="r" b="b"/>
              <a:pathLst>
                <a:path w="5918" h="1611" extrusionOk="0">
                  <a:moveTo>
                    <a:pt x="5233" y="0"/>
                  </a:moveTo>
                  <a:cubicBezTo>
                    <a:pt x="5219" y="0"/>
                    <a:pt x="5205" y="1"/>
                    <a:pt x="5191" y="2"/>
                  </a:cubicBezTo>
                  <a:lnTo>
                    <a:pt x="643" y="288"/>
                  </a:lnTo>
                  <a:cubicBezTo>
                    <a:pt x="274" y="311"/>
                    <a:pt x="0" y="621"/>
                    <a:pt x="24" y="990"/>
                  </a:cubicBezTo>
                  <a:cubicBezTo>
                    <a:pt x="47" y="1333"/>
                    <a:pt x="334" y="1611"/>
                    <a:pt x="684" y="1611"/>
                  </a:cubicBezTo>
                  <a:cubicBezTo>
                    <a:pt x="698" y="1611"/>
                    <a:pt x="712" y="1610"/>
                    <a:pt x="727" y="1609"/>
                  </a:cubicBezTo>
                  <a:lnTo>
                    <a:pt x="5275" y="1323"/>
                  </a:lnTo>
                  <a:cubicBezTo>
                    <a:pt x="5632" y="1300"/>
                    <a:pt x="5918" y="990"/>
                    <a:pt x="5894" y="621"/>
                  </a:cubicBezTo>
                  <a:cubicBezTo>
                    <a:pt x="5871" y="278"/>
                    <a:pt x="5573" y="0"/>
                    <a:pt x="5233" y="0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28"/>
          <p:cNvGrpSpPr/>
          <p:nvPr/>
        </p:nvGrpSpPr>
        <p:grpSpPr>
          <a:xfrm rot="-4176626">
            <a:off x="4385776" y="-1256278"/>
            <a:ext cx="372440" cy="2968752"/>
            <a:chOff x="4022350" y="2610525"/>
            <a:chExt cx="281900" cy="2247050"/>
          </a:xfrm>
        </p:grpSpPr>
        <p:sp>
          <p:nvSpPr>
            <p:cNvPr id="243" name="Google Shape;243;p28"/>
            <p:cNvSpPr/>
            <p:nvPr/>
          </p:nvSpPr>
          <p:spPr>
            <a:xfrm>
              <a:off x="4022350" y="2610525"/>
              <a:ext cx="260775" cy="2247050"/>
            </a:xfrm>
            <a:custGeom>
              <a:avLst/>
              <a:gdLst/>
              <a:ahLst/>
              <a:cxnLst/>
              <a:rect l="l" t="t" r="r" b="b"/>
              <a:pathLst>
                <a:path w="10431" h="89882" extrusionOk="0">
                  <a:moveTo>
                    <a:pt x="2409" y="2673"/>
                  </a:moveTo>
                  <a:cubicBezTo>
                    <a:pt x="2562" y="2673"/>
                    <a:pt x="2719" y="2731"/>
                    <a:pt x="2846" y="2858"/>
                  </a:cubicBezTo>
                  <a:cubicBezTo>
                    <a:pt x="3239" y="3251"/>
                    <a:pt x="2965" y="3930"/>
                    <a:pt x="2406" y="3930"/>
                  </a:cubicBezTo>
                  <a:cubicBezTo>
                    <a:pt x="2060" y="3930"/>
                    <a:pt x="1787" y="3644"/>
                    <a:pt x="1787" y="3299"/>
                  </a:cubicBezTo>
                  <a:cubicBezTo>
                    <a:pt x="1787" y="2921"/>
                    <a:pt x="2091" y="2673"/>
                    <a:pt x="2409" y="2673"/>
                  </a:cubicBezTo>
                  <a:close/>
                  <a:moveTo>
                    <a:pt x="906" y="1"/>
                  </a:moveTo>
                  <a:cubicBezTo>
                    <a:pt x="489" y="1"/>
                    <a:pt x="155" y="334"/>
                    <a:pt x="155" y="751"/>
                  </a:cubicBezTo>
                  <a:lnTo>
                    <a:pt x="1" y="89071"/>
                  </a:lnTo>
                  <a:cubicBezTo>
                    <a:pt x="1" y="89488"/>
                    <a:pt x="334" y="89821"/>
                    <a:pt x="751" y="89833"/>
                  </a:cubicBezTo>
                  <a:lnTo>
                    <a:pt x="9526" y="89881"/>
                  </a:lnTo>
                  <a:cubicBezTo>
                    <a:pt x="9533" y="89881"/>
                    <a:pt x="9540" y="89881"/>
                    <a:pt x="9547" y="89881"/>
                  </a:cubicBezTo>
                  <a:cubicBezTo>
                    <a:pt x="9954" y="89881"/>
                    <a:pt x="10288" y="89552"/>
                    <a:pt x="10288" y="89143"/>
                  </a:cubicBezTo>
                  <a:lnTo>
                    <a:pt x="10431" y="822"/>
                  </a:lnTo>
                  <a:cubicBezTo>
                    <a:pt x="10431" y="679"/>
                    <a:pt x="10395" y="537"/>
                    <a:pt x="10312" y="406"/>
                  </a:cubicBezTo>
                  <a:cubicBezTo>
                    <a:pt x="10204" y="239"/>
                    <a:pt x="10026" y="120"/>
                    <a:pt x="9835" y="72"/>
                  </a:cubicBezTo>
                  <a:cubicBezTo>
                    <a:pt x="9788" y="60"/>
                    <a:pt x="9740" y="60"/>
                    <a:pt x="9680" y="60"/>
                  </a:cubicBezTo>
                  <a:lnTo>
                    <a:pt x="9657" y="60"/>
                  </a:lnTo>
                  <a:lnTo>
                    <a:pt x="5930" y="25"/>
                  </a:lnTo>
                  <a:lnTo>
                    <a:pt x="5930" y="37"/>
                  </a:lnTo>
                  <a:lnTo>
                    <a:pt x="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4054200" y="2615900"/>
              <a:ext cx="250050" cy="2236300"/>
            </a:xfrm>
            <a:custGeom>
              <a:avLst/>
              <a:gdLst/>
              <a:ahLst/>
              <a:cxnLst/>
              <a:rect l="l" t="t" r="r" b="b"/>
              <a:pathLst>
                <a:path w="10002" h="89452" extrusionOk="0">
                  <a:moveTo>
                    <a:pt x="2183" y="2243"/>
                  </a:moveTo>
                  <a:cubicBezTo>
                    <a:pt x="2617" y="2243"/>
                    <a:pt x="3037" y="2576"/>
                    <a:pt x="3037" y="3084"/>
                  </a:cubicBezTo>
                  <a:cubicBezTo>
                    <a:pt x="3037" y="3548"/>
                    <a:pt x="2656" y="3929"/>
                    <a:pt x="2191" y="3929"/>
                  </a:cubicBezTo>
                  <a:cubicBezTo>
                    <a:pt x="1441" y="3929"/>
                    <a:pt x="1060" y="3024"/>
                    <a:pt x="1596" y="2489"/>
                  </a:cubicBezTo>
                  <a:cubicBezTo>
                    <a:pt x="1765" y="2319"/>
                    <a:pt x="1976" y="2243"/>
                    <a:pt x="2183" y="2243"/>
                  </a:cubicBezTo>
                  <a:close/>
                  <a:moveTo>
                    <a:pt x="691" y="0"/>
                  </a:moveTo>
                  <a:cubicBezTo>
                    <a:pt x="394" y="0"/>
                    <a:pt x="144" y="238"/>
                    <a:pt x="144" y="536"/>
                  </a:cubicBezTo>
                  <a:lnTo>
                    <a:pt x="1" y="88856"/>
                  </a:lnTo>
                  <a:cubicBezTo>
                    <a:pt x="1" y="89154"/>
                    <a:pt x="239" y="89392"/>
                    <a:pt x="536" y="89404"/>
                  </a:cubicBezTo>
                  <a:lnTo>
                    <a:pt x="9311" y="89452"/>
                  </a:lnTo>
                  <a:cubicBezTo>
                    <a:pt x="9609" y="89452"/>
                    <a:pt x="9847" y="89213"/>
                    <a:pt x="9859" y="88916"/>
                  </a:cubicBezTo>
                  <a:lnTo>
                    <a:pt x="10002" y="595"/>
                  </a:lnTo>
                  <a:cubicBezTo>
                    <a:pt x="10002" y="298"/>
                    <a:pt x="9764" y="60"/>
                    <a:pt x="9466" y="60"/>
                  </a:cubicBezTo>
                  <a:lnTo>
                    <a:pt x="6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95250" dir="30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4200950" y="2616475"/>
              <a:ext cx="103300" cy="2235725"/>
            </a:xfrm>
            <a:custGeom>
              <a:avLst/>
              <a:gdLst/>
              <a:ahLst/>
              <a:cxnLst/>
              <a:rect l="l" t="t" r="r" b="b"/>
              <a:pathLst>
                <a:path w="4132" h="89429" extrusionOk="0">
                  <a:moveTo>
                    <a:pt x="60" y="1"/>
                  </a:moveTo>
                  <a:lnTo>
                    <a:pt x="0" y="89405"/>
                  </a:lnTo>
                  <a:lnTo>
                    <a:pt x="3441" y="89429"/>
                  </a:lnTo>
                  <a:cubicBezTo>
                    <a:pt x="3739" y="89429"/>
                    <a:pt x="3989" y="89190"/>
                    <a:pt x="3989" y="88893"/>
                  </a:cubicBezTo>
                  <a:lnTo>
                    <a:pt x="4132" y="572"/>
                  </a:lnTo>
                  <a:cubicBezTo>
                    <a:pt x="4132" y="287"/>
                    <a:pt x="3894" y="37"/>
                    <a:pt x="3608" y="37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accent3"/>
            </a:solidFill>
            <a:ln w="65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4244075" y="4802425"/>
              <a:ext cx="56025" cy="16175"/>
            </a:xfrm>
            <a:custGeom>
              <a:avLst/>
              <a:gdLst/>
              <a:ahLst/>
              <a:cxnLst/>
              <a:rect l="l" t="t" r="r" b="b"/>
              <a:pathLst>
                <a:path w="2241" h="647" extrusionOk="0">
                  <a:moveTo>
                    <a:pt x="410" y="1"/>
                  </a:moveTo>
                  <a:cubicBezTo>
                    <a:pt x="1" y="1"/>
                    <a:pt x="1" y="646"/>
                    <a:pt x="410" y="646"/>
                  </a:cubicBezTo>
                  <a:cubicBezTo>
                    <a:pt x="421" y="646"/>
                    <a:pt x="431" y="646"/>
                    <a:pt x="442" y="645"/>
                  </a:cubicBezTo>
                  <a:lnTo>
                    <a:pt x="2240" y="645"/>
                  </a:lnTo>
                  <a:lnTo>
                    <a:pt x="2240" y="14"/>
                  </a:lnTo>
                  <a:lnTo>
                    <a:pt x="442" y="2"/>
                  </a:lnTo>
                  <a:cubicBezTo>
                    <a:pt x="431" y="1"/>
                    <a:pt x="421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244700" y="4733425"/>
              <a:ext cx="55400" cy="16075"/>
            </a:xfrm>
            <a:custGeom>
              <a:avLst/>
              <a:gdLst/>
              <a:ahLst/>
              <a:cxnLst/>
              <a:rect l="l" t="t" r="r" b="b"/>
              <a:pathLst>
                <a:path w="2216" h="643" extrusionOk="0">
                  <a:moveTo>
                    <a:pt x="429" y="0"/>
                  </a:moveTo>
                  <a:cubicBezTo>
                    <a:pt x="1" y="0"/>
                    <a:pt x="1" y="643"/>
                    <a:pt x="429" y="643"/>
                  </a:cubicBezTo>
                  <a:lnTo>
                    <a:pt x="2215" y="643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4244675" y="4664625"/>
              <a:ext cx="56025" cy="16150"/>
            </a:xfrm>
            <a:custGeom>
              <a:avLst/>
              <a:gdLst/>
              <a:ahLst/>
              <a:cxnLst/>
              <a:rect l="l" t="t" r="r" b="b"/>
              <a:pathLst>
                <a:path w="2241" h="646" extrusionOk="0">
                  <a:moveTo>
                    <a:pt x="421" y="0"/>
                  </a:moveTo>
                  <a:cubicBezTo>
                    <a:pt x="1" y="0"/>
                    <a:pt x="1" y="646"/>
                    <a:pt x="421" y="646"/>
                  </a:cubicBezTo>
                  <a:cubicBezTo>
                    <a:pt x="432" y="646"/>
                    <a:pt x="443" y="645"/>
                    <a:pt x="454" y="645"/>
                  </a:cubicBezTo>
                  <a:lnTo>
                    <a:pt x="2240" y="645"/>
                  </a:lnTo>
                  <a:lnTo>
                    <a:pt x="2240" y="2"/>
                  </a:lnTo>
                  <a:lnTo>
                    <a:pt x="454" y="2"/>
                  </a:lnTo>
                  <a:cubicBezTo>
                    <a:pt x="443" y="1"/>
                    <a:pt x="432" y="0"/>
                    <a:pt x="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4244600" y="4595875"/>
              <a:ext cx="56375" cy="16125"/>
            </a:xfrm>
            <a:custGeom>
              <a:avLst/>
              <a:gdLst/>
              <a:ahLst/>
              <a:cxnLst/>
              <a:rect l="l" t="t" r="r" b="b"/>
              <a:pathLst>
                <a:path w="2255" h="645" extrusionOk="0">
                  <a:moveTo>
                    <a:pt x="423" y="0"/>
                  </a:moveTo>
                  <a:cubicBezTo>
                    <a:pt x="0" y="0"/>
                    <a:pt x="4" y="645"/>
                    <a:pt x="434" y="645"/>
                  </a:cubicBezTo>
                  <a:cubicBezTo>
                    <a:pt x="442" y="645"/>
                    <a:pt x="449" y="645"/>
                    <a:pt x="457" y="644"/>
                  </a:cubicBezTo>
                  <a:lnTo>
                    <a:pt x="457" y="632"/>
                  </a:lnTo>
                  <a:lnTo>
                    <a:pt x="2255" y="632"/>
                  </a:lnTo>
                  <a:lnTo>
                    <a:pt x="2255" y="1"/>
                  </a:lnTo>
                  <a:lnTo>
                    <a:pt x="457" y="1"/>
                  </a:lnTo>
                  <a:cubicBezTo>
                    <a:pt x="446" y="0"/>
                    <a:pt x="434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245600" y="4526550"/>
              <a:ext cx="55375" cy="16100"/>
            </a:xfrm>
            <a:custGeom>
              <a:avLst/>
              <a:gdLst/>
              <a:ahLst/>
              <a:cxnLst/>
              <a:rect l="l" t="t" r="r" b="b"/>
              <a:pathLst>
                <a:path w="2215" h="644" extrusionOk="0">
                  <a:moveTo>
                    <a:pt x="429" y="0"/>
                  </a:moveTo>
                  <a:cubicBezTo>
                    <a:pt x="0" y="0"/>
                    <a:pt x="0" y="643"/>
                    <a:pt x="429" y="643"/>
                  </a:cubicBezTo>
                  <a:lnTo>
                    <a:pt x="2215" y="643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4246800" y="4457475"/>
              <a:ext cx="54775" cy="16400"/>
            </a:xfrm>
            <a:custGeom>
              <a:avLst/>
              <a:gdLst/>
              <a:ahLst/>
              <a:cxnLst/>
              <a:rect l="l" t="t" r="r" b="b"/>
              <a:pathLst>
                <a:path w="2191" h="656" extrusionOk="0">
                  <a:moveTo>
                    <a:pt x="405" y="1"/>
                  </a:moveTo>
                  <a:cubicBezTo>
                    <a:pt x="0" y="25"/>
                    <a:pt x="0" y="620"/>
                    <a:pt x="405" y="644"/>
                  </a:cubicBezTo>
                  <a:lnTo>
                    <a:pt x="393" y="656"/>
                  </a:lnTo>
                  <a:lnTo>
                    <a:pt x="2191" y="656"/>
                  </a:lnTo>
                  <a:lnTo>
                    <a:pt x="2191" y="13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4245900" y="4388725"/>
              <a:ext cx="55675" cy="16100"/>
            </a:xfrm>
            <a:custGeom>
              <a:avLst/>
              <a:gdLst/>
              <a:ahLst/>
              <a:cxnLst/>
              <a:rect l="l" t="t" r="r" b="b"/>
              <a:pathLst>
                <a:path w="2227" h="644" extrusionOk="0">
                  <a:moveTo>
                    <a:pt x="429" y="1"/>
                  </a:moveTo>
                  <a:cubicBezTo>
                    <a:pt x="0" y="1"/>
                    <a:pt x="0" y="644"/>
                    <a:pt x="429" y="644"/>
                  </a:cubicBezTo>
                  <a:lnTo>
                    <a:pt x="2227" y="644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4246200" y="4319975"/>
              <a:ext cx="55675" cy="16100"/>
            </a:xfrm>
            <a:custGeom>
              <a:avLst/>
              <a:gdLst/>
              <a:ahLst/>
              <a:cxnLst/>
              <a:rect l="l" t="t" r="r" b="b"/>
              <a:pathLst>
                <a:path w="2227" h="644" extrusionOk="0">
                  <a:moveTo>
                    <a:pt x="429" y="0"/>
                  </a:moveTo>
                  <a:cubicBezTo>
                    <a:pt x="0" y="0"/>
                    <a:pt x="0" y="643"/>
                    <a:pt x="429" y="643"/>
                  </a:cubicBezTo>
                  <a:lnTo>
                    <a:pt x="2227" y="643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4246075" y="4250600"/>
              <a:ext cx="55800" cy="16400"/>
            </a:xfrm>
            <a:custGeom>
              <a:avLst/>
              <a:gdLst/>
              <a:ahLst/>
              <a:cxnLst/>
              <a:rect l="l" t="t" r="r" b="b"/>
              <a:pathLst>
                <a:path w="2232" h="656" extrusionOk="0">
                  <a:moveTo>
                    <a:pt x="423" y="1"/>
                  </a:moveTo>
                  <a:cubicBezTo>
                    <a:pt x="4" y="1"/>
                    <a:pt x="1" y="645"/>
                    <a:pt x="413" y="645"/>
                  </a:cubicBezTo>
                  <a:cubicBezTo>
                    <a:pt x="424" y="645"/>
                    <a:pt x="435" y="645"/>
                    <a:pt x="446" y="644"/>
                  </a:cubicBezTo>
                  <a:lnTo>
                    <a:pt x="446" y="656"/>
                  </a:lnTo>
                  <a:lnTo>
                    <a:pt x="2232" y="656"/>
                  </a:lnTo>
                  <a:lnTo>
                    <a:pt x="2232" y="13"/>
                  </a:lnTo>
                  <a:lnTo>
                    <a:pt x="446" y="1"/>
                  </a:lnTo>
                  <a:cubicBezTo>
                    <a:pt x="438" y="1"/>
                    <a:pt x="431" y="1"/>
                    <a:pt x="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4249475" y="4181550"/>
              <a:ext cx="53000" cy="16400"/>
            </a:xfrm>
            <a:custGeom>
              <a:avLst/>
              <a:gdLst/>
              <a:ahLst/>
              <a:cxnLst/>
              <a:rect l="l" t="t" r="r" b="b"/>
              <a:pathLst>
                <a:path w="2120" h="656" extrusionOk="0">
                  <a:moveTo>
                    <a:pt x="334" y="1"/>
                  </a:moveTo>
                  <a:cubicBezTo>
                    <a:pt x="143" y="1"/>
                    <a:pt x="0" y="156"/>
                    <a:pt x="0" y="334"/>
                  </a:cubicBezTo>
                  <a:cubicBezTo>
                    <a:pt x="0" y="513"/>
                    <a:pt x="143" y="656"/>
                    <a:pt x="322" y="656"/>
                  </a:cubicBezTo>
                  <a:lnTo>
                    <a:pt x="2119" y="656"/>
                  </a:lnTo>
                  <a:lnTo>
                    <a:pt x="2119" y="13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249775" y="4112800"/>
              <a:ext cx="53000" cy="16400"/>
            </a:xfrm>
            <a:custGeom>
              <a:avLst/>
              <a:gdLst/>
              <a:ahLst/>
              <a:cxnLst/>
              <a:rect l="l" t="t" r="r" b="b"/>
              <a:pathLst>
                <a:path w="2120" h="656" extrusionOk="0">
                  <a:moveTo>
                    <a:pt x="322" y="1"/>
                  </a:moveTo>
                  <a:cubicBezTo>
                    <a:pt x="143" y="1"/>
                    <a:pt x="0" y="143"/>
                    <a:pt x="0" y="322"/>
                  </a:cubicBezTo>
                  <a:cubicBezTo>
                    <a:pt x="0" y="501"/>
                    <a:pt x="143" y="655"/>
                    <a:pt x="322" y="655"/>
                  </a:cubicBezTo>
                  <a:lnTo>
                    <a:pt x="2119" y="655"/>
                  </a:lnTo>
                  <a:lnTo>
                    <a:pt x="2119" y="12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243100" y="4041925"/>
              <a:ext cx="55800" cy="16150"/>
            </a:xfrm>
            <a:custGeom>
              <a:avLst/>
              <a:gdLst/>
              <a:ahLst/>
              <a:cxnLst/>
              <a:rect l="l" t="t" r="r" b="b"/>
              <a:pathLst>
                <a:path w="2232" h="646" extrusionOk="0">
                  <a:moveTo>
                    <a:pt x="413" y="1"/>
                  </a:moveTo>
                  <a:cubicBezTo>
                    <a:pt x="1" y="1"/>
                    <a:pt x="4" y="645"/>
                    <a:pt x="423" y="645"/>
                  </a:cubicBezTo>
                  <a:cubicBezTo>
                    <a:pt x="431" y="645"/>
                    <a:pt x="438" y="645"/>
                    <a:pt x="446" y="645"/>
                  </a:cubicBezTo>
                  <a:lnTo>
                    <a:pt x="2232" y="645"/>
                  </a:lnTo>
                  <a:lnTo>
                    <a:pt x="2232" y="2"/>
                  </a:lnTo>
                  <a:lnTo>
                    <a:pt x="446" y="2"/>
                  </a:lnTo>
                  <a:cubicBezTo>
                    <a:pt x="434" y="1"/>
                    <a:pt x="423" y="1"/>
                    <a:pt x="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243475" y="3972875"/>
              <a:ext cx="55725" cy="16150"/>
            </a:xfrm>
            <a:custGeom>
              <a:avLst/>
              <a:gdLst/>
              <a:ahLst/>
              <a:cxnLst/>
              <a:rect l="l" t="t" r="r" b="b"/>
              <a:pathLst>
                <a:path w="2229" h="646" extrusionOk="0">
                  <a:moveTo>
                    <a:pt x="410" y="0"/>
                  </a:moveTo>
                  <a:cubicBezTo>
                    <a:pt x="1" y="0"/>
                    <a:pt x="1" y="646"/>
                    <a:pt x="410" y="646"/>
                  </a:cubicBezTo>
                  <a:cubicBezTo>
                    <a:pt x="421" y="646"/>
                    <a:pt x="432" y="645"/>
                    <a:pt x="443" y="645"/>
                  </a:cubicBezTo>
                  <a:lnTo>
                    <a:pt x="2229" y="645"/>
                  </a:lnTo>
                  <a:lnTo>
                    <a:pt x="2229" y="2"/>
                  </a:lnTo>
                  <a:lnTo>
                    <a:pt x="443" y="2"/>
                  </a:lnTo>
                  <a:cubicBezTo>
                    <a:pt x="432" y="1"/>
                    <a:pt x="421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4243700" y="3903825"/>
              <a:ext cx="56100" cy="16425"/>
            </a:xfrm>
            <a:custGeom>
              <a:avLst/>
              <a:gdLst/>
              <a:ahLst/>
              <a:cxnLst/>
              <a:rect l="l" t="t" r="r" b="b"/>
              <a:pathLst>
                <a:path w="2244" h="657" extrusionOk="0">
                  <a:moveTo>
                    <a:pt x="435" y="1"/>
                  </a:moveTo>
                  <a:cubicBezTo>
                    <a:pt x="1" y="1"/>
                    <a:pt x="1" y="657"/>
                    <a:pt x="435" y="657"/>
                  </a:cubicBezTo>
                  <a:cubicBezTo>
                    <a:pt x="442" y="657"/>
                    <a:pt x="450" y="657"/>
                    <a:pt x="457" y="656"/>
                  </a:cubicBezTo>
                  <a:lnTo>
                    <a:pt x="2243" y="656"/>
                  </a:lnTo>
                  <a:lnTo>
                    <a:pt x="2243" y="1"/>
                  </a:lnTo>
                  <a:lnTo>
                    <a:pt x="457" y="1"/>
                  </a:lnTo>
                  <a:cubicBezTo>
                    <a:pt x="450" y="1"/>
                    <a:pt x="442" y="1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4244075" y="3835050"/>
              <a:ext cx="56025" cy="16175"/>
            </a:xfrm>
            <a:custGeom>
              <a:avLst/>
              <a:gdLst/>
              <a:ahLst/>
              <a:cxnLst/>
              <a:rect l="l" t="t" r="r" b="b"/>
              <a:pathLst>
                <a:path w="2241" h="647" extrusionOk="0">
                  <a:moveTo>
                    <a:pt x="410" y="1"/>
                  </a:moveTo>
                  <a:cubicBezTo>
                    <a:pt x="1" y="1"/>
                    <a:pt x="1" y="646"/>
                    <a:pt x="410" y="646"/>
                  </a:cubicBezTo>
                  <a:cubicBezTo>
                    <a:pt x="421" y="646"/>
                    <a:pt x="431" y="646"/>
                    <a:pt x="442" y="645"/>
                  </a:cubicBezTo>
                  <a:lnTo>
                    <a:pt x="2240" y="645"/>
                  </a:lnTo>
                  <a:lnTo>
                    <a:pt x="2240" y="2"/>
                  </a:lnTo>
                  <a:lnTo>
                    <a:pt x="442" y="2"/>
                  </a:lnTo>
                  <a:cubicBezTo>
                    <a:pt x="431" y="1"/>
                    <a:pt x="421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4244700" y="3766325"/>
              <a:ext cx="55400" cy="16100"/>
            </a:xfrm>
            <a:custGeom>
              <a:avLst/>
              <a:gdLst/>
              <a:ahLst/>
              <a:cxnLst/>
              <a:rect l="l" t="t" r="r" b="b"/>
              <a:pathLst>
                <a:path w="2216" h="644" extrusionOk="0">
                  <a:moveTo>
                    <a:pt x="429" y="1"/>
                  </a:moveTo>
                  <a:cubicBezTo>
                    <a:pt x="1" y="1"/>
                    <a:pt x="1" y="644"/>
                    <a:pt x="429" y="644"/>
                  </a:cubicBezTo>
                  <a:lnTo>
                    <a:pt x="429" y="632"/>
                  </a:lnTo>
                  <a:lnTo>
                    <a:pt x="2215" y="644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4245000" y="3696975"/>
              <a:ext cx="55700" cy="16400"/>
            </a:xfrm>
            <a:custGeom>
              <a:avLst/>
              <a:gdLst/>
              <a:ahLst/>
              <a:cxnLst/>
              <a:rect l="l" t="t" r="r" b="b"/>
              <a:pathLst>
                <a:path w="2228" h="656" extrusionOk="0">
                  <a:moveTo>
                    <a:pt x="441" y="1"/>
                  </a:moveTo>
                  <a:cubicBezTo>
                    <a:pt x="1" y="1"/>
                    <a:pt x="1" y="643"/>
                    <a:pt x="441" y="643"/>
                  </a:cubicBezTo>
                  <a:lnTo>
                    <a:pt x="429" y="655"/>
                  </a:lnTo>
                  <a:lnTo>
                    <a:pt x="2227" y="655"/>
                  </a:lnTo>
                  <a:lnTo>
                    <a:pt x="2227" y="12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244675" y="3628175"/>
              <a:ext cx="56300" cy="16450"/>
            </a:xfrm>
            <a:custGeom>
              <a:avLst/>
              <a:gdLst/>
              <a:ahLst/>
              <a:cxnLst/>
              <a:rect l="l" t="t" r="r" b="b"/>
              <a:pathLst>
                <a:path w="2252" h="658" extrusionOk="0">
                  <a:moveTo>
                    <a:pt x="421" y="1"/>
                  </a:moveTo>
                  <a:cubicBezTo>
                    <a:pt x="1" y="1"/>
                    <a:pt x="1" y="646"/>
                    <a:pt x="421" y="646"/>
                  </a:cubicBezTo>
                  <a:cubicBezTo>
                    <a:pt x="432" y="646"/>
                    <a:pt x="443" y="646"/>
                    <a:pt x="454" y="645"/>
                  </a:cubicBezTo>
                  <a:lnTo>
                    <a:pt x="2252" y="657"/>
                  </a:lnTo>
                  <a:lnTo>
                    <a:pt x="2252" y="14"/>
                  </a:lnTo>
                  <a:lnTo>
                    <a:pt x="454" y="2"/>
                  </a:lnTo>
                  <a:cubicBezTo>
                    <a:pt x="443" y="1"/>
                    <a:pt x="432" y="1"/>
                    <a:pt x="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4246500" y="3559450"/>
              <a:ext cx="54475" cy="16100"/>
            </a:xfrm>
            <a:custGeom>
              <a:avLst/>
              <a:gdLst/>
              <a:ahLst/>
              <a:cxnLst/>
              <a:rect l="l" t="t" r="r" b="b"/>
              <a:pathLst>
                <a:path w="2179" h="644" extrusionOk="0">
                  <a:moveTo>
                    <a:pt x="393" y="1"/>
                  </a:moveTo>
                  <a:cubicBezTo>
                    <a:pt x="0" y="25"/>
                    <a:pt x="0" y="620"/>
                    <a:pt x="393" y="644"/>
                  </a:cubicBezTo>
                  <a:lnTo>
                    <a:pt x="393" y="632"/>
                  </a:lnTo>
                  <a:lnTo>
                    <a:pt x="2179" y="644"/>
                  </a:lnTo>
                  <a:lnTo>
                    <a:pt x="2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4246800" y="3490100"/>
              <a:ext cx="54775" cy="16400"/>
            </a:xfrm>
            <a:custGeom>
              <a:avLst/>
              <a:gdLst/>
              <a:ahLst/>
              <a:cxnLst/>
              <a:rect l="l" t="t" r="r" b="b"/>
              <a:pathLst>
                <a:path w="2191" h="656" extrusionOk="0">
                  <a:moveTo>
                    <a:pt x="405" y="1"/>
                  </a:moveTo>
                  <a:cubicBezTo>
                    <a:pt x="0" y="25"/>
                    <a:pt x="0" y="620"/>
                    <a:pt x="405" y="644"/>
                  </a:cubicBezTo>
                  <a:lnTo>
                    <a:pt x="393" y="656"/>
                  </a:lnTo>
                  <a:lnTo>
                    <a:pt x="2191" y="656"/>
                  </a:lnTo>
                  <a:lnTo>
                    <a:pt x="2191" y="13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4246500" y="3421650"/>
              <a:ext cx="55075" cy="16100"/>
            </a:xfrm>
            <a:custGeom>
              <a:avLst/>
              <a:gdLst/>
              <a:ahLst/>
              <a:cxnLst/>
              <a:rect l="l" t="t" r="r" b="b"/>
              <a:pathLst>
                <a:path w="2203" h="644" extrusionOk="0">
                  <a:moveTo>
                    <a:pt x="405" y="0"/>
                  </a:moveTo>
                  <a:cubicBezTo>
                    <a:pt x="0" y="24"/>
                    <a:pt x="0" y="607"/>
                    <a:pt x="405" y="643"/>
                  </a:cubicBezTo>
                  <a:lnTo>
                    <a:pt x="405" y="631"/>
                  </a:lnTo>
                  <a:lnTo>
                    <a:pt x="2203" y="643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4054200" y="2615900"/>
              <a:ext cx="250050" cy="2236300"/>
            </a:xfrm>
            <a:custGeom>
              <a:avLst/>
              <a:gdLst/>
              <a:ahLst/>
              <a:cxnLst/>
              <a:rect l="l" t="t" r="r" b="b"/>
              <a:pathLst>
                <a:path w="10002" h="89452" fill="none" extrusionOk="0">
                  <a:moveTo>
                    <a:pt x="9466" y="60"/>
                  </a:moveTo>
                  <a:lnTo>
                    <a:pt x="691" y="0"/>
                  </a:lnTo>
                  <a:cubicBezTo>
                    <a:pt x="394" y="0"/>
                    <a:pt x="144" y="238"/>
                    <a:pt x="144" y="536"/>
                  </a:cubicBezTo>
                  <a:lnTo>
                    <a:pt x="1" y="88856"/>
                  </a:lnTo>
                  <a:cubicBezTo>
                    <a:pt x="1" y="89154"/>
                    <a:pt x="239" y="89392"/>
                    <a:pt x="536" y="89404"/>
                  </a:cubicBezTo>
                  <a:lnTo>
                    <a:pt x="9311" y="89452"/>
                  </a:lnTo>
                  <a:cubicBezTo>
                    <a:pt x="9609" y="89452"/>
                    <a:pt x="9847" y="89213"/>
                    <a:pt x="9859" y="88916"/>
                  </a:cubicBezTo>
                  <a:lnTo>
                    <a:pt x="10002" y="595"/>
                  </a:lnTo>
                  <a:cubicBezTo>
                    <a:pt x="10002" y="298"/>
                    <a:pt x="9764" y="60"/>
                    <a:pt x="9466" y="60"/>
                  </a:cubicBezTo>
                  <a:close/>
                  <a:moveTo>
                    <a:pt x="2191" y="3929"/>
                  </a:moveTo>
                  <a:cubicBezTo>
                    <a:pt x="1441" y="3929"/>
                    <a:pt x="1060" y="3024"/>
                    <a:pt x="1596" y="2489"/>
                  </a:cubicBezTo>
                  <a:cubicBezTo>
                    <a:pt x="2120" y="1965"/>
                    <a:pt x="3037" y="2334"/>
                    <a:pt x="3037" y="3084"/>
                  </a:cubicBezTo>
                  <a:cubicBezTo>
                    <a:pt x="3037" y="3548"/>
                    <a:pt x="2656" y="3929"/>
                    <a:pt x="2191" y="3929"/>
                  </a:cubicBezTo>
                  <a:close/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28"/>
          <p:cNvGrpSpPr/>
          <p:nvPr/>
        </p:nvGrpSpPr>
        <p:grpSpPr>
          <a:xfrm rot="1273713">
            <a:off x="7538464" y="2452516"/>
            <a:ext cx="1961234" cy="988167"/>
            <a:chOff x="782606" y="3568534"/>
            <a:chExt cx="1748256" cy="880829"/>
          </a:xfrm>
        </p:grpSpPr>
        <p:sp>
          <p:nvSpPr>
            <p:cNvPr id="269" name="Google Shape;269;p28"/>
            <p:cNvSpPr/>
            <p:nvPr/>
          </p:nvSpPr>
          <p:spPr>
            <a:xfrm>
              <a:off x="842931" y="4281219"/>
              <a:ext cx="19355" cy="168144"/>
            </a:xfrm>
            <a:custGeom>
              <a:avLst/>
              <a:gdLst/>
              <a:ahLst/>
              <a:cxnLst/>
              <a:rect l="l" t="t" r="r" b="b"/>
              <a:pathLst>
                <a:path w="573" h="4978" extrusionOk="0">
                  <a:moveTo>
                    <a:pt x="1" y="1"/>
                  </a:moveTo>
                  <a:lnTo>
                    <a:pt x="1" y="4978"/>
                  </a:lnTo>
                  <a:lnTo>
                    <a:pt x="572" y="4978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921361" y="4348401"/>
              <a:ext cx="19321" cy="100961"/>
            </a:xfrm>
            <a:custGeom>
              <a:avLst/>
              <a:gdLst/>
              <a:ahLst/>
              <a:cxnLst/>
              <a:rect l="l" t="t" r="r" b="b"/>
              <a:pathLst>
                <a:path w="572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572" y="2989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999791" y="4281219"/>
              <a:ext cx="18915" cy="168144"/>
            </a:xfrm>
            <a:custGeom>
              <a:avLst/>
              <a:gdLst/>
              <a:ahLst/>
              <a:cxnLst/>
              <a:rect l="l" t="t" r="r" b="b"/>
              <a:pathLst>
                <a:path w="560" h="4978" extrusionOk="0">
                  <a:moveTo>
                    <a:pt x="0" y="1"/>
                  </a:moveTo>
                  <a:lnTo>
                    <a:pt x="0" y="4978"/>
                  </a:lnTo>
                  <a:lnTo>
                    <a:pt x="560" y="4978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1078187" y="4348401"/>
              <a:ext cx="18949" cy="100961"/>
            </a:xfrm>
            <a:custGeom>
              <a:avLst/>
              <a:gdLst/>
              <a:ahLst/>
              <a:cxnLst/>
              <a:rect l="l" t="t" r="r" b="b"/>
              <a:pathLst>
                <a:path w="561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560" y="2989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1156616" y="4281219"/>
              <a:ext cx="18949" cy="168144"/>
            </a:xfrm>
            <a:custGeom>
              <a:avLst/>
              <a:gdLst/>
              <a:ahLst/>
              <a:cxnLst/>
              <a:rect l="l" t="t" r="r" b="b"/>
              <a:pathLst>
                <a:path w="561" h="4978" extrusionOk="0">
                  <a:moveTo>
                    <a:pt x="1" y="1"/>
                  </a:moveTo>
                  <a:lnTo>
                    <a:pt x="1" y="4978"/>
                  </a:lnTo>
                  <a:lnTo>
                    <a:pt x="560" y="4978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1235046" y="4348401"/>
              <a:ext cx="18915" cy="100961"/>
            </a:xfrm>
            <a:custGeom>
              <a:avLst/>
              <a:gdLst/>
              <a:ahLst/>
              <a:cxnLst/>
              <a:rect l="l" t="t" r="r" b="b"/>
              <a:pathLst>
                <a:path w="560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560" y="2989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1313476" y="4281219"/>
              <a:ext cx="18915" cy="168144"/>
            </a:xfrm>
            <a:custGeom>
              <a:avLst/>
              <a:gdLst/>
              <a:ahLst/>
              <a:cxnLst/>
              <a:rect l="l" t="t" r="r" b="b"/>
              <a:pathLst>
                <a:path w="560" h="4978" extrusionOk="0">
                  <a:moveTo>
                    <a:pt x="0" y="1"/>
                  </a:moveTo>
                  <a:lnTo>
                    <a:pt x="0" y="4978"/>
                  </a:lnTo>
                  <a:lnTo>
                    <a:pt x="560" y="4978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1391872" y="4348401"/>
              <a:ext cx="18949" cy="100961"/>
            </a:xfrm>
            <a:custGeom>
              <a:avLst/>
              <a:gdLst/>
              <a:ahLst/>
              <a:cxnLst/>
              <a:rect l="l" t="t" r="r" b="b"/>
              <a:pathLst>
                <a:path w="561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560" y="2989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1470301" y="4281219"/>
              <a:ext cx="18949" cy="168144"/>
            </a:xfrm>
            <a:custGeom>
              <a:avLst/>
              <a:gdLst/>
              <a:ahLst/>
              <a:cxnLst/>
              <a:rect l="l" t="t" r="r" b="b"/>
              <a:pathLst>
                <a:path w="561" h="4978" extrusionOk="0">
                  <a:moveTo>
                    <a:pt x="0" y="1"/>
                  </a:moveTo>
                  <a:lnTo>
                    <a:pt x="0" y="4978"/>
                  </a:lnTo>
                  <a:lnTo>
                    <a:pt x="560" y="4978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548731" y="4348401"/>
              <a:ext cx="18915" cy="100961"/>
            </a:xfrm>
            <a:custGeom>
              <a:avLst/>
              <a:gdLst/>
              <a:ahLst/>
              <a:cxnLst/>
              <a:rect l="l" t="t" r="r" b="b"/>
              <a:pathLst>
                <a:path w="560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560" y="2989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1627127" y="4281219"/>
              <a:ext cx="18949" cy="168144"/>
            </a:xfrm>
            <a:custGeom>
              <a:avLst/>
              <a:gdLst/>
              <a:ahLst/>
              <a:cxnLst/>
              <a:rect l="l" t="t" r="r" b="b"/>
              <a:pathLst>
                <a:path w="561" h="4978" extrusionOk="0">
                  <a:moveTo>
                    <a:pt x="1" y="1"/>
                  </a:moveTo>
                  <a:lnTo>
                    <a:pt x="1" y="4978"/>
                  </a:lnTo>
                  <a:lnTo>
                    <a:pt x="560" y="4978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705557" y="4348401"/>
              <a:ext cx="18949" cy="100961"/>
            </a:xfrm>
            <a:custGeom>
              <a:avLst/>
              <a:gdLst/>
              <a:ahLst/>
              <a:cxnLst/>
              <a:rect l="l" t="t" r="r" b="b"/>
              <a:pathLst>
                <a:path w="561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560" y="2989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1783986" y="4281219"/>
              <a:ext cx="18915" cy="168144"/>
            </a:xfrm>
            <a:custGeom>
              <a:avLst/>
              <a:gdLst/>
              <a:ahLst/>
              <a:cxnLst/>
              <a:rect l="l" t="t" r="r" b="b"/>
              <a:pathLst>
                <a:path w="560" h="4978" extrusionOk="0">
                  <a:moveTo>
                    <a:pt x="0" y="1"/>
                  </a:moveTo>
                  <a:lnTo>
                    <a:pt x="0" y="4978"/>
                  </a:lnTo>
                  <a:lnTo>
                    <a:pt x="560" y="4978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1862416" y="4348401"/>
              <a:ext cx="18915" cy="100961"/>
            </a:xfrm>
            <a:custGeom>
              <a:avLst/>
              <a:gdLst/>
              <a:ahLst/>
              <a:cxnLst/>
              <a:rect l="l" t="t" r="r" b="b"/>
              <a:pathLst>
                <a:path w="560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560" y="2989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1940407" y="4281219"/>
              <a:ext cx="19355" cy="168144"/>
            </a:xfrm>
            <a:custGeom>
              <a:avLst/>
              <a:gdLst/>
              <a:ahLst/>
              <a:cxnLst/>
              <a:rect l="l" t="t" r="r" b="b"/>
              <a:pathLst>
                <a:path w="573" h="4978" extrusionOk="0">
                  <a:moveTo>
                    <a:pt x="1" y="1"/>
                  </a:moveTo>
                  <a:lnTo>
                    <a:pt x="1" y="4978"/>
                  </a:lnTo>
                  <a:lnTo>
                    <a:pt x="572" y="4978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2018836" y="4348401"/>
              <a:ext cx="19355" cy="100961"/>
            </a:xfrm>
            <a:custGeom>
              <a:avLst/>
              <a:gdLst/>
              <a:ahLst/>
              <a:cxnLst/>
              <a:rect l="l" t="t" r="r" b="b"/>
              <a:pathLst>
                <a:path w="573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572" y="2989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097266" y="4281219"/>
              <a:ext cx="19321" cy="168144"/>
            </a:xfrm>
            <a:custGeom>
              <a:avLst/>
              <a:gdLst/>
              <a:ahLst/>
              <a:cxnLst/>
              <a:rect l="l" t="t" r="r" b="b"/>
              <a:pathLst>
                <a:path w="572" h="4978" extrusionOk="0">
                  <a:moveTo>
                    <a:pt x="0" y="1"/>
                  </a:moveTo>
                  <a:lnTo>
                    <a:pt x="0" y="4978"/>
                  </a:lnTo>
                  <a:lnTo>
                    <a:pt x="572" y="4978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2175696" y="4348401"/>
              <a:ext cx="19321" cy="100961"/>
            </a:xfrm>
            <a:custGeom>
              <a:avLst/>
              <a:gdLst/>
              <a:ahLst/>
              <a:cxnLst/>
              <a:rect l="l" t="t" r="r" b="b"/>
              <a:pathLst>
                <a:path w="572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572" y="2989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2254092" y="4281219"/>
              <a:ext cx="19355" cy="168144"/>
            </a:xfrm>
            <a:custGeom>
              <a:avLst/>
              <a:gdLst/>
              <a:ahLst/>
              <a:cxnLst/>
              <a:rect l="l" t="t" r="r" b="b"/>
              <a:pathLst>
                <a:path w="573" h="4978" extrusionOk="0">
                  <a:moveTo>
                    <a:pt x="1" y="1"/>
                  </a:moveTo>
                  <a:lnTo>
                    <a:pt x="1" y="4978"/>
                  </a:lnTo>
                  <a:lnTo>
                    <a:pt x="572" y="4978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2332521" y="4348401"/>
              <a:ext cx="18949" cy="100961"/>
            </a:xfrm>
            <a:custGeom>
              <a:avLst/>
              <a:gdLst/>
              <a:ahLst/>
              <a:cxnLst/>
              <a:rect l="l" t="t" r="r" b="b"/>
              <a:pathLst>
                <a:path w="561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560" y="2989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2410951" y="4281219"/>
              <a:ext cx="18915" cy="168144"/>
            </a:xfrm>
            <a:custGeom>
              <a:avLst/>
              <a:gdLst/>
              <a:ahLst/>
              <a:cxnLst/>
              <a:rect l="l" t="t" r="r" b="b"/>
              <a:pathLst>
                <a:path w="560" h="4978" extrusionOk="0">
                  <a:moveTo>
                    <a:pt x="0" y="1"/>
                  </a:moveTo>
                  <a:lnTo>
                    <a:pt x="0" y="4978"/>
                  </a:lnTo>
                  <a:lnTo>
                    <a:pt x="560" y="4978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782606" y="3568534"/>
              <a:ext cx="1748256" cy="876763"/>
            </a:xfrm>
            <a:custGeom>
              <a:avLst/>
              <a:gdLst/>
              <a:ahLst/>
              <a:cxnLst/>
              <a:rect l="l" t="t" r="r" b="b"/>
              <a:pathLst>
                <a:path w="51758" h="25957" extrusionOk="0">
                  <a:moveTo>
                    <a:pt x="25873" y="7894"/>
                  </a:moveTo>
                  <a:cubicBezTo>
                    <a:pt x="31457" y="7894"/>
                    <a:pt x="36505" y="11228"/>
                    <a:pt x="38684" y="16372"/>
                  </a:cubicBezTo>
                  <a:lnTo>
                    <a:pt x="39244" y="17681"/>
                  </a:lnTo>
                  <a:lnTo>
                    <a:pt x="12514" y="17681"/>
                  </a:lnTo>
                  <a:lnTo>
                    <a:pt x="13074" y="16372"/>
                  </a:lnTo>
                  <a:cubicBezTo>
                    <a:pt x="15253" y="11228"/>
                    <a:pt x="20289" y="7894"/>
                    <a:pt x="25873" y="7894"/>
                  </a:cubicBezTo>
                  <a:close/>
                  <a:moveTo>
                    <a:pt x="25873" y="0"/>
                  </a:moveTo>
                  <a:cubicBezTo>
                    <a:pt x="15765" y="0"/>
                    <a:pt x="6978" y="6942"/>
                    <a:pt x="4632" y="16776"/>
                  </a:cubicBezTo>
                  <a:lnTo>
                    <a:pt x="4597" y="16955"/>
                  </a:lnTo>
                  <a:lnTo>
                    <a:pt x="4418" y="17681"/>
                  </a:lnTo>
                  <a:lnTo>
                    <a:pt x="1" y="17681"/>
                  </a:lnTo>
                  <a:lnTo>
                    <a:pt x="1" y="25956"/>
                  </a:lnTo>
                  <a:lnTo>
                    <a:pt x="51757" y="25956"/>
                  </a:lnTo>
                  <a:lnTo>
                    <a:pt x="51757" y="17681"/>
                  </a:lnTo>
                  <a:lnTo>
                    <a:pt x="47328" y="17681"/>
                  </a:lnTo>
                  <a:lnTo>
                    <a:pt x="47161" y="16955"/>
                  </a:lnTo>
                  <a:lnTo>
                    <a:pt x="47126" y="16776"/>
                  </a:lnTo>
                  <a:cubicBezTo>
                    <a:pt x="44780" y="6942"/>
                    <a:pt x="35993" y="0"/>
                    <a:pt x="25873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94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863062" y="4261122"/>
              <a:ext cx="19321" cy="168144"/>
            </a:xfrm>
            <a:custGeom>
              <a:avLst/>
              <a:gdLst/>
              <a:ahLst/>
              <a:cxnLst/>
              <a:rect l="l" t="t" r="r" b="b"/>
              <a:pathLst>
                <a:path w="572" h="4978" extrusionOk="0">
                  <a:moveTo>
                    <a:pt x="0" y="1"/>
                  </a:moveTo>
                  <a:lnTo>
                    <a:pt x="0" y="4977"/>
                  </a:lnTo>
                  <a:lnTo>
                    <a:pt x="572" y="4977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941458" y="4328270"/>
              <a:ext cx="19355" cy="100995"/>
            </a:xfrm>
            <a:custGeom>
              <a:avLst/>
              <a:gdLst/>
              <a:ahLst/>
              <a:cxnLst/>
              <a:rect l="l" t="t" r="r" b="b"/>
              <a:pathLst>
                <a:path w="573" h="2990" extrusionOk="0">
                  <a:moveTo>
                    <a:pt x="1" y="1"/>
                  </a:moveTo>
                  <a:lnTo>
                    <a:pt x="1" y="2989"/>
                  </a:lnTo>
                  <a:lnTo>
                    <a:pt x="572" y="2989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1019888" y="4261122"/>
              <a:ext cx="18949" cy="168144"/>
            </a:xfrm>
            <a:custGeom>
              <a:avLst/>
              <a:gdLst/>
              <a:ahLst/>
              <a:cxnLst/>
              <a:rect l="l" t="t" r="r" b="b"/>
              <a:pathLst>
                <a:path w="561" h="4978" extrusionOk="0">
                  <a:moveTo>
                    <a:pt x="0" y="1"/>
                  </a:moveTo>
                  <a:lnTo>
                    <a:pt x="0" y="4977"/>
                  </a:lnTo>
                  <a:lnTo>
                    <a:pt x="560" y="4977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1098318" y="4328270"/>
              <a:ext cx="18915" cy="100995"/>
            </a:xfrm>
            <a:custGeom>
              <a:avLst/>
              <a:gdLst/>
              <a:ahLst/>
              <a:cxnLst/>
              <a:rect l="l" t="t" r="r" b="b"/>
              <a:pathLst>
                <a:path w="560" h="2990" extrusionOk="0">
                  <a:moveTo>
                    <a:pt x="0" y="1"/>
                  </a:moveTo>
                  <a:lnTo>
                    <a:pt x="0" y="2989"/>
                  </a:lnTo>
                  <a:lnTo>
                    <a:pt x="560" y="298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1176714" y="4261122"/>
              <a:ext cx="18949" cy="168144"/>
            </a:xfrm>
            <a:custGeom>
              <a:avLst/>
              <a:gdLst/>
              <a:ahLst/>
              <a:cxnLst/>
              <a:rect l="l" t="t" r="r" b="b"/>
              <a:pathLst>
                <a:path w="561" h="4978" extrusionOk="0">
                  <a:moveTo>
                    <a:pt x="1" y="1"/>
                  </a:moveTo>
                  <a:lnTo>
                    <a:pt x="1" y="4977"/>
                  </a:lnTo>
                  <a:lnTo>
                    <a:pt x="560" y="4977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1255143" y="4328270"/>
              <a:ext cx="18949" cy="100995"/>
            </a:xfrm>
            <a:custGeom>
              <a:avLst/>
              <a:gdLst/>
              <a:ahLst/>
              <a:cxnLst/>
              <a:rect l="l" t="t" r="r" b="b"/>
              <a:pathLst>
                <a:path w="561" h="2990" extrusionOk="0">
                  <a:moveTo>
                    <a:pt x="1" y="1"/>
                  </a:moveTo>
                  <a:lnTo>
                    <a:pt x="1" y="2989"/>
                  </a:lnTo>
                  <a:lnTo>
                    <a:pt x="560" y="298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1333573" y="4261122"/>
              <a:ext cx="18915" cy="168144"/>
            </a:xfrm>
            <a:custGeom>
              <a:avLst/>
              <a:gdLst/>
              <a:ahLst/>
              <a:cxnLst/>
              <a:rect l="l" t="t" r="r" b="b"/>
              <a:pathLst>
                <a:path w="560" h="4978" extrusionOk="0">
                  <a:moveTo>
                    <a:pt x="0" y="1"/>
                  </a:moveTo>
                  <a:lnTo>
                    <a:pt x="0" y="4977"/>
                  </a:lnTo>
                  <a:lnTo>
                    <a:pt x="560" y="4977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1412003" y="4328270"/>
              <a:ext cx="18915" cy="100995"/>
            </a:xfrm>
            <a:custGeom>
              <a:avLst/>
              <a:gdLst/>
              <a:ahLst/>
              <a:cxnLst/>
              <a:rect l="l" t="t" r="r" b="b"/>
              <a:pathLst>
                <a:path w="560" h="2990" extrusionOk="0">
                  <a:moveTo>
                    <a:pt x="0" y="1"/>
                  </a:moveTo>
                  <a:lnTo>
                    <a:pt x="0" y="2989"/>
                  </a:lnTo>
                  <a:lnTo>
                    <a:pt x="560" y="298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1490399" y="4261122"/>
              <a:ext cx="18949" cy="168144"/>
            </a:xfrm>
            <a:custGeom>
              <a:avLst/>
              <a:gdLst/>
              <a:ahLst/>
              <a:cxnLst/>
              <a:rect l="l" t="t" r="r" b="b"/>
              <a:pathLst>
                <a:path w="561" h="4978" extrusionOk="0">
                  <a:moveTo>
                    <a:pt x="1" y="1"/>
                  </a:moveTo>
                  <a:lnTo>
                    <a:pt x="1" y="4977"/>
                  </a:lnTo>
                  <a:lnTo>
                    <a:pt x="560" y="4977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1568828" y="4328270"/>
              <a:ext cx="18949" cy="100995"/>
            </a:xfrm>
            <a:custGeom>
              <a:avLst/>
              <a:gdLst/>
              <a:ahLst/>
              <a:cxnLst/>
              <a:rect l="l" t="t" r="r" b="b"/>
              <a:pathLst>
                <a:path w="561" h="2990" extrusionOk="0">
                  <a:moveTo>
                    <a:pt x="0" y="1"/>
                  </a:moveTo>
                  <a:lnTo>
                    <a:pt x="0" y="2989"/>
                  </a:lnTo>
                  <a:lnTo>
                    <a:pt x="560" y="298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1647258" y="4261122"/>
              <a:ext cx="18915" cy="168144"/>
            </a:xfrm>
            <a:custGeom>
              <a:avLst/>
              <a:gdLst/>
              <a:ahLst/>
              <a:cxnLst/>
              <a:rect l="l" t="t" r="r" b="b"/>
              <a:pathLst>
                <a:path w="560" h="4978" extrusionOk="0">
                  <a:moveTo>
                    <a:pt x="0" y="1"/>
                  </a:moveTo>
                  <a:lnTo>
                    <a:pt x="0" y="4977"/>
                  </a:lnTo>
                  <a:lnTo>
                    <a:pt x="560" y="4977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1725654" y="4328270"/>
              <a:ext cx="18949" cy="100995"/>
            </a:xfrm>
            <a:custGeom>
              <a:avLst/>
              <a:gdLst/>
              <a:ahLst/>
              <a:cxnLst/>
              <a:rect l="l" t="t" r="r" b="b"/>
              <a:pathLst>
                <a:path w="561" h="2990" extrusionOk="0">
                  <a:moveTo>
                    <a:pt x="1" y="1"/>
                  </a:moveTo>
                  <a:lnTo>
                    <a:pt x="1" y="2989"/>
                  </a:lnTo>
                  <a:lnTo>
                    <a:pt x="561" y="298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1804084" y="4261122"/>
              <a:ext cx="18949" cy="168144"/>
            </a:xfrm>
            <a:custGeom>
              <a:avLst/>
              <a:gdLst/>
              <a:ahLst/>
              <a:cxnLst/>
              <a:rect l="l" t="t" r="r" b="b"/>
              <a:pathLst>
                <a:path w="561" h="4978" extrusionOk="0">
                  <a:moveTo>
                    <a:pt x="1" y="1"/>
                  </a:moveTo>
                  <a:lnTo>
                    <a:pt x="1" y="4977"/>
                  </a:lnTo>
                  <a:lnTo>
                    <a:pt x="560" y="4977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1882513" y="4328270"/>
              <a:ext cx="18915" cy="100995"/>
            </a:xfrm>
            <a:custGeom>
              <a:avLst/>
              <a:gdLst/>
              <a:ahLst/>
              <a:cxnLst/>
              <a:rect l="l" t="t" r="r" b="b"/>
              <a:pathLst>
                <a:path w="560" h="2990" extrusionOk="0">
                  <a:moveTo>
                    <a:pt x="0" y="1"/>
                  </a:moveTo>
                  <a:lnTo>
                    <a:pt x="0" y="2989"/>
                  </a:lnTo>
                  <a:lnTo>
                    <a:pt x="560" y="298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1960538" y="4261122"/>
              <a:ext cx="19321" cy="168144"/>
            </a:xfrm>
            <a:custGeom>
              <a:avLst/>
              <a:gdLst/>
              <a:ahLst/>
              <a:cxnLst/>
              <a:rect l="l" t="t" r="r" b="b"/>
              <a:pathLst>
                <a:path w="572" h="4978" extrusionOk="0">
                  <a:moveTo>
                    <a:pt x="0" y="1"/>
                  </a:moveTo>
                  <a:lnTo>
                    <a:pt x="0" y="4977"/>
                  </a:lnTo>
                  <a:lnTo>
                    <a:pt x="572" y="4977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2038934" y="4328270"/>
              <a:ext cx="19355" cy="100995"/>
            </a:xfrm>
            <a:custGeom>
              <a:avLst/>
              <a:gdLst/>
              <a:ahLst/>
              <a:cxnLst/>
              <a:rect l="l" t="t" r="r" b="b"/>
              <a:pathLst>
                <a:path w="573" h="2990" extrusionOk="0">
                  <a:moveTo>
                    <a:pt x="1" y="1"/>
                  </a:moveTo>
                  <a:lnTo>
                    <a:pt x="1" y="2989"/>
                  </a:lnTo>
                  <a:lnTo>
                    <a:pt x="572" y="2989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2117363" y="4261122"/>
              <a:ext cx="19355" cy="168144"/>
            </a:xfrm>
            <a:custGeom>
              <a:avLst/>
              <a:gdLst/>
              <a:ahLst/>
              <a:cxnLst/>
              <a:rect l="l" t="t" r="r" b="b"/>
              <a:pathLst>
                <a:path w="573" h="4978" extrusionOk="0">
                  <a:moveTo>
                    <a:pt x="1" y="1"/>
                  </a:moveTo>
                  <a:lnTo>
                    <a:pt x="1" y="4977"/>
                  </a:lnTo>
                  <a:lnTo>
                    <a:pt x="572" y="4977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2195793" y="4328270"/>
              <a:ext cx="19321" cy="100995"/>
            </a:xfrm>
            <a:custGeom>
              <a:avLst/>
              <a:gdLst/>
              <a:ahLst/>
              <a:cxnLst/>
              <a:rect l="l" t="t" r="r" b="b"/>
              <a:pathLst>
                <a:path w="572" h="2990" extrusionOk="0">
                  <a:moveTo>
                    <a:pt x="0" y="1"/>
                  </a:moveTo>
                  <a:lnTo>
                    <a:pt x="0" y="2989"/>
                  </a:lnTo>
                  <a:lnTo>
                    <a:pt x="572" y="2989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2274223" y="4261122"/>
              <a:ext cx="19321" cy="168144"/>
            </a:xfrm>
            <a:custGeom>
              <a:avLst/>
              <a:gdLst/>
              <a:ahLst/>
              <a:cxnLst/>
              <a:rect l="l" t="t" r="r" b="b"/>
              <a:pathLst>
                <a:path w="572" h="4978" extrusionOk="0">
                  <a:moveTo>
                    <a:pt x="0" y="1"/>
                  </a:moveTo>
                  <a:lnTo>
                    <a:pt x="0" y="4977"/>
                  </a:lnTo>
                  <a:lnTo>
                    <a:pt x="572" y="4977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2352619" y="4328270"/>
              <a:ext cx="18949" cy="100995"/>
            </a:xfrm>
            <a:custGeom>
              <a:avLst/>
              <a:gdLst/>
              <a:ahLst/>
              <a:cxnLst/>
              <a:rect l="l" t="t" r="r" b="b"/>
              <a:pathLst>
                <a:path w="561" h="2990" extrusionOk="0">
                  <a:moveTo>
                    <a:pt x="1" y="1"/>
                  </a:moveTo>
                  <a:lnTo>
                    <a:pt x="1" y="2989"/>
                  </a:lnTo>
                  <a:lnTo>
                    <a:pt x="560" y="298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2431048" y="4261122"/>
              <a:ext cx="18949" cy="168144"/>
            </a:xfrm>
            <a:custGeom>
              <a:avLst/>
              <a:gdLst/>
              <a:ahLst/>
              <a:cxnLst/>
              <a:rect l="l" t="t" r="r" b="b"/>
              <a:pathLst>
                <a:path w="561" h="4978" extrusionOk="0">
                  <a:moveTo>
                    <a:pt x="0" y="1"/>
                  </a:moveTo>
                  <a:lnTo>
                    <a:pt x="0" y="4977"/>
                  </a:lnTo>
                  <a:lnTo>
                    <a:pt x="560" y="4977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28"/>
          <p:cNvGrpSpPr/>
          <p:nvPr/>
        </p:nvGrpSpPr>
        <p:grpSpPr>
          <a:xfrm rot="1799999">
            <a:off x="1343150" y="-1240050"/>
            <a:ext cx="793158" cy="2475696"/>
            <a:chOff x="3380913" y="2209950"/>
            <a:chExt cx="777911" cy="2428104"/>
          </a:xfrm>
        </p:grpSpPr>
        <p:sp>
          <p:nvSpPr>
            <p:cNvPr id="313" name="Google Shape;313;p28"/>
            <p:cNvSpPr/>
            <p:nvPr/>
          </p:nvSpPr>
          <p:spPr>
            <a:xfrm>
              <a:off x="3495547" y="4493650"/>
              <a:ext cx="30250" cy="135784"/>
            </a:xfrm>
            <a:custGeom>
              <a:avLst/>
              <a:gdLst/>
              <a:ahLst/>
              <a:cxnLst/>
              <a:rect l="l" t="t" r="r" b="b"/>
              <a:pathLst>
                <a:path w="751" h="3371" extrusionOk="0">
                  <a:moveTo>
                    <a:pt x="96" y="1"/>
                  </a:moveTo>
                  <a:lnTo>
                    <a:pt x="1" y="3370"/>
                  </a:lnTo>
                  <a:lnTo>
                    <a:pt x="751" y="84"/>
                  </a:lnTo>
                  <a:lnTo>
                    <a:pt x="417" y="36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2C1738"/>
            </a:solidFill>
            <a:ln w="6250" cap="flat" cmpd="sng">
              <a:solidFill>
                <a:srgbClr val="2C17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3486927" y="4485393"/>
              <a:ext cx="48457" cy="152661"/>
            </a:xfrm>
            <a:custGeom>
              <a:avLst/>
              <a:gdLst/>
              <a:ahLst/>
              <a:cxnLst/>
              <a:rect l="l" t="t" r="r" b="b"/>
              <a:pathLst>
                <a:path w="1203" h="3790" extrusionOk="0">
                  <a:moveTo>
                    <a:pt x="512" y="456"/>
                  </a:moveTo>
                  <a:lnTo>
                    <a:pt x="691" y="480"/>
                  </a:lnTo>
                  <a:lnTo>
                    <a:pt x="488" y="1396"/>
                  </a:lnTo>
                  <a:lnTo>
                    <a:pt x="512" y="456"/>
                  </a:lnTo>
                  <a:close/>
                  <a:moveTo>
                    <a:pt x="302" y="0"/>
                  </a:moveTo>
                  <a:cubicBezTo>
                    <a:pt x="253" y="0"/>
                    <a:pt x="206" y="22"/>
                    <a:pt x="167" y="51"/>
                  </a:cubicBezTo>
                  <a:cubicBezTo>
                    <a:pt x="119" y="87"/>
                    <a:pt x="95" y="146"/>
                    <a:pt x="95" y="206"/>
                  </a:cubicBezTo>
                  <a:lnTo>
                    <a:pt x="0" y="3575"/>
                  </a:lnTo>
                  <a:cubicBezTo>
                    <a:pt x="0" y="3682"/>
                    <a:pt x="72" y="3778"/>
                    <a:pt x="191" y="3789"/>
                  </a:cubicBezTo>
                  <a:lnTo>
                    <a:pt x="215" y="3789"/>
                  </a:lnTo>
                  <a:cubicBezTo>
                    <a:pt x="310" y="3789"/>
                    <a:pt x="405" y="3718"/>
                    <a:pt x="429" y="3623"/>
                  </a:cubicBezTo>
                  <a:lnTo>
                    <a:pt x="1167" y="349"/>
                  </a:lnTo>
                  <a:cubicBezTo>
                    <a:pt x="1203" y="218"/>
                    <a:pt x="1119" y="99"/>
                    <a:pt x="988" y="87"/>
                  </a:cubicBezTo>
                  <a:lnTo>
                    <a:pt x="334" y="3"/>
                  </a:lnTo>
                  <a:cubicBezTo>
                    <a:pt x="323" y="1"/>
                    <a:pt x="312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 w="6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3485477" y="4273485"/>
              <a:ext cx="110327" cy="252394"/>
            </a:xfrm>
            <a:custGeom>
              <a:avLst/>
              <a:gdLst/>
              <a:ahLst/>
              <a:cxnLst/>
              <a:rect l="l" t="t" r="r" b="b"/>
              <a:pathLst>
                <a:path w="2739" h="6266" extrusionOk="0">
                  <a:moveTo>
                    <a:pt x="1035" y="1"/>
                  </a:moveTo>
                  <a:cubicBezTo>
                    <a:pt x="878" y="1"/>
                    <a:pt x="737" y="105"/>
                    <a:pt x="715" y="264"/>
                  </a:cubicBezTo>
                  <a:lnTo>
                    <a:pt x="24" y="5741"/>
                  </a:lnTo>
                  <a:cubicBezTo>
                    <a:pt x="0" y="5907"/>
                    <a:pt x="120" y="6062"/>
                    <a:pt x="286" y="6086"/>
                  </a:cubicBezTo>
                  <a:lnTo>
                    <a:pt x="1679" y="6264"/>
                  </a:lnTo>
                  <a:cubicBezTo>
                    <a:pt x="1688" y="6265"/>
                    <a:pt x="1696" y="6265"/>
                    <a:pt x="1704" y="6265"/>
                  </a:cubicBezTo>
                  <a:cubicBezTo>
                    <a:pt x="1861" y="6265"/>
                    <a:pt x="2002" y="6161"/>
                    <a:pt x="2025" y="6003"/>
                  </a:cubicBezTo>
                  <a:lnTo>
                    <a:pt x="2715" y="526"/>
                  </a:lnTo>
                  <a:cubicBezTo>
                    <a:pt x="2739" y="359"/>
                    <a:pt x="2620" y="204"/>
                    <a:pt x="2453" y="180"/>
                  </a:cubicBezTo>
                  <a:lnTo>
                    <a:pt x="1060" y="2"/>
                  </a:lnTo>
                  <a:cubicBezTo>
                    <a:pt x="1052" y="1"/>
                    <a:pt x="1043" y="1"/>
                    <a:pt x="1035" y="1"/>
                  </a:cubicBezTo>
                  <a:close/>
                </a:path>
              </a:pathLst>
            </a:custGeom>
            <a:solidFill>
              <a:srgbClr val="2C1738"/>
            </a:solidFill>
            <a:ln w="6250" cap="flat" cmpd="sng">
              <a:solidFill>
                <a:srgbClr val="2C17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3477340" y="4265670"/>
              <a:ext cx="127607" cy="267822"/>
            </a:xfrm>
            <a:custGeom>
              <a:avLst/>
              <a:gdLst/>
              <a:ahLst/>
              <a:cxnLst/>
              <a:rect l="l" t="t" r="r" b="b"/>
              <a:pathLst>
                <a:path w="3168" h="6649" extrusionOk="0">
                  <a:moveTo>
                    <a:pt x="1441" y="434"/>
                  </a:moveTo>
                  <a:lnTo>
                    <a:pt x="2441" y="565"/>
                  </a:lnTo>
                  <a:cubicBezTo>
                    <a:pt x="2596" y="577"/>
                    <a:pt x="2703" y="720"/>
                    <a:pt x="2691" y="874"/>
                  </a:cubicBezTo>
                  <a:lnTo>
                    <a:pt x="2048" y="5958"/>
                  </a:lnTo>
                  <a:cubicBezTo>
                    <a:pt x="2026" y="6100"/>
                    <a:pt x="1905" y="6211"/>
                    <a:pt x="1766" y="6211"/>
                  </a:cubicBezTo>
                  <a:cubicBezTo>
                    <a:pt x="1753" y="6211"/>
                    <a:pt x="1740" y="6210"/>
                    <a:pt x="1726" y="6208"/>
                  </a:cubicBezTo>
                  <a:lnTo>
                    <a:pt x="726" y="6077"/>
                  </a:lnTo>
                  <a:cubicBezTo>
                    <a:pt x="560" y="6066"/>
                    <a:pt x="453" y="5923"/>
                    <a:pt x="476" y="5756"/>
                  </a:cubicBezTo>
                  <a:lnTo>
                    <a:pt x="1119" y="684"/>
                  </a:lnTo>
                  <a:cubicBezTo>
                    <a:pt x="1131" y="601"/>
                    <a:pt x="1167" y="541"/>
                    <a:pt x="1226" y="493"/>
                  </a:cubicBezTo>
                  <a:cubicBezTo>
                    <a:pt x="1274" y="458"/>
                    <a:pt x="1345" y="434"/>
                    <a:pt x="1405" y="434"/>
                  </a:cubicBezTo>
                  <a:close/>
                  <a:moveTo>
                    <a:pt x="1414" y="0"/>
                  </a:moveTo>
                  <a:cubicBezTo>
                    <a:pt x="1055" y="0"/>
                    <a:pt x="735" y="272"/>
                    <a:pt x="691" y="636"/>
                  </a:cubicBezTo>
                  <a:lnTo>
                    <a:pt x="48" y="5708"/>
                  </a:lnTo>
                  <a:cubicBezTo>
                    <a:pt x="0" y="6101"/>
                    <a:pt x="274" y="6458"/>
                    <a:pt x="667" y="6518"/>
                  </a:cubicBezTo>
                  <a:lnTo>
                    <a:pt x="1667" y="6637"/>
                  </a:lnTo>
                  <a:lnTo>
                    <a:pt x="1762" y="6637"/>
                  </a:lnTo>
                  <a:lnTo>
                    <a:pt x="1762" y="6649"/>
                  </a:lnTo>
                  <a:cubicBezTo>
                    <a:pt x="2119" y="6649"/>
                    <a:pt x="2429" y="6375"/>
                    <a:pt x="2477" y="6018"/>
                  </a:cubicBezTo>
                  <a:lnTo>
                    <a:pt x="3120" y="934"/>
                  </a:lnTo>
                  <a:cubicBezTo>
                    <a:pt x="3167" y="541"/>
                    <a:pt x="2893" y="184"/>
                    <a:pt x="2500" y="136"/>
                  </a:cubicBezTo>
                  <a:lnTo>
                    <a:pt x="1500" y="5"/>
                  </a:lnTo>
                  <a:cubicBezTo>
                    <a:pt x="1471" y="2"/>
                    <a:pt x="1443" y="0"/>
                    <a:pt x="1414" y="0"/>
                  </a:cubicBezTo>
                  <a:close/>
                </a:path>
              </a:pathLst>
            </a:custGeom>
            <a:solidFill>
              <a:schemeClr val="dk1"/>
            </a:solidFill>
            <a:ln w="6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3394849" y="4310179"/>
              <a:ext cx="90670" cy="39434"/>
            </a:xfrm>
            <a:custGeom>
              <a:avLst/>
              <a:gdLst/>
              <a:ahLst/>
              <a:cxnLst/>
              <a:rect l="l" t="t" r="r" b="b"/>
              <a:pathLst>
                <a:path w="2251" h="979" extrusionOk="0">
                  <a:moveTo>
                    <a:pt x="360" y="1"/>
                  </a:moveTo>
                  <a:cubicBezTo>
                    <a:pt x="209" y="1"/>
                    <a:pt x="79" y="102"/>
                    <a:pt x="48" y="258"/>
                  </a:cubicBezTo>
                  <a:cubicBezTo>
                    <a:pt x="0" y="436"/>
                    <a:pt x="119" y="615"/>
                    <a:pt x="298" y="650"/>
                  </a:cubicBezTo>
                  <a:lnTo>
                    <a:pt x="1822" y="972"/>
                  </a:lnTo>
                  <a:cubicBezTo>
                    <a:pt x="1843" y="976"/>
                    <a:pt x="1865" y="978"/>
                    <a:pt x="1886" y="978"/>
                  </a:cubicBezTo>
                  <a:cubicBezTo>
                    <a:pt x="2041" y="978"/>
                    <a:pt x="2183" y="867"/>
                    <a:pt x="2215" y="710"/>
                  </a:cubicBezTo>
                  <a:cubicBezTo>
                    <a:pt x="2250" y="531"/>
                    <a:pt x="2131" y="365"/>
                    <a:pt x="1953" y="317"/>
                  </a:cubicBezTo>
                  <a:lnTo>
                    <a:pt x="429" y="8"/>
                  </a:lnTo>
                  <a:cubicBezTo>
                    <a:pt x="406" y="3"/>
                    <a:pt x="383" y="1"/>
                    <a:pt x="360" y="1"/>
                  </a:cubicBezTo>
                  <a:close/>
                </a:path>
              </a:pathLst>
            </a:custGeom>
            <a:solidFill>
              <a:srgbClr val="2C1738"/>
            </a:solidFill>
            <a:ln w="6250" cap="flat" cmpd="sng">
              <a:solidFill>
                <a:srgbClr val="2C17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3380913" y="4301478"/>
              <a:ext cx="120921" cy="56996"/>
            </a:xfrm>
            <a:custGeom>
              <a:avLst/>
              <a:gdLst/>
              <a:ahLst/>
              <a:cxnLst/>
              <a:rect l="l" t="t" r="r" b="b"/>
              <a:pathLst>
                <a:path w="3002" h="1415" extrusionOk="0">
                  <a:moveTo>
                    <a:pt x="696" y="430"/>
                  </a:moveTo>
                  <a:cubicBezTo>
                    <a:pt x="710" y="430"/>
                    <a:pt x="724" y="433"/>
                    <a:pt x="739" y="438"/>
                  </a:cubicBezTo>
                  <a:lnTo>
                    <a:pt x="2263" y="747"/>
                  </a:lnTo>
                  <a:cubicBezTo>
                    <a:pt x="2323" y="759"/>
                    <a:pt x="2358" y="819"/>
                    <a:pt x="2346" y="890"/>
                  </a:cubicBezTo>
                  <a:cubicBezTo>
                    <a:pt x="2336" y="942"/>
                    <a:pt x="2290" y="976"/>
                    <a:pt x="2238" y="976"/>
                  </a:cubicBezTo>
                  <a:cubicBezTo>
                    <a:pt x="2231" y="976"/>
                    <a:pt x="2223" y="975"/>
                    <a:pt x="2215" y="974"/>
                  </a:cubicBezTo>
                  <a:lnTo>
                    <a:pt x="691" y="652"/>
                  </a:lnTo>
                  <a:cubicBezTo>
                    <a:pt x="620" y="640"/>
                    <a:pt x="584" y="581"/>
                    <a:pt x="596" y="521"/>
                  </a:cubicBezTo>
                  <a:cubicBezTo>
                    <a:pt x="608" y="485"/>
                    <a:pt x="620" y="462"/>
                    <a:pt x="644" y="450"/>
                  </a:cubicBezTo>
                  <a:cubicBezTo>
                    <a:pt x="658" y="436"/>
                    <a:pt x="676" y="430"/>
                    <a:pt x="696" y="430"/>
                  </a:cubicBezTo>
                  <a:close/>
                  <a:moveTo>
                    <a:pt x="719" y="0"/>
                  </a:moveTo>
                  <a:cubicBezTo>
                    <a:pt x="612" y="0"/>
                    <a:pt x="508" y="29"/>
                    <a:pt x="418" y="93"/>
                  </a:cubicBezTo>
                  <a:cubicBezTo>
                    <a:pt x="1" y="355"/>
                    <a:pt x="120" y="974"/>
                    <a:pt x="596" y="1081"/>
                  </a:cubicBezTo>
                  <a:lnTo>
                    <a:pt x="2120" y="1402"/>
                  </a:lnTo>
                  <a:cubicBezTo>
                    <a:pt x="2156" y="1402"/>
                    <a:pt x="2192" y="1402"/>
                    <a:pt x="2239" y="1414"/>
                  </a:cubicBezTo>
                  <a:cubicBezTo>
                    <a:pt x="2894" y="1414"/>
                    <a:pt x="3001" y="462"/>
                    <a:pt x="2346" y="331"/>
                  </a:cubicBezTo>
                  <a:lnTo>
                    <a:pt x="822" y="9"/>
                  </a:lnTo>
                  <a:cubicBezTo>
                    <a:pt x="788" y="3"/>
                    <a:pt x="753" y="0"/>
                    <a:pt x="719" y="0"/>
                  </a:cubicBezTo>
                  <a:close/>
                </a:path>
              </a:pathLst>
            </a:custGeom>
            <a:solidFill>
              <a:schemeClr val="dk1"/>
            </a:solidFill>
            <a:ln w="6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3419298" y="2789767"/>
              <a:ext cx="315594" cy="1678025"/>
            </a:xfrm>
            <a:custGeom>
              <a:avLst/>
              <a:gdLst/>
              <a:ahLst/>
              <a:cxnLst/>
              <a:rect l="l" t="t" r="r" b="b"/>
              <a:pathLst>
                <a:path w="7835" h="41659" extrusionOk="0">
                  <a:moveTo>
                    <a:pt x="6114" y="1"/>
                  </a:moveTo>
                  <a:cubicBezTo>
                    <a:pt x="5848" y="1"/>
                    <a:pt x="5613" y="181"/>
                    <a:pt x="5561" y="452"/>
                  </a:cubicBezTo>
                  <a:lnTo>
                    <a:pt x="72" y="40743"/>
                  </a:lnTo>
                  <a:cubicBezTo>
                    <a:pt x="0" y="41053"/>
                    <a:pt x="203" y="41350"/>
                    <a:pt x="500" y="41410"/>
                  </a:cubicBezTo>
                  <a:lnTo>
                    <a:pt x="1620" y="41648"/>
                  </a:lnTo>
                  <a:cubicBezTo>
                    <a:pt x="1655" y="41655"/>
                    <a:pt x="1690" y="41658"/>
                    <a:pt x="1725" y="41658"/>
                  </a:cubicBezTo>
                  <a:cubicBezTo>
                    <a:pt x="1984" y="41658"/>
                    <a:pt x="2223" y="41470"/>
                    <a:pt x="2286" y="41207"/>
                  </a:cubicBezTo>
                  <a:lnTo>
                    <a:pt x="7775" y="917"/>
                  </a:lnTo>
                  <a:cubicBezTo>
                    <a:pt x="7835" y="607"/>
                    <a:pt x="7644" y="309"/>
                    <a:pt x="7335" y="250"/>
                  </a:cubicBezTo>
                  <a:lnTo>
                    <a:pt x="6227" y="12"/>
                  </a:lnTo>
                  <a:cubicBezTo>
                    <a:pt x="6189" y="4"/>
                    <a:pt x="6151" y="1"/>
                    <a:pt x="6114" y="1"/>
                  </a:cubicBezTo>
                  <a:close/>
                </a:path>
              </a:pathLst>
            </a:custGeom>
            <a:solidFill>
              <a:schemeClr val="dk1"/>
            </a:solidFill>
            <a:ln w="6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3410195" y="2781429"/>
              <a:ext cx="333800" cy="1695063"/>
            </a:xfrm>
            <a:custGeom>
              <a:avLst/>
              <a:gdLst/>
              <a:ahLst/>
              <a:cxnLst/>
              <a:rect l="l" t="t" r="r" b="b"/>
              <a:pathLst>
                <a:path w="8287" h="42082" extrusionOk="0">
                  <a:moveTo>
                    <a:pt x="6330" y="424"/>
                  </a:moveTo>
                  <a:cubicBezTo>
                    <a:pt x="6355" y="424"/>
                    <a:pt x="6380" y="427"/>
                    <a:pt x="6406" y="433"/>
                  </a:cubicBezTo>
                  <a:lnTo>
                    <a:pt x="7513" y="671"/>
                  </a:lnTo>
                  <a:cubicBezTo>
                    <a:pt x="7608" y="683"/>
                    <a:pt x="7692" y="743"/>
                    <a:pt x="7739" y="814"/>
                  </a:cubicBezTo>
                  <a:cubicBezTo>
                    <a:pt x="7787" y="886"/>
                    <a:pt x="7811" y="981"/>
                    <a:pt x="7787" y="1076"/>
                  </a:cubicBezTo>
                  <a:lnTo>
                    <a:pt x="7787" y="1088"/>
                  </a:lnTo>
                  <a:lnTo>
                    <a:pt x="2298" y="41379"/>
                  </a:lnTo>
                  <a:cubicBezTo>
                    <a:pt x="2256" y="41536"/>
                    <a:pt x="2113" y="41647"/>
                    <a:pt x="1949" y="41647"/>
                  </a:cubicBezTo>
                  <a:cubicBezTo>
                    <a:pt x="1927" y="41647"/>
                    <a:pt x="1904" y="41645"/>
                    <a:pt x="1881" y="41641"/>
                  </a:cubicBezTo>
                  <a:lnTo>
                    <a:pt x="774" y="41402"/>
                  </a:lnTo>
                  <a:cubicBezTo>
                    <a:pt x="584" y="41367"/>
                    <a:pt x="465" y="41176"/>
                    <a:pt x="500" y="40998"/>
                  </a:cubicBezTo>
                  <a:lnTo>
                    <a:pt x="500" y="40986"/>
                  </a:lnTo>
                  <a:lnTo>
                    <a:pt x="6001" y="695"/>
                  </a:lnTo>
                  <a:cubicBezTo>
                    <a:pt x="6013" y="612"/>
                    <a:pt x="6072" y="528"/>
                    <a:pt x="6144" y="481"/>
                  </a:cubicBezTo>
                  <a:cubicBezTo>
                    <a:pt x="6196" y="446"/>
                    <a:pt x="6261" y="424"/>
                    <a:pt x="6330" y="424"/>
                  </a:cubicBezTo>
                  <a:close/>
                  <a:moveTo>
                    <a:pt x="6334" y="1"/>
                  </a:moveTo>
                  <a:cubicBezTo>
                    <a:pt x="5976" y="1"/>
                    <a:pt x="5656" y="247"/>
                    <a:pt x="5572" y="612"/>
                  </a:cubicBezTo>
                  <a:lnTo>
                    <a:pt x="5572" y="624"/>
                  </a:lnTo>
                  <a:lnTo>
                    <a:pt x="84" y="40914"/>
                  </a:lnTo>
                  <a:cubicBezTo>
                    <a:pt x="0" y="41331"/>
                    <a:pt x="262" y="41736"/>
                    <a:pt x="691" y="41831"/>
                  </a:cubicBezTo>
                  <a:lnTo>
                    <a:pt x="1798" y="42057"/>
                  </a:lnTo>
                  <a:cubicBezTo>
                    <a:pt x="1846" y="42069"/>
                    <a:pt x="1905" y="42069"/>
                    <a:pt x="1953" y="42081"/>
                  </a:cubicBezTo>
                  <a:cubicBezTo>
                    <a:pt x="2322" y="42081"/>
                    <a:pt x="2643" y="41819"/>
                    <a:pt x="2727" y="41462"/>
                  </a:cubicBezTo>
                  <a:lnTo>
                    <a:pt x="2727" y="41450"/>
                  </a:lnTo>
                  <a:lnTo>
                    <a:pt x="8216" y="1159"/>
                  </a:lnTo>
                  <a:cubicBezTo>
                    <a:pt x="8287" y="743"/>
                    <a:pt x="8025" y="338"/>
                    <a:pt x="7608" y="255"/>
                  </a:cubicBezTo>
                  <a:lnTo>
                    <a:pt x="6489" y="16"/>
                  </a:lnTo>
                  <a:cubicBezTo>
                    <a:pt x="6437" y="6"/>
                    <a:pt x="6385" y="1"/>
                    <a:pt x="6334" y="1"/>
                  </a:cubicBezTo>
                  <a:close/>
                </a:path>
              </a:pathLst>
            </a:custGeom>
            <a:solidFill>
              <a:schemeClr val="dk1"/>
            </a:solidFill>
            <a:ln w="6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4033634" y="4416435"/>
              <a:ext cx="49424" cy="209134"/>
            </a:xfrm>
            <a:custGeom>
              <a:avLst/>
              <a:gdLst/>
              <a:ahLst/>
              <a:cxnLst/>
              <a:rect l="l" t="t" r="r" b="b"/>
              <a:pathLst>
                <a:path w="1227" h="5192" extrusionOk="0">
                  <a:moveTo>
                    <a:pt x="643" y="1"/>
                  </a:moveTo>
                  <a:lnTo>
                    <a:pt x="322" y="72"/>
                  </a:lnTo>
                  <a:lnTo>
                    <a:pt x="0" y="132"/>
                  </a:lnTo>
                  <a:lnTo>
                    <a:pt x="1227" y="5192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2C1738"/>
            </a:solidFill>
            <a:ln w="6250" cap="flat" cmpd="sng">
              <a:solidFill>
                <a:srgbClr val="2C17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4024048" y="4407654"/>
              <a:ext cx="68113" cy="226575"/>
            </a:xfrm>
            <a:custGeom>
              <a:avLst/>
              <a:gdLst/>
              <a:ahLst/>
              <a:cxnLst/>
              <a:rect l="l" t="t" r="r" b="b"/>
              <a:pathLst>
                <a:path w="1691" h="5625" extrusionOk="0">
                  <a:moveTo>
                    <a:pt x="691" y="481"/>
                  </a:moveTo>
                  <a:lnTo>
                    <a:pt x="869" y="2064"/>
                  </a:lnTo>
                  <a:lnTo>
                    <a:pt x="500" y="516"/>
                  </a:lnTo>
                  <a:lnTo>
                    <a:pt x="691" y="481"/>
                  </a:lnTo>
                  <a:close/>
                  <a:moveTo>
                    <a:pt x="878" y="0"/>
                  </a:moveTo>
                  <a:cubicBezTo>
                    <a:pt x="863" y="0"/>
                    <a:pt x="849" y="2"/>
                    <a:pt x="834" y="5"/>
                  </a:cubicBezTo>
                  <a:lnTo>
                    <a:pt x="191" y="135"/>
                  </a:lnTo>
                  <a:cubicBezTo>
                    <a:pt x="72" y="159"/>
                    <a:pt x="0" y="278"/>
                    <a:pt x="24" y="397"/>
                  </a:cubicBezTo>
                  <a:lnTo>
                    <a:pt x="1262" y="5458"/>
                  </a:lnTo>
                  <a:cubicBezTo>
                    <a:pt x="1274" y="5553"/>
                    <a:pt x="1369" y="5624"/>
                    <a:pt x="1465" y="5624"/>
                  </a:cubicBezTo>
                  <a:cubicBezTo>
                    <a:pt x="1477" y="5624"/>
                    <a:pt x="1488" y="5624"/>
                    <a:pt x="1500" y="5612"/>
                  </a:cubicBezTo>
                  <a:cubicBezTo>
                    <a:pt x="1619" y="5600"/>
                    <a:pt x="1691" y="5493"/>
                    <a:pt x="1679" y="5386"/>
                  </a:cubicBezTo>
                  <a:lnTo>
                    <a:pt x="1096" y="195"/>
                  </a:lnTo>
                  <a:cubicBezTo>
                    <a:pt x="1074" y="79"/>
                    <a:pt x="988" y="0"/>
                    <a:pt x="878" y="0"/>
                  </a:cubicBezTo>
                  <a:close/>
                </a:path>
              </a:pathLst>
            </a:custGeom>
            <a:solidFill>
              <a:schemeClr val="dk1"/>
            </a:solidFill>
            <a:ln w="6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4025941" y="4312112"/>
              <a:ext cx="90227" cy="39394"/>
            </a:xfrm>
            <a:custGeom>
              <a:avLst/>
              <a:gdLst/>
              <a:ahLst/>
              <a:cxnLst/>
              <a:rect l="l" t="t" r="r" b="b"/>
              <a:pathLst>
                <a:path w="2240" h="978" extrusionOk="0">
                  <a:moveTo>
                    <a:pt x="1879" y="0"/>
                  </a:moveTo>
                  <a:cubicBezTo>
                    <a:pt x="1857" y="0"/>
                    <a:pt x="1834" y="3"/>
                    <a:pt x="1811" y="7"/>
                  </a:cubicBezTo>
                  <a:lnTo>
                    <a:pt x="287" y="317"/>
                  </a:lnTo>
                  <a:cubicBezTo>
                    <a:pt x="108" y="364"/>
                    <a:pt x="1" y="531"/>
                    <a:pt x="37" y="710"/>
                  </a:cubicBezTo>
                  <a:cubicBezTo>
                    <a:pt x="68" y="867"/>
                    <a:pt x="210" y="978"/>
                    <a:pt x="366" y="978"/>
                  </a:cubicBezTo>
                  <a:cubicBezTo>
                    <a:pt x="387" y="978"/>
                    <a:pt x="408" y="976"/>
                    <a:pt x="429" y="972"/>
                  </a:cubicBezTo>
                  <a:lnTo>
                    <a:pt x="1953" y="650"/>
                  </a:lnTo>
                  <a:cubicBezTo>
                    <a:pt x="2132" y="614"/>
                    <a:pt x="2239" y="436"/>
                    <a:pt x="2203" y="257"/>
                  </a:cubicBezTo>
                  <a:cubicBezTo>
                    <a:pt x="2172" y="102"/>
                    <a:pt x="2033" y="0"/>
                    <a:pt x="1879" y="0"/>
                  </a:cubicBezTo>
                  <a:close/>
                </a:path>
              </a:pathLst>
            </a:custGeom>
            <a:solidFill>
              <a:srgbClr val="2C1738"/>
            </a:solidFill>
            <a:ln w="6250" cap="flat" cmpd="sng">
              <a:solidFill>
                <a:srgbClr val="2C17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4009668" y="4303210"/>
              <a:ext cx="123378" cy="57157"/>
            </a:xfrm>
            <a:custGeom>
              <a:avLst/>
              <a:gdLst/>
              <a:ahLst/>
              <a:cxnLst/>
              <a:rect l="l" t="t" r="r" b="b"/>
              <a:pathLst>
                <a:path w="3063" h="1419" extrusionOk="0">
                  <a:moveTo>
                    <a:pt x="2297" y="430"/>
                  </a:moveTo>
                  <a:cubicBezTo>
                    <a:pt x="2430" y="430"/>
                    <a:pt x="2449" y="634"/>
                    <a:pt x="2310" y="657"/>
                  </a:cubicBezTo>
                  <a:lnTo>
                    <a:pt x="786" y="978"/>
                  </a:lnTo>
                  <a:cubicBezTo>
                    <a:pt x="778" y="980"/>
                    <a:pt x="770" y="981"/>
                    <a:pt x="763" y="981"/>
                  </a:cubicBezTo>
                  <a:cubicBezTo>
                    <a:pt x="712" y="981"/>
                    <a:pt x="665" y="947"/>
                    <a:pt x="655" y="895"/>
                  </a:cubicBezTo>
                  <a:cubicBezTo>
                    <a:pt x="643" y="859"/>
                    <a:pt x="655" y="835"/>
                    <a:pt x="667" y="800"/>
                  </a:cubicBezTo>
                  <a:cubicBezTo>
                    <a:pt x="679" y="776"/>
                    <a:pt x="714" y="764"/>
                    <a:pt x="738" y="752"/>
                  </a:cubicBezTo>
                  <a:lnTo>
                    <a:pt x="2262" y="431"/>
                  </a:lnTo>
                  <a:lnTo>
                    <a:pt x="2286" y="431"/>
                  </a:lnTo>
                  <a:cubicBezTo>
                    <a:pt x="2290" y="430"/>
                    <a:pt x="2294" y="430"/>
                    <a:pt x="2297" y="430"/>
                  </a:cubicBezTo>
                  <a:close/>
                  <a:moveTo>
                    <a:pt x="2306" y="1"/>
                  </a:moveTo>
                  <a:cubicBezTo>
                    <a:pt x="2265" y="1"/>
                    <a:pt x="2223" y="5"/>
                    <a:pt x="2179" y="14"/>
                  </a:cubicBezTo>
                  <a:lnTo>
                    <a:pt x="655" y="335"/>
                  </a:lnTo>
                  <a:cubicBezTo>
                    <a:pt x="0" y="466"/>
                    <a:pt x="95" y="1419"/>
                    <a:pt x="762" y="1419"/>
                  </a:cubicBezTo>
                  <a:cubicBezTo>
                    <a:pt x="798" y="1419"/>
                    <a:pt x="833" y="1407"/>
                    <a:pt x="869" y="1407"/>
                  </a:cubicBezTo>
                  <a:lnTo>
                    <a:pt x="2393" y="1085"/>
                  </a:lnTo>
                  <a:cubicBezTo>
                    <a:pt x="3063" y="940"/>
                    <a:pt x="2906" y="1"/>
                    <a:pt x="2306" y="1"/>
                  </a:cubicBezTo>
                  <a:close/>
                </a:path>
              </a:pathLst>
            </a:custGeom>
            <a:solidFill>
              <a:srgbClr val="2C1738"/>
            </a:solidFill>
            <a:ln w="6250" cap="flat" cmpd="sng">
              <a:solidFill>
                <a:srgbClr val="2C17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3782817" y="2795043"/>
              <a:ext cx="315594" cy="1678025"/>
            </a:xfrm>
            <a:custGeom>
              <a:avLst/>
              <a:gdLst/>
              <a:ahLst/>
              <a:cxnLst/>
              <a:rect l="l" t="t" r="r" b="b"/>
              <a:pathLst>
                <a:path w="7835" h="41659" extrusionOk="0">
                  <a:moveTo>
                    <a:pt x="1718" y="1"/>
                  </a:moveTo>
                  <a:cubicBezTo>
                    <a:pt x="1681" y="1"/>
                    <a:pt x="1644" y="4"/>
                    <a:pt x="1608" y="12"/>
                  </a:cubicBezTo>
                  <a:lnTo>
                    <a:pt x="500" y="250"/>
                  </a:lnTo>
                  <a:cubicBezTo>
                    <a:pt x="191" y="309"/>
                    <a:pt x="0" y="607"/>
                    <a:pt x="60" y="917"/>
                  </a:cubicBezTo>
                  <a:lnTo>
                    <a:pt x="5549" y="41207"/>
                  </a:lnTo>
                  <a:cubicBezTo>
                    <a:pt x="5601" y="41470"/>
                    <a:pt x="5848" y="41658"/>
                    <a:pt x="6110" y="41658"/>
                  </a:cubicBezTo>
                  <a:cubicBezTo>
                    <a:pt x="6145" y="41658"/>
                    <a:pt x="6180" y="41655"/>
                    <a:pt x="6215" y="41648"/>
                  </a:cubicBezTo>
                  <a:lnTo>
                    <a:pt x="7335" y="41410"/>
                  </a:lnTo>
                  <a:cubicBezTo>
                    <a:pt x="7632" y="41350"/>
                    <a:pt x="7835" y="41041"/>
                    <a:pt x="7763" y="40743"/>
                  </a:cubicBezTo>
                  <a:lnTo>
                    <a:pt x="2274" y="452"/>
                  </a:lnTo>
                  <a:cubicBezTo>
                    <a:pt x="2222" y="181"/>
                    <a:pt x="1978" y="1"/>
                    <a:pt x="1718" y="1"/>
                  </a:cubicBezTo>
                  <a:close/>
                </a:path>
              </a:pathLst>
            </a:custGeom>
            <a:solidFill>
              <a:schemeClr val="dk1"/>
            </a:solidFill>
            <a:ln w="6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3773230" y="2786705"/>
              <a:ext cx="334284" cy="1695063"/>
            </a:xfrm>
            <a:custGeom>
              <a:avLst/>
              <a:gdLst/>
              <a:ahLst/>
              <a:cxnLst/>
              <a:rect l="l" t="t" r="r" b="b"/>
              <a:pathLst>
                <a:path w="8299" h="42082" extrusionOk="0">
                  <a:moveTo>
                    <a:pt x="1969" y="424"/>
                  </a:moveTo>
                  <a:cubicBezTo>
                    <a:pt x="2038" y="424"/>
                    <a:pt x="2103" y="446"/>
                    <a:pt x="2155" y="481"/>
                  </a:cubicBezTo>
                  <a:cubicBezTo>
                    <a:pt x="2227" y="528"/>
                    <a:pt x="2286" y="612"/>
                    <a:pt x="2310" y="695"/>
                  </a:cubicBezTo>
                  <a:lnTo>
                    <a:pt x="7799" y="40974"/>
                  </a:lnTo>
                  <a:lnTo>
                    <a:pt x="7799" y="40998"/>
                  </a:lnTo>
                  <a:cubicBezTo>
                    <a:pt x="7835" y="41176"/>
                    <a:pt x="7715" y="41367"/>
                    <a:pt x="7525" y="41402"/>
                  </a:cubicBezTo>
                  <a:lnTo>
                    <a:pt x="6418" y="41641"/>
                  </a:lnTo>
                  <a:cubicBezTo>
                    <a:pt x="6395" y="41645"/>
                    <a:pt x="6372" y="41647"/>
                    <a:pt x="6350" y="41647"/>
                  </a:cubicBezTo>
                  <a:cubicBezTo>
                    <a:pt x="6186" y="41647"/>
                    <a:pt x="6043" y="41536"/>
                    <a:pt x="6001" y="41379"/>
                  </a:cubicBezTo>
                  <a:lnTo>
                    <a:pt x="512" y="1088"/>
                  </a:lnTo>
                  <a:lnTo>
                    <a:pt x="512" y="1076"/>
                  </a:lnTo>
                  <a:cubicBezTo>
                    <a:pt x="476" y="886"/>
                    <a:pt x="596" y="707"/>
                    <a:pt x="786" y="671"/>
                  </a:cubicBezTo>
                  <a:lnTo>
                    <a:pt x="1893" y="433"/>
                  </a:lnTo>
                  <a:cubicBezTo>
                    <a:pt x="1919" y="427"/>
                    <a:pt x="1944" y="424"/>
                    <a:pt x="1969" y="424"/>
                  </a:cubicBezTo>
                  <a:close/>
                  <a:moveTo>
                    <a:pt x="1954" y="1"/>
                  </a:moveTo>
                  <a:cubicBezTo>
                    <a:pt x="1902" y="1"/>
                    <a:pt x="1850" y="6"/>
                    <a:pt x="1798" y="16"/>
                  </a:cubicBezTo>
                  <a:lnTo>
                    <a:pt x="691" y="254"/>
                  </a:lnTo>
                  <a:cubicBezTo>
                    <a:pt x="274" y="338"/>
                    <a:pt x="0" y="743"/>
                    <a:pt x="84" y="1171"/>
                  </a:cubicBezTo>
                  <a:lnTo>
                    <a:pt x="5584" y="41438"/>
                  </a:lnTo>
                  <a:lnTo>
                    <a:pt x="5584" y="41462"/>
                  </a:lnTo>
                  <a:cubicBezTo>
                    <a:pt x="5656" y="41819"/>
                    <a:pt x="5977" y="42081"/>
                    <a:pt x="6346" y="42081"/>
                  </a:cubicBezTo>
                  <a:cubicBezTo>
                    <a:pt x="6394" y="42081"/>
                    <a:pt x="6442" y="42069"/>
                    <a:pt x="6501" y="42057"/>
                  </a:cubicBezTo>
                  <a:lnTo>
                    <a:pt x="7608" y="41831"/>
                  </a:lnTo>
                  <a:cubicBezTo>
                    <a:pt x="8025" y="41736"/>
                    <a:pt x="8299" y="41331"/>
                    <a:pt x="8216" y="40914"/>
                  </a:cubicBezTo>
                  <a:lnTo>
                    <a:pt x="2727" y="624"/>
                  </a:lnTo>
                  <a:lnTo>
                    <a:pt x="2727" y="612"/>
                  </a:lnTo>
                  <a:cubicBezTo>
                    <a:pt x="2643" y="247"/>
                    <a:pt x="2314" y="1"/>
                    <a:pt x="1954" y="1"/>
                  </a:cubicBezTo>
                  <a:close/>
                </a:path>
              </a:pathLst>
            </a:custGeom>
            <a:solidFill>
              <a:schemeClr val="lt1"/>
            </a:solidFill>
            <a:ln w="62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3470131" y="2949433"/>
              <a:ext cx="523761" cy="44187"/>
            </a:xfrm>
            <a:custGeom>
              <a:avLst/>
              <a:gdLst/>
              <a:ahLst/>
              <a:cxnLst/>
              <a:rect l="l" t="t" r="r" b="b"/>
              <a:pathLst>
                <a:path w="13003" h="1097" extrusionOk="0">
                  <a:moveTo>
                    <a:pt x="0" y="1"/>
                  </a:moveTo>
                  <a:lnTo>
                    <a:pt x="0" y="1096"/>
                  </a:lnTo>
                  <a:lnTo>
                    <a:pt x="13002" y="1096"/>
                  </a:lnTo>
                  <a:lnTo>
                    <a:pt x="13002" y="1"/>
                  </a:lnTo>
                  <a:close/>
                </a:path>
              </a:pathLst>
            </a:custGeom>
            <a:solidFill>
              <a:srgbClr val="2C1738"/>
            </a:solidFill>
            <a:ln w="6250" cap="flat" cmpd="sng">
              <a:solidFill>
                <a:srgbClr val="2C17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3461511" y="2940813"/>
              <a:ext cx="541001" cy="61427"/>
            </a:xfrm>
            <a:custGeom>
              <a:avLst/>
              <a:gdLst/>
              <a:ahLst/>
              <a:cxnLst/>
              <a:rect l="l" t="t" r="r" b="b"/>
              <a:pathLst>
                <a:path w="13431" h="1525" extrusionOk="0">
                  <a:moveTo>
                    <a:pt x="13002" y="429"/>
                  </a:moveTo>
                  <a:lnTo>
                    <a:pt x="13002" y="1096"/>
                  </a:lnTo>
                  <a:lnTo>
                    <a:pt x="429" y="1096"/>
                  </a:lnTo>
                  <a:lnTo>
                    <a:pt x="429" y="429"/>
                  </a:lnTo>
                  <a:close/>
                  <a:moveTo>
                    <a:pt x="0" y="0"/>
                  </a:moveTo>
                  <a:lnTo>
                    <a:pt x="0" y="1524"/>
                  </a:lnTo>
                  <a:lnTo>
                    <a:pt x="13430" y="1524"/>
                  </a:lnTo>
                  <a:lnTo>
                    <a:pt x="13430" y="0"/>
                  </a:lnTo>
                  <a:close/>
                </a:path>
              </a:pathLst>
            </a:custGeom>
            <a:solidFill>
              <a:srgbClr val="2C1738"/>
            </a:solidFill>
            <a:ln w="6250" cap="flat" cmpd="sng">
              <a:solidFill>
                <a:srgbClr val="2C17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3993838" y="2891874"/>
              <a:ext cx="56150" cy="159267"/>
            </a:xfrm>
            <a:custGeom>
              <a:avLst/>
              <a:gdLst/>
              <a:ahLst/>
              <a:cxnLst/>
              <a:rect l="l" t="t" r="r" b="b"/>
              <a:pathLst>
                <a:path w="1394" h="3954" extrusionOk="0">
                  <a:moveTo>
                    <a:pt x="298" y="1"/>
                  </a:moveTo>
                  <a:cubicBezTo>
                    <a:pt x="131" y="1"/>
                    <a:pt x="0" y="132"/>
                    <a:pt x="0" y="299"/>
                  </a:cubicBezTo>
                  <a:lnTo>
                    <a:pt x="0" y="3644"/>
                  </a:lnTo>
                  <a:cubicBezTo>
                    <a:pt x="0" y="3811"/>
                    <a:pt x="131" y="3954"/>
                    <a:pt x="298" y="3954"/>
                  </a:cubicBezTo>
                  <a:lnTo>
                    <a:pt x="1095" y="3954"/>
                  </a:lnTo>
                  <a:cubicBezTo>
                    <a:pt x="1262" y="3954"/>
                    <a:pt x="1393" y="3811"/>
                    <a:pt x="1393" y="3644"/>
                  </a:cubicBezTo>
                  <a:lnTo>
                    <a:pt x="1393" y="299"/>
                  </a:lnTo>
                  <a:cubicBezTo>
                    <a:pt x="1393" y="132"/>
                    <a:pt x="1262" y="1"/>
                    <a:pt x="1095" y="1"/>
                  </a:cubicBezTo>
                  <a:close/>
                </a:path>
              </a:pathLst>
            </a:custGeom>
            <a:solidFill>
              <a:srgbClr val="2C1738"/>
            </a:solidFill>
            <a:ln w="6250" cap="flat" cmpd="sng">
              <a:solidFill>
                <a:srgbClr val="2C17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3985178" y="2883254"/>
              <a:ext cx="73430" cy="176547"/>
            </a:xfrm>
            <a:custGeom>
              <a:avLst/>
              <a:gdLst/>
              <a:ahLst/>
              <a:cxnLst/>
              <a:rect l="l" t="t" r="r" b="b"/>
              <a:pathLst>
                <a:path w="1823" h="4383" extrusionOk="0">
                  <a:moveTo>
                    <a:pt x="1108" y="429"/>
                  </a:moveTo>
                  <a:cubicBezTo>
                    <a:pt x="1263" y="429"/>
                    <a:pt x="1394" y="560"/>
                    <a:pt x="1394" y="715"/>
                  </a:cubicBezTo>
                  <a:lnTo>
                    <a:pt x="1394" y="3668"/>
                  </a:lnTo>
                  <a:cubicBezTo>
                    <a:pt x="1394" y="3823"/>
                    <a:pt x="1263" y="3953"/>
                    <a:pt x="1108" y="3953"/>
                  </a:cubicBezTo>
                  <a:lnTo>
                    <a:pt x="715" y="3953"/>
                  </a:lnTo>
                  <a:cubicBezTo>
                    <a:pt x="560" y="3953"/>
                    <a:pt x="429" y="3823"/>
                    <a:pt x="429" y="3668"/>
                  </a:cubicBezTo>
                  <a:lnTo>
                    <a:pt x="429" y="715"/>
                  </a:lnTo>
                  <a:cubicBezTo>
                    <a:pt x="429" y="560"/>
                    <a:pt x="560" y="429"/>
                    <a:pt x="715" y="429"/>
                  </a:cubicBezTo>
                  <a:close/>
                  <a:moveTo>
                    <a:pt x="715" y="1"/>
                  </a:moveTo>
                  <a:cubicBezTo>
                    <a:pt x="322" y="1"/>
                    <a:pt x="1" y="322"/>
                    <a:pt x="1" y="715"/>
                  </a:cubicBezTo>
                  <a:lnTo>
                    <a:pt x="1" y="3668"/>
                  </a:lnTo>
                  <a:cubicBezTo>
                    <a:pt x="1" y="4061"/>
                    <a:pt x="322" y="4382"/>
                    <a:pt x="715" y="4382"/>
                  </a:cubicBezTo>
                  <a:lnTo>
                    <a:pt x="1108" y="4382"/>
                  </a:lnTo>
                  <a:cubicBezTo>
                    <a:pt x="1501" y="4382"/>
                    <a:pt x="1822" y="4061"/>
                    <a:pt x="1822" y="3668"/>
                  </a:cubicBezTo>
                  <a:lnTo>
                    <a:pt x="1822" y="715"/>
                  </a:lnTo>
                  <a:cubicBezTo>
                    <a:pt x="1822" y="322"/>
                    <a:pt x="1501" y="1"/>
                    <a:pt x="1108" y="1"/>
                  </a:cubicBezTo>
                  <a:close/>
                </a:path>
              </a:pathLst>
            </a:custGeom>
            <a:solidFill>
              <a:srgbClr val="2C1738"/>
            </a:solidFill>
            <a:ln w="6250" cap="flat" cmpd="sng">
              <a:solidFill>
                <a:srgbClr val="2C17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3696015" y="2347583"/>
              <a:ext cx="128090" cy="266694"/>
            </a:xfrm>
            <a:custGeom>
              <a:avLst/>
              <a:gdLst/>
              <a:ahLst/>
              <a:cxnLst/>
              <a:rect l="l" t="t" r="r" b="b"/>
              <a:pathLst>
                <a:path w="3180" h="6621" extrusionOk="0">
                  <a:moveTo>
                    <a:pt x="0" y="0"/>
                  </a:moveTo>
                  <a:lnTo>
                    <a:pt x="0" y="6620"/>
                  </a:lnTo>
                  <a:lnTo>
                    <a:pt x="3179" y="6620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rgbClr val="2C1738"/>
            </a:solidFill>
            <a:ln w="6250" cap="flat" cmpd="sng">
              <a:solidFill>
                <a:srgbClr val="2C17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3687396" y="2338964"/>
              <a:ext cx="145330" cy="284417"/>
            </a:xfrm>
            <a:custGeom>
              <a:avLst/>
              <a:gdLst/>
              <a:ahLst/>
              <a:cxnLst/>
              <a:rect l="l" t="t" r="r" b="b"/>
              <a:pathLst>
                <a:path w="3608" h="7061" extrusionOk="0">
                  <a:moveTo>
                    <a:pt x="3179" y="429"/>
                  </a:moveTo>
                  <a:lnTo>
                    <a:pt x="3179" y="6632"/>
                  </a:lnTo>
                  <a:lnTo>
                    <a:pt x="429" y="6632"/>
                  </a:lnTo>
                  <a:lnTo>
                    <a:pt x="429" y="429"/>
                  </a:lnTo>
                  <a:close/>
                  <a:moveTo>
                    <a:pt x="0" y="0"/>
                  </a:moveTo>
                  <a:lnTo>
                    <a:pt x="0" y="7060"/>
                  </a:lnTo>
                  <a:lnTo>
                    <a:pt x="3608" y="7060"/>
                  </a:lnTo>
                  <a:lnTo>
                    <a:pt x="3608" y="0"/>
                  </a:lnTo>
                  <a:close/>
                </a:path>
              </a:pathLst>
            </a:custGeom>
            <a:solidFill>
              <a:srgbClr val="2C1738"/>
            </a:solidFill>
            <a:ln w="6250" cap="flat" cmpd="sng">
              <a:solidFill>
                <a:srgbClr val="2C17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3666773" y="2218570"/>
              <a:ext cx="186094" cy="328081"/>
            </a:xfrm>
            <a:custGeom>
              <a:avLst/>
              <a:gdLst/>
              <a:ahLst/>
              <a:cxnLst/>
              <a:rect l="l" t="t" r="r" b="b"/>
              <a:pathLst>
                <a:path w="4620" h="8145" extrusionOk="0">
                  <a:moveTo>
                    <a:pt x="750" y="1"/>
                  </a:moveTo>
                  <a:cubicBezTo>
                    <a:pt x="333" y="1"/>
                    <a:pt x="0" y="334"/>
                    <a:pt x="0" y="739"/>
                  </a:cubicBezTo>
                  <a:lnTo>
                    <a:pt x="0" y="7394"/>
                  </a:lnTo>
                  <a:cubicBezTo>
                    <a:pt x="0" y="7811"/>
                    <a:pt x="333" y="8144"/>
                    <a:pt x="750" y="8144"/>
                  </a:cubicBezTo>
                  <a:lnTo>
                    <a:pt x="3881" y="8144"/>
                  </a:lnTo>
                  <a:cubicBezTo>
                    <a:pt x="4286" y="8144"/>
                    <a:pt x="4620" y="7811"/>
                    <a:pt x="4620" y="7394"/>
                  </a:cubicBezTo>
                  <a:lnTo>
                    <a:pt x="4620" y="739"/>
                  </a:lnTo>
                  <a:cubicBezTo>
                    <a:pt x="4620" y="334"/>
                    <a:pt x="4286" y="1"/>
                    <a:pt x="3881" y="1"/>
                  </a:cubicBezTo>
                  <a:close/>
                </a:path>
              </a:pathLst>
            </a:custGeom>
            <a:solidFill>
              <a:schemeClr val="lt1"/>
            </a:solidFill>
            <a:ln w="6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3658113" y="2209950"/>
              <a:ext cx="203374" cy="345320"/>
            </a:xfrm>
            <a:custGeom>
              <a:avLst/>
              <a:gdLst/>
              <a:ahLst/>
              <a:cxnLst/>
              <a:rect l="l" t="t" r="r" b="b"/>
              <a:pathLst>
                <a:path w="5049" h="8573" extrusionOk="0">
                  <a:moveTo>
                    <a:pt x="3608" y="429"/>
                  </a:moveTo>
                  <a:cubicBezTo>
                    <a:pt x="4168" y="429"/>
                    <a:pt x="4620" y="881"/>
                    <a:pt x="4620" y="1441"/>
                  </a:cubicBezTo>
                  <a:lnTo>
                    <a:pt x="4620" y="7120"/>
                  </a:lnTo>
                  <a:cubicBezTo>
                    <a:pt x="4620" y="7680"/>
                    <a:pt x="4168" y="8132"/>
                    <a:pt x="3608" y="8132"/>
                  </a:cubicBezTo>
                  <a:lnTo>
                    <a:pt x="1453" y="8132"/>
                  </a:lnTo>
                  <a:cubicBezTo>
                    <a:pt x="894" y="8132"/>
                    <a:pt x="441" y="7680"/>
                    <a:pt x="441" y="7120"/>
                  </a:cubicBezTo>
                  <a:lnTo>
                    <a:pt x="441" y="1441"/>
                  </a:lnTo>
                  <a:cubicBezTo>
                    <a:pt x="441" y="881"/>
                    <a:pt x="894" y="429"/>
                    <a:pt x="1453" y="429"/>
                  </a:cubicBezTo>
                  <a:close/>
                  <a:moveTo>
                    <a:pt x="1453" y="0"/>
                  </a:moveTo>
                  <a:cubicBezTo>
                    <a:pt x="656" y="0"/>
                    <a:pt x="1" y="643"/>
                    <a:pt x="1" y="1441"/>
                  </a:cubicBezTo>
                  <a:lnTo>
                    <a:pt x="1" y="7120"/>
                  </a:lnTo>
                  <a:cubicBezTo>
                    <a:pt x="1" y="7918"/>
                    <a:pt x="656" y="8573"/>
                    <a:pt x="1453" y="8573"/>
                  </a:cubicBezTo>
                  <a:lnTo>
                    <a:pt x="3608" y="8573"/>
                  </a:lnTo>
                  <a:cubicBezTo>
                    <a:pt x="4406" y="8573"/>
                    <a:pt x="5049" y="7918"/>
                    <a:pt x="5049" y="7120"/>
                  </a:cubicBezTo>
                  <a:lnTo>
                    <a:pt x="5049" y="1441"/>
                  </a:lnTo>
                  <a:cubicBezTo>
                    <a:pt x="5049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chemeClr val="lt1"/>
            </a:solidFill>
            <a:ln w="6250" cap="flat" cmpd="sng">
              <a:solidFill>
                <a:srgbClr val="2C17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3546379" y="2599408"/>
              <a:ext cx="385157" cy="456050"/>
            </a:xfrm>
            <a:custGeom>
              <a:avLst/>
              <a:gdLst/>
              <a:ahLst/>
              <a:cxnLst/>
              <a:rect l="l" t="t" r="r" b="b"/>
              <a:pathLst>
                <a:path w="9562" h="11322" extrusionOk="0">
                  <a:moveTo>
                    <a:pt x="5279" y="1347"/>
                  </a:moveTo>
                  <a:cubicBezTo>
                    <a:pt x="6717" y="1347"/>
                    <a:pt x="8097" y="2458"/>
                    <a:pt x="8097" y="4143"/>
                  </a:cubicBezTo>
                  <a:cubicBezTo>
                    <a:pt x="8097" y="5690"/>
                    <a:pt x="6847" y="6940"/>
                    <a:pt x="5299" y="6940"/>
                  </a:cubicBezTo>
                  <a:cubicBezTo>
                    <a:pt x="2810" y="6940"/>
                    <a:pt x="1572" y="3928"/>
                    <a:pt x="3322" y="2166"/>
                  </a:cubicBezTo>
                  <a:cubicBezTo>
                    <a:pt x="3892" y="1600"/>
                    <a:pt x="4592" y="1347"/>
                    <a:pt x="5279" y="1347"/>
                  </a:cubicBezTo>
                  <a:close/>
                  <a:moveTo>
                    <a:pt x="5279" y="1"/>
                  </a:moveTo>
                  <a:cubicBezTo>
                    <a:pt x="4441" y="1"/>
                    <a:pt x="3583" y="252"/>
                    <a:pt x="2810" y="809"/>
                  </a:cubicBezTo>
                  <a:cubicBezTo>
                    <a:pt x="1" y="2845"/>
                    <a:pt x="667" y="7214"/>
                    <a:pt x="3965" y="8298"/>
                  </a:cubicBezTo>
                  <a:lnTo>
                    <a:pt x="3965" y="11322"/>
                  </a:lnTo>
                  <a:lnTo>
                    <a:pt x="6644" y="11322"/>
                  </a:lnTo>
                  <a:lnTo>
                    <a:pt x="6644" y="8298"/>
                  </a:lnTo>
                  <a:cubicBezTo>
                    <a:pt x="8383" y="7726"/>
                    <a:pt x="9561" y="6095"/>
                    <a:pt x="9561" y="4262"/>
                  </a:cubicBezTo>
                  <a:cubicBezTo>
                    <a:pt x="9561" y="1749"/>
                    <a:pt x="7489" y="1"/>
                    <a:pt x="5279" y="1"/>
                  </a:cubicBezTo>
                  <a:close/>
                </a:path>
              </a:pathLst>
            </a:custGeom>
            <a:solidFill>
              <a:srgbClr val="2C1738"/>
            </a:solidFill>
            <a:ln w="6250" cap="flat" cmpd="sng">
              <a:solidFill>
                <a:srgbClr val="2C17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3567485" y="2591674"/>
              <a:ext cx="385157" cy="472444"/>
            </a:xfrm>
            <a:custGeom>
              <a:avLst/>
              <a:gdLst/>
              <a:ahLst/>
              <a:cxnLst/>
              <a:rect l="l" t="t" r="r" b="b"/>
              <a:pathLst>
                <a:path w="9562" h="11729" extrusionOk="0">
                  <a:moveTo>
                    <a:pt x="4775" y="1751"/>
                  </a:moveTo>
                  <a:cubicBezTo>
                    <a:pt x="6204" y="1751"/>
                    <a:pt x="7359" y="2906"/>
                    <a:pt x="7359" y="4335"/>
                  </a:cubicBezTo>
                  <a:cubicBezTo>
                    <a:pt x="7359" y="5889"/>
                    <a:pt x="6084" y="6920"/>
                    <a:pt x="4758" y="6920"/>
                  </a:cubicBezTo>
                  <a:cubicBezTo>
                    <a:pt x="4123" y="6920"/>
                    <a:pt x="3477" y="6684"/>
                    <a:pt x="2953" y="6156"/>
                  </a:cubicBezTo>
                  <a:cubicBezTo>
                    <a:pt x="1322" y="4537"/>
                    <a:pt x="2477" y="1751"/>
                    <a:pt x="4775" y="1751"/>
                  </a:cubicBezTo>
                  <a:close/>
                  <a:moveTo>
                    <a:pt x="4747" y="1318"/>
                  </a:moveTo>
                  <a:cubicBezTo>
                    <a:pt x="4008" y="1318"/>
                    <a:pt x="3255" y="1592"/>
                    <a:pt x="2644" y="2203"/>
                  </a:cubicBezTo>
                  <a:cubicBezTo>
                    <a:pt x="751" y="4096"/>
                    <a:pt x="2096" y="7347"/>
                    <a:pt x="4775" y="7347"/>
                  </a:cubicBezTo>
                  <a:cubicBezTo>
                    <a:pt x="6442" y="7347"/>
                    <a:pt x="7787" y="5989"/>
                    <a:pt x="7787" y="4335"/>
                  </a:cubicBezTo>
                  <a:cubicBezTo>
                    <a:pt x="7787" y="2521"/>
                    <a:pt x="6297" y="1318"/>
                    <a:pt x="4747" y="1318"/>
                  </a:cubicBezTo>
                  <a:close/>
                  <a:moveTo>
                    <a:pt x="4775" y="417"/>
                  </a:moveTo>
                  <a:cubicBezTo>
                    <a:pt x="6763" y="417"/>
                    <a:pt x="8454" y="1858"/>
                    <a:pt x="8763" y="3811"/>
                  </a:cubicBezTo>
                  <a:cubicBezTo>
                    <a:pt x="9085" y="5763"/>
                    <a:pt x="7930" y="7668"/>
                    <a:pt x="6049" y="8287"/>
                  </a:cubicBezTo>
                  <a:lnTo>
                    <a:pt x="5894" y="8335"/>
                  </a:lnTo>
                  <a:lnTo>
                    <a:pt x="5894" y="11300"/>
                  </a:lnTo>
                  <a:lnTo>
                    <a:pt x="3656" y="11300"/>
                  </a:lnTo>
                  <a:lnTo>
                    <a:pt x="3656" y="8335"/>
                  </a:lnTo>
                  <a:lnTo>
                    <a:pt x="3513" y="8287"/>
                  </a:lnTo>
                  <a:cubicBezTo>
                    <a:pt x="1620" y="7668"/>
                    <a:pt x="477" y="5763"/>
                    <a:pt x="786" y="3811"/>
                  </a:cubicBezTo>
                  <a:cubicBezTo>
                    <a:pt x="1108" y="1858"/>
                    <a:pt x="2798" y="417"/>
                    <a:pt x="4775" y="417"/>
                  </a:cubicBezTo>
                  <a:close/>
                  <a:moveTo>
                    <a:pt x="4775" y="1"/>
                  </a:moveTo>
                  <a:cubicBezTo>
                    <a:pt x="2620" y="1"/>
                    <a:pt x="762" y="1548"/>
                    <a:pt x="381" y="3668"/>
                  </a:cubicBezTo>
                  <a:cubicBezTo>
                    <a:pt x="0" y="5799"/>
                    <a:pt x="1203" y="7894"/>
                    <a:pt x="3227" y="8645"/>
                  </a:cubicBezTo>
                  <a:lnTo>
                    <a:pt x="3227" y="11728"/>
                  </a:lnTo>
                  <a:lnTo>
                    <a:pt x="6335" y="11728"/>
                  </a:lnTo>
                  <a:lnTo>
                    <a:pt x="6335" y="8645"/>
                  </a:lnTo>
                  <a:cubicBezTo>
                    <a:pt x="8359" y="7894"/>
                    <a:pt x="9561" y="5799"/>
                    <a:pt x="9168" y="3668"/>
                  </a:cubicBezTo>
                  <a:cubicBezTo>
                    <a:pt x="8787" y="1548"/>
                    <a:pt x="6942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 w="6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3751157" y="2893807"/>
              <a:ext cx="17320" cy="161644"/>
            </a:xfrm>
            <a:custGeom>
              <a:avLst/>
              <a:gdLst/>
              <a:ahLst/>
              <a:cxnLst/>
              <a:rect l="l" t="t" r="r" b="b"/>
              <a:pathLst>
                <a:path w="430" h="4013" extrusionOk="0">
                  <a:moveTo>
                    <a:pt x="1" y="1"/>
                  </a:moveTo>
                  <a:lnTo>
                    <a:pt x="1" y="4013"/>
                  </a:lnTo>
                  <a:lnTo>
                    <a:pt x="429" y="4013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2C1738"/>
            </a:solidFill>
            <a:ln w="6250" cap="flat" cmpd="sng">
              <a:solidFill>
                <a:srgbClr val="2C17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3538242" y="4502310"/>
              <a:ext cx="30250" cy="135744"/>
            </a:xfrm>
            <a:custGeom>
              <a:avLst/>
              <a:gdLst/>
              <a:ahLst/>
              <a:cxnLst/>
              <a:rect l="l" t="t" r="r" b="b"/>
              <a:pathLst>
                <a:path w="751" h="3370" extrusionOk="0">
                  <a:moveTo>
                    <a:pt x="95" y="0"/>
                  </a:moveTo>
                  <a:lnTo>
                    <a:pt x="0" y="3369"/>
                  </a:lnTo>
                  <a:lnTo>
                    <a:pt x="750" y="83"/>
                  </a:lnTo>
                  <a:lnTo>
                    <a:pt x="417" y="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dk1"/>
            </a:solidFill>
            <a:ln w="65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3495063" y="4318476"/>
              <a:ext cx="110810" cy="252072"/>
            </a:xfrm>
            <a:custGeom>
              <a:avLst/>
              <a:gdLst/>
              <a:ahLst/>
              <a:cxnLst/>
              <a:rect l="l" t="t" r="r" b="b"/>
              <a:pathLst>
                <a:path w="2751" h="6258" extrusionOk="0">
                  <a:moveTo>
                    <a:pt x="1042" y="1"/>
                  </a:moveTo>
                  <a:cubicBezTo>
                    <a:pt x="892" y="1"/>
                    <a:pt x="761" y="114"/>
                    <a:pt x="739" y="266"/>
                  </a:cubicBezTo>
                  <a:lnTo>
                    <a:pt x="24" y="5731"/>
                  </a:lnTo>
                  <a:cubicBezTo>
                    <a:pt x="1" y="5898"/>
                    <a:pt x="120" y="6052"/>
                    <a:pt x="286" y="6076"/>
                  </a:cubicBezTo>
                  <a:lnTo>
                    <a:pt x="1679" y="6255"/>
                  </a:lnTo>
                  <a:cubicBezTo>
                    <a:pt x="1694" y="6257"/>
                    <a:pt x="1708" y="6258"/>
                    <a:pt x="1722" y="6258"/>
                  </a:cubicBezTo>
                  <a:cubicBezTo>
                    <a:pt x="1870" y="6258"/>
                    <a:pt x="1991" y="6145"/>
                    <a:pt x="2013" y="5993"/>
                  </a:cubicBezTo>
                  <a:lnTo>
                    <a:pt x="2727" y="528"/>
                  </a:lnTo>
                  <a:cubicBezTo>
                    <a:pt x="2751" y="361"/>
                    <a:pt x="2644" y="206"/>
                    <a:pt x="2477" y="194"/>
                  </a:cubicBezTo>
                  <a:lnTo>
                    <a:pt x="1084" y="4"/>
                  </a:lnTo>
                  <a:cubicBezTo>
                    <a:pt x="1070" y="2"/>
                    <a:pt x="1056" y="1"/>
                    <a:pt x="1042" y="1"/>
                  </a:cubicBezTo>
                  <a:close/>
                </a:path>
              </a:pathLst>
            </a:custGeom>
            <a:solidFill>
              <a:schemeClr val="lt1"/>
            </a:solidFill>
            <a:ln w="65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3437505" y="4318839"/>
              <a:ext cx="90711" cy="39394"/>
            </a:xfrm>
            <a:custGeom>
              <a:avLst/>
              <a:gdLst/>
              <a:ahLst/>
              <a:cxnLst/>
              <a:rect l="l" t="t" r="r" b="b"/>
              <a:pathLst>
                <a:path w="2252" h="978" extrusionOk="0">
                  <a:moveTo>
                    <a:pt x="361" y="0"/>
                  </a:moveTo>
                  <a:cubicBezTo>
                    <a:pt x="210" y="0"/>
                    <a:pt x="80" y="101"/>
                    <a:pt x="48" y="257"/>
                  </a:cubicBezTo>
                  <a:cubicBezTo>
                    <a:pt x="1" y="435"/>
                    <a:pt x="120" y="614"/>
                    <a:pt x="299" y="650"/>
                  </a:cubicBezTo>
                  <a:lnTo>
                    <a:pt x="1823" y="971"/>
                  </a:lnTo>
                  <a:cubicBezTo>
                    <a:pt x="1844" y="976"/>
                    <a:pt x="1866" y="978"/>
                    <a:pt x="1887" y="978"/>
                  </a:cubicBezTo>
                  <a:cubicBezTo>
                    <a:pt x="2042" y="978"/>
                    <a:pt x="2184" y="868"/>
                    <a:pt x="2215" y="721"/>
                  </a:cubicBezTo>
                  <a:cubicBezTo>
                    <a:pt x="2251" y="531"/>
                    <a:pt x="2132" y="364"/>
                    <a:pt x="1953" y="328"/>
                  </a:cubicBezTo>
                  <a:lnTo>
                    <a:pt x="429" y="7"/>
                  </a:lnTo>
                  <a:cubicBezTo>
                    <a:pt x="406" y="2"/>
                    <a:pt x="384" y="0"/>
                    <a:pt x="361" y="0"/>
                  </a:cubicBezTo>
                  <a:close/>
                </a:path>
              </a:pathLst>
            </a:custGeom>
            <a:solidFill>
              <a:schemeClr val="dk1"/>
            </a:solidFill>
            <a:ln w="65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3461994" y="2798427"/>
              <a:ext cx="315594" cy="1678025"/>
            </a:xfrm>
            <a:custGeom>
              <a:avLst/>
              <a:gdLst/>
              <a:ahLst/>
              <a:cxnLst/>
              <a:rect l="l" t="t" r="r" b="b"/>
              <a:pathLst>
                <a:path w="7835" h="41659" extrusionOk="0">
                  <a:moveTo>
                    <a:pt x="6114" y="0"/>
                  </a:moveTo>
                  <a:cubicBezTo>
                    <a:pt x="5848" y="0"/>
                    <a:pt x="5613" y="180"/>
                    <a:pt x="5560" y="452"/>
                  </a:cubicBezTo>
                  <a:lnTo>
                    <a:pt x="72" y="40742"/>
                  </a:lnTo>
                  <a:cubicBezTo>
                    <a:pt x="0" y="41052"/>
                    <a:pt x="202" y="41350"/>
                    <a:pt x="500" y="41409"/>
                  </a:cubicBezTo>
                  <a:lnTo>
                    <a:pt x="1619" y="41647"/>
                  </a:lnTo>
                  <a:cubicBezTo>
                    <a:pt x="1656" y="41655"/>
                    <a:pt x="1693" y="41658"/>
                    <a:pt x="1729" y="41658"/>
                  </a:cubicBezTo>
                  <a:cubicBezTo>
                    <a:pt x="1987" y="41658"/>
                    <a:pt x="2223" y="41478"/>
                    <a:pt x="2286" y="41207"/>
                  </a:cubicBezTo>
                  <a:lnTo>
                    <a:pt x="7775" y="916"/>
                  </a:lnTo>
                  <a:cubicBezTo>
                    <a:pt x="7834" y="606"/>
                    <a:pt x="7644" y="309"/>
                    <a:pt x="7334" y="249"/>
                  </a:cubicBezTo>
                  <a:lnTo>
                    <a:pt x="6227" y="11"/>
                  </a:lnTo>
                  <a:cubicBezTo>
                    <a:pt x="6189" y="4"/>
                    <a:pt x="6151" y="0"/>
                    <a:pt x="6114" y="0"/>
                  </a:cubicBezTo>
                  <a:close/>
                </a:path>
              </a:pathLst>
            </a:custGeom>
            <a:solidFill>
              <a:schemeClr val="accent2"/>
            </a:solidFill>
            <a:ln w="65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4076290" y="4425095"/>
              <a:ext cx="49464" cy="209134"/>
            </a:xfrm>
            <a:custGeom>
              <a:avLst/>
              <a:gdLst/>
              <a:ahLst/>
              <a:cxnLst/>
              <a:rect l="l" t="t" r="r" b="b"/>
              <a:pathLst>
                <a:path w="1228" h="5192" extrusionOk="0">
                  <a:moveTo>
                    <a:pt x="644" y="0"/>
                  </a:moveTo>
                  <a:lnTo>
                    <a:pt x="322" y="72"/>
                  </a:lnTo>
                  <a:lnTo>
                    <a:pt x="1" y="131"/>
                  </a:lnTo>
                  <a:lnTo>
                    <a:pt x="1227" y="5191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dk1"/>
            </a:solidFill>
            <a:ln w="65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4068637" y="4320732"/>
              <a:ext cx="90187" cy="39434"/>
            </a:xfrm>
            <a:custGeom>
              <a:avLst/>
              <a:gdLst/>
              <a:ahLst/>
              <a:cxnLst/>
              <a:rect l="l" t="t" r="r" b="b"/>
              <a:pathLst>
                <a:path w="2239" h="979" extrusionOk="0">
                  <a:moveTo>
                    <a:pt x="1879" y="1"/>
                  </a:moveTo>
                  <a:cubicBezTo>
                    <a:pt x="1856" y="1"/>
                    <a:pt x="1833" y="3"/>
                    <a:pt x="1810" y="7"/>
                  </a:cubicBezTo>
                  <a:lnTo>
                    <a:pt x="286" y="329"/>
                  </a:lnTo>
                  <a:cubicBezTo>
                    <a:pt x="108" y="365"/>
                    <a:pt x="0" y="543"/>
                    <a:pt x="36" y="722"/>
                  </a:cubicBezTo>
                  <a:cubicBezTo>
                    <a:pt x="67" y="877"/>
                    <a:pt x="207" y="979"/>
                    <a:pt x="360" y="979"/>
                  </a:cubicBezTo>
                  <a:cubicBezTo>
                    <a:pt x="383" y="979"/>
                    <a:pt x="406" y="977"/>
                    <a:pt x="429" y="972"/>
                  </a:cubicBezTo>
                  <a:lnTo>
                    <a:pt x="1953" y="650"/>
                  </a:lnTo>
                  <a:cubicBezTo>
                    <a:pt x="2132" y="615"/>
                    <a:pt x="2239" y="436"/>
                    <a:pt x="2203" y="269"/>
                  </a:cubicBezTo>
                  <a:cubicBezTo>
                    <a:pt x="2172" y="103"/>
                    <a:pt x="2032" y="1"/>
                    <a:pt x="1879" y="1"/>
                  </a:cubicBezTo>
                  <a:close/>
                </a:path>
              </a:pathLst>
            </a:custGeom>
            <a:solidFill>
              <a:schemeClr val="dk1"/>
            </a:solidFill>
            <a:ln w="65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3825512" y="2803703"/>
              <a:ext cx="315594" cy="1678025"/>
            </a:xfrm>
            <a:custGeom>
              <a:avLst/>
              <a:gdLst/>
              <a:ahLst/>
              <a:cxnLst/>
              <a:rect l="l" t="t" r="r" b="b"/>
              <a:pathLst>
                <a:path w="7835" h="41659" extrusionOk="0">
                  <a:moveTo>
                    <a:pt x="1717" y="0"/>
                  </a:moveTo>
                  <a:cubicBezTo>
                    <a:pt x="1681" y="0"/>
                    <a:pt x="1644" y="4"/>
                    <a:pt x="1607" y="11"/>
                  </a:cubicBezTo>
                  <a:lnTo>
                    <a:pt x="500" y="249"/>
                  </a:lnTo>
                  <a:cubicBezTo>
                    <a:pt x="191" y="309"/>
                    <a:pt x="0" y="606"/>
                    <a:pt x="60" y="916"/>
                  </a:cubicBezTo>
                  <a:lnTo>
                    <a:pt x="5548" y="41207"/>
                  </a:lnTo>
                  <a:cubicBezTo>
                    <a:pt x="5611" y="41478"/>
                    <a:pt x="5848" y="41658"/>
                    <a:pt x="6106" y="41658"/>
                  </a:cubicBezTo>
                  <a:cubicBezTo>
                    <a:pt x="6142" y="41658"/>
                    <a:pt x="6178" y="41654"/>
                    <a:pt x="6215" y="41647"/>
                  </a:cubicBezTo>
                  <a:lnTo>
                    <a:pt x="7334" y="41409"/>
                  </a:lnTo>
                  <a:cubicBezTo>
                    <a:pt x="7632" y="41350"/>
                    <a:pt x="7834" y="41052"/>
                    <a:pt x="7763" y="40742"/>
                  </a:cubicBezTo>
                  <a:lnTo>
                    <a:pt x="2274" y="452"/>
                  </a:lnTo>
                  <a:cubicBezTo>
                    <a:pt x="2211" y="180"/>
                    <a:pt x="1975" y="0"/>
                    <a:pt x="1717" y="0"/>
                  </a:cubicBezTo>
                  <a:close/>
                </a:path>
              </a:pathLst>
            </a:custGeom>
            <a:solidFill>
              <a:schemeClr val="accent2"/>
            </a:solidFill>
            <a:ln w="65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dist="95250" dir="30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3512826" y="2958052"/>
              <a:ext cx="523721" cy="44187"/>
            </a:xfrm>
            <a:custGeom>
              <a:avLst/>
              <a:gdLst/>
              <a:ahLst/>
              <a:cxnLst/>
              <a:rect l="l" t="t" r="r" b="b"/>
              <a:pathLst>
                <a:path w="13002" h="1097" extrusionOk="0">
                  <a:moveTo>
                    <a:pt x="0" y="1"/>
                  </a:moveTo>
                  <a:lnTo>
                    <a:pt x="0" y="1096"/>
                  </a:lnTo>
                  <a:lnTo>
                    <a:pt x="13002" y="1096"/>
                  </a:lnTo>
                  <a:lnTo>
                    <a:pt x="13002" y="1"/>
                  </a:lnTo>
                  <a:close/>
                </a:path>
              </a:pathLst>
            </a:custGeom>
            <a:solidFill>
              <a:schemeClr val="lt1"/>
            </a:solidFill>
            <a:ln w="6550" cap="flat" cmpd="sng">
              <a:solidFill>
                <a:srgbClr val="2C17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4036494" y="2900534"/>
              <a:ext cx="56150" cy="159267"/>
            </a:xfrm>
            <a:custGeom>
              <a:avLst/>
              <a:gdLst/>
              <a:ahLst/>
              <a:cxnLst/>
              <a:rect l="l" t="t" r="r" b="b"/>
              <a:pathLst>
                <a:path w="1394" h="3954" extrusionOk="0">
                  <a:moveTo>
                    <a:pt x="298" y="0"/>
                  </a:moveTo>
                  <a:cubicBezTo>
                    <a:pt x="132" y="0"/>
                    <a:pt x="1" y="131"/>
                    <a:pt x="1" y="298"/>
                  </a:cubicBezTo>
                  <a:lnTo>
                    <a:pt x="1" y="3644"/>
                  </a:lnTo>
                  <a:cubicBezTo>
                    <a:pt x="1" y="3822"/>
                    <a:pt x="132" y="3953"/>
                    <a:pt x="298" y="3953"/>
                  </a:cubicBezTo>
                  <a:lnTo>
                    <a:pt x="1096" y="3953"/>
                  </a:lnTo>
                  <a:cubicBezTo>
                    <a:pt x="1263" y="3953"/>
                    <a:pt x="1394" y="3822"/>
                    <a:pt x="1394" y="3644"/>
                  </a:cubicBezTo>
                  <a:lnTo>
                    <a:pt x="1394" y="298"/>
                  </a:lnTo>
                  <a:cubicBezTo>
                    <a:pt x="1394" y="131"/>
                    <a:pt x="1263" y="0"/>
                    <a:pt x="1096" y="0"/>
                  </a:cubicBezTo>
                  <a:close/>
                </a:path>
              </a:pathLst>
            </a:custGeom>
            <a:solidFill>
              <a:schemeClr val="lt1"/>
            </a:solidFill>
            <a:ln w="6550" cap="flat" cmpd="sng">
              <a:solidFill>
                <a:srgbClr val="2C17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3738671" y="2356203"/>
              <a:ext cx="128090" cy="266694"/>
            </a:xfrm>
            <a:custGeom>
              <a:avLst/>
              <a:gdLst/>
              <a:ahLst/>
              <a:cxnLst/>
              <a:rect l="l" t="t" r="r" b="b"/>
              <a:pathLst>
                <a:path w="3180" h="6621" extrusionOk="0">
                  <a:moveTo>
                    <a:pt x="1" y="1"/>
                  </a:moveTo>
                  <a:lnTo>
                    <a:pt x="1" y="6621"/>
                  </a:lnTo>
                  <a:lnTo>
                    <a:pt x="3180" y="6621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chemeClr val="lt1"/>
            </a:solidFill>
            <a:ln w="6550" cap="flat" cmpd="sng">
              <a:solidFill>
                <a:srgbClr val="2C17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3709428" y="2227189"/>
              <a:ext cx="186134" cy="328081"/>
            </a:xfrm>
            <a:custGeom>
              <a:avLst/>
              <a:gdLst/>
              <a:ahLst/>
              <a:cxnLst/>
              <a:rect l="l" t="t" r="r" b="b"/>
              <a:pathLst>
                <a:path w="4621" h="8145" extrusionOk="0">
                  <a:moveTo>
                    <a:pt x="751" y="1"/>
                  </a:moveTo>
                  <a:cubicBezTo>
                    <a:pt x="334" y="1"/>
                    <a:pt x="1" y="334"/>
                    <a:pt x="1" y="739"/>
                  </a:cubicBezTo>
                  <a:lnTo>
                    <a:pt x="1" y="7395"/>
                  </a:lnTo>
                  <a:cubicBezTo>
                    <a:pt x="1" y="7811"/>
                    <a:pt x="334" y="8145"/>
                    <a:pt x="751" y="8145"/>
                  </a:cubicBezTo>
                  <a:lnTo>
                    <a:pt x="3882" y="8145"/>
                  </a:lnTo>
                  <a:cubicBezTo>
                    <a:pt x="4287" y="8145"/>
                    <a:pt x="4620" y="7811"/>
                    <a:pt x="4620" y="7395"/>
                  </a:cubicBezTo>
                  <a:lnTo>
                    <a:pt x="4620" y="739"/>
                  </a:lnTo>
                  <a:cubicBezTo>
                    <a:pt x="4620" y="334"/>
                    <a:pt x="4287" y="1"/>
                    <a:pt x="3882" y="1"/>
                  </a:cubicBezTo>
                  <a:close/>
                </a:path>
              </a:pathLst>
            </a:custGeom>
            <a:solidFill>
              <a:schemeClr val="accent2"/>
            </a:solidFill>
            <a:ln w="6550" cap="flat" cmpd="sng">
              <a:solidFill>
                <a:srgbClr val="2C1738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dist="95250" dir="30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3589074" y="2608229"/>
              <a:ext cx="385117" cy="455406"/>
            </a:xfrm>
            <a:custGeom>
              <a:avLst/>
              <a:gdLst/>
              <a:ahLst/>
              <a:cxnLst/>
              <a:rect l="l" t="t" r="r" b="b"/>
              <a:pathLst>
                <a:path w="9561" h="11306" extrusionOk="0">
                  <a:moveTo>
                    <a:pt x="5279" y="1337"/>
                  </a:moveTo>
                  <a:cubicBezTo>
                    <a:pt x="6717" y="1337"/>
                    <a:pt x="8096" y="2454"/>
                    <a:pt x="8096" y="4138"/>
                  </a:cubicBezTo>
                  <a:cubicBezTo>
                    <a:pt x="8096" y="5686"/>
                    <a:pt x="6846" y="6936"/>
                    <a:pt x="5299" y="6936"/>
                  </a:cubicBezTo>
                  <a:cubicBezTo>
                    <a:pt x="2810" y="6936"/>
                    <a:pt x="1560" y="3924"/>
                    <a:pt x="3322" y="2161"/>
                  </a:cubicBezTo>
                  <a:cubicBezTo>
                    <a:pt x="3892" y="1592"/>
                    <a:pt x="4592" y="1337"/>
                    <a:pt x="5279" y="1337"/>
                  </a:cubicBezTo>
                  <a:close/>
                  <a:moveTo>
                    <a:pt x="5285" y="1"/>
                  </a:moveTo>
                  <a:cubicBezTo>
                    <a:pt x="4446" y="1"/>
                    <a:pt x="3585" y="254"/>
                    <a:pt x="2810" y="816"/>
                  </a:cubicBezTo>
                  <a:cubicBezTo>
                    <a:pt x="0" y="2840"/>
                    <a:pt x="667" y="7210"/>
                    <a:pt x="3965" y="8293"/>
                  </a:cubicBezTo>
                  <a:lnTo>
                    <a:pt x="3965" y="11305"/>
                  </a:lnTo>
                  <a:lnTo>
                    <a:pt x="6644" y="11305"/>
                  </a:lnTo>
                  <a:lnTo>
                    <a:pt x="6644" y="8293"/>
                  </a:lnTo>
                  <a:cubicBezTo>
                    <a:pt x="8382" y="7722"/>
                    <a:pt x="9561" y="6090"/>
                    <a:pt x="9561" y="4257"/>
                  </a:cubicBezTo>
                  <a:cubicBezTo>
                    <a:pt x="9552" y="1748"/>
                    <a:pt x="7490" y="1"/>
                    <a:pt x="5285" y="1"/>
                  </a:cubicBezTo>
                  <a:close/>
                </a:path>
              </a:pathLst>
            </a:custGeom>
            <a:solidFill>
              <a:srgbClr val="496697"/>
            </a:solidFill>
            <a:ln w="6550" cap="flat" cmpd="sng">
              <a:solidFill>
                <a:srgbClr val="2C1738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dist="95250" dir="30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3802473" y="2902427"/>
              <a:ext cx="40" cy="161684"/>
            </a:xfrm>
            <a:custGeom>
              <a:avLst/>
              <a:gdLst/>
              <a:ahLst/>
              <a:cxnLst/>
              <a:rect l="l" t="t" r="r" b="b"/>
              <a:pathLst>
                <a:path w="1" h="4014" fill="none" extrusionOk="0">
                  <a:moveTo>
                    <a:pt x="1" y="1"/>
                  </a:moveTo>
                  <a:lnTo>
                    <a:pt x="1" y="4013"/>
                  </a:lnTo>
                </a:path>
              </a:pathLst>
            </a:custGeom>
            <a:noFill/>
            <a:ln w="6550" cap="flat" cmpd="sng">
              <a:solidFill>
                <a:srgbClr val="2C17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1"/>
          <p:cNvSpPr txBox="1">
            <a:spLocks noGrp="1"/>
          </p:cNvSpPr>
          <p:nvPr>
            <p:ph type="title"/>
          </p:nvPr>
        </p:nvSpPr>
        <p:spPr>
          <a:xfrm>
            <a:off x="818375" y="1392625"/>
            <a:ext cx="2277600" cy="6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Random Component </a:t>
            </a:r>
            <a:endParaRPr dirty="0"/>
          </a:p>
        </p:txBody>
      </p:sp>
      <p:sp>
        <p:nvSpPr>
          <p:cNvPr id="792" name="Google Shape;792;p41"/>
          <p:cNvSpPr txBox="1">
            <a:spLocks noGrp="1"/>
          </p:cNvSpPr>
          <p:nvPr>
            <p:ph type="subTitle" idx="2"/>
          </p:nvPr>
        </p:nvSpPr>
        <p:spPr>
          <a:xfrm>
            <a:off x="721718" y="2406249"/>
            <a:ext cx="2722691" cy="1382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 Regression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E5739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(normal distribution)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 logistic regression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E5739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5739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(binomial distribution) </a:t>
            </a:r>
            <a:endParaRPr sz="1400" b="1" dirty="0">
              <a:solidFill>
                <a:srgbClr val="E5739A"/>
              </a:solidFill>
            </a:endParaRPr>
          </a:p>
        </p:txBody>
      </p:sp>
      <p:sp>
        <p:nvSpPr>
          <p:cNvPr id="793" name="Google Shape;793;p41"/>
          <p:cNvSpPr txBox="1">
            <a:spLocks noGrp="1"/>
          </p:cNvSpPr>
          <p:nvPr>
            <p:ph type="title" idx="3"/>
          </p:nvPr>
        </p:nvSpPr>
        <p:spPr>
          <a:xfrm>
            <a:off x="3429988" y="1392625"/>
            <a:ext cx="2277600" cy="6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Systematic Component </a:t>
            </a:r>
            <a:endParaRPr dirty="0"/>
          </a:p>
        </p:txBody>
      </p:sp>
      <p:sp>
        <p:nvSpPr>
          <p:cNvPr id="794" name="Google Shape;794;p41"/>
          <p:cNvSpPr txBox="1">
            <a:spLocks noGrp="1"/>
          </p:cNvSpPr>
          <p:nvPr>
            <p:ph type="subTitle" idx="4"/>
          </p:nvPr>
        </p:nvSpPr>
        <p:spPr>
          <a:xfrm>
            <a:off x="3429988" y="2322009"/>
            <a:ext cx="2277600" cy="13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i.e.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B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aseline="-25000" dirty="0">
              <a:solidFill>
                <a:schemeClr val="lt1"/>
              </a:solidFill>
              <a:latin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How the regression parameters can be calculated?</a:t>
            </a:r>
            <a:endParaRPr sz="1200" dirty="0">
              <a:solidFill>
                <a:srgbClr val="FF0000"/>
              </a:solidFill>
            </a:endParaRPr>
          </a:p>
        </p:txBody>
      </p:sp>
      <p:sp>
        <p:nvSpPr>
          <p:cNvPr id="795" name="Google Shape;795;p41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GLM’s Components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6" name="Google Shape;796;p41"/>
              <p:cNvSpPr txBox="1">
                <a:spLocks noGrp="1"/>
              </p:cNvSpPr>
              <p:nvPr>
                <p:ph type="title" idx="5"/>
              </p:nvPr>
            </p:nvSpPr>
            <p:spPr>
              <a:xfrm>
                <a:off x="6041625" y="1392625"/>
                <a:ext cx="2277600" cy="635700"/>
              </a:xfrm>
              <a:prstGeom prst="rect">
                <a:avLst/>
              </a:prstGeom>
            </p:spPr>
            <p:txBody>
              <a:bodyPr spcFirstLastPara="1" wrap="square" lIns="0" tIns="0" rIns="0" bIns="0" anchor="b" anchorCtr="0">
                <a:noAutofit/>
              </a:bodyPr>
              <a:lstStyle/>
              <a:p>
                <a:pPr lvl="0"/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Link function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)</a:t>
                </a:r>
                <a:endParaRPr dirty="0"/>
              </a:p>
            </p:txBody>
          </p:sp>
        </mc:Choice>
        <mc:Fallback xmlns="">
          <p:sp>
            <p:nvSpPr>
              <p:cNvPr id="796" name="Google Shape;796;p4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5"/>
              </p:nvPr>
            </p:nvSpPr>
            <p:spPr>
              <a:xfrm>
                <a:off x="6041625" y="1392625"/>
                <a:ext cx="2277600" cy="635700"/>
              </a:xfrm>
              <a:prstGeom prst="rect">
                <a:avLst/>
              </a:prstGeom>
              <a:blipFill>
                <a:blip r:embed="rId3"/>
                <a:stretch>
                  <a:fillRect b="-2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7" name="Google Shape;797;p41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6041624" y="2321975"/>
                <a:ext cx="2469235" cy="1323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 linear regression</a:t>
                </a:r>
              </a:p>
              <a:p>
                <a:pPr mar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𝑙𝑜𝑔𝑖𝑡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ln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⁡(</m:t>
                    </m:r>
                    <m:f>
                      <m:fPr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in logistic regression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</a:endParaRPr>
              </a:p>
            </p:txBody>
          </p:sp>
        </mc:Choice>
        <mc:Fallback xmlns="">
          <p:sp>
            <p:nvSpPr>
              <p:cNvPr id="797" name="Google Shape;797;p4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41624" y="2321975"/>
                <a:ext cx="2469235" cy="1323300"/>
              </a:xfrm>
              <a:prstGeom prst="rect">
                <a:avLst/>
              </a:prstGeom>
              <a:blipFill>
                <a:blip r:embed="rId4"/>
                <a:stretch>
                  <a:fillRect l="-741" b="-23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8" name="Google Shape;798;p41"/>
          <p:cNvGrpSpPr/>
          <p:nvPr/>
        </p:nvGrpSpPr>
        <p:grpSpPr>
          <a:xfrm rot="6300029">
            <a:off x="-86601" y="3898342"/>
            <a:ext cx="2263971" cy="2267639"/>
            <a:chOff x="582410" y="345094"/>
            <a:chExt cx="1998559" cy="2001797"/>
          </a:xfrm>
        </p:grpSpPr>
        <p:sp>
          <p:nvSpPr>
            <p:cNvPr id="799" name="Google Shape;799;p41"/>
            <p:cNvSpPr/>
            <p:nvPr/>
          </p:nvSpPr>
          <p:spPr>
            <a:xfrm>
              <a:off x="582410" y="345094"/>
              <a:ext cx="1998559" cy="2001797"/>
            </a:xfrm>
            <a:custGeom>
              <a:avLst/>
              <a:gdLst/>
              <a:ahLst/>
              <a:cxnLst/>
              <a:rect l="l" t="t" r="r" b="b"/>
              <a:pathLst>
                <a:path w="61104" h="61203" extrusionOk="0">
                  <a:moveTo>
                    <a:pt x="14275" y="25744"/>
                  </a:moveTo>
                  <a:cubicBezTo>
                    <a:pt x="15389" y="25744"/>
                    <a:pt x="16524" y="26161"/>
                    <a:pt x="17444" y="27092"/>
                  </a:cubicBezTo>
                  <a:lnTo>
                    <a:pt x="34600" y="44427"/>
                  </a:lnTo>
                  <a:cubicBezTo>
                    <a:pt x="37415" y="47277"/>
                    <a:pt x="35384" y="52107"/>
                    <a:pt x="31391" y="52107"/>
                  </a:cubicBezTo>
                  <a:cubicBezTo>
                    <a:pt x="31382" y="52107"/>
                    <a:pt x="31372" y="52107"/>
                    <a:pt x="31362" y="52106"/>
                  </a:cubicBezTo>
                  <a:lnTo>
                    <a:pt x="14122" y="51999"/>
                  </a:lnTo>
                  <a:cubicBezTo>
                    <a:pt x="11633" y="51976"/>
                    <a:pt x="9621" y="49951"/>
                    <a:pt x="9645" y="47463"/>
                  </a:cubicBezTo>
                  <a:lnTo>
                    <a:pt x="9740" y="30235"/>
                  </a:lnTo>
                  <a:cubicBezTo>
                    <a:pt x="9756" y="27529"/>
                    <a:pt x="11970" y="25744"/>
                    <a:pt x="14275" y="25744"/>
                  </a:cubicBezTo>
                  <a:close/>
                  <a:moveTo>
                    <a:pt x="1031" y="0"/>
                  </a:moveTo>
                  <a:cubicBezTo>
                    <a:pt x="676" y="0"/>
                    <a:pt x="334" y="277"/>
                    <a:pt x="334" y="695"/>
                  </a:cubicBezTo>
                  <a:lnTo>
                    <a:pt x="1" y="60869"/>
                  </a:lnTo>
                  <a:lnTo>
                    <a:pt x="60175" y="61203"/>
                  </a:lnTo>
                  <a:cubicBezTo>
                    <a:pt x="60794" y="61203"/>
                    <a:pt x="61104" y="60465"/>
                    <a:pt x="60675" y="60024"/>
                  </a:cubicBezTo>
                  <a:lnTo>
                    <a:pt x="1513" y="207"/>
                  </a:lnTo>
                  <a:cubicBezTo>
                    <a:pt x="1374" y="64"/>
                    <a:pt x="1201" y="0"/>
                    <a:pt x="1031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30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744017" y="2216028"/>
              <a:ext cx="818" cy="116864"/>
            </a:xfrm>
            <a:custGeom>
              <a:avLst/>
              <a:gdLst/>
              <a:ahLst/>
              <a:cxnLst/>
              <a:rect l="l" t="t" r="r" b="b"/>
              <a:pathLst>
                <a:path w="25" h="3573" fill="none" extrusionOk="0">
                  <a:moveTo>
                    <a:pt x="1" y="3572"/>
                  </a:moveTo>
                  <a:lnTo>
                    <a:pt x="13" y="1786"/>
                  </a:lnTo>
                  <a:lnTo>
                    <a:pt x="25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797789" y="2274836"/>
              <a:ext cx="392" cy="58448"/>
            </a:xfrm>
            <a:custGeom>
              <a:avLst/>
              <a:gdLst/>
              <a:ahLst/>
              <a:cxnLst/>
              <a:rect l="l" t="t" r="r" b="b"/>
              <a:pathLst>
                <a:path w="12" h="1787" fill="none" extrusionOk="0">
                  <a:moveTo>
                    <a:pt x="0" y="1786"/>
                  </a:moveTo>
                  <a:lnTo>
                    <a:pt x="12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851527" y="2216421"/>
              <a:ext cx="785" cy="116864"/>
            </a:xfrm>
            <a:custGeom>
              <a:avLst/>
              <a:gdLst/>
              <a:ahLst/>
              <a:cxnLst/>
              <a:rect l="l" t="t" r="r" b="b"/>
              <a:pathLst>
                <a:path w="24" h="3573" fill="none" extrusionOk="0">
                  <a:moveTo>
                    <a:pt x="0" y="3572"/>
                  </a:moveTo>
                  <a:lnTo>
                    <a:pt x="12" y="1786"/>
                  </a:lnTo>
                  <a:lnTo>
                    <a:pt x="24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905658" y="2275229"/>
              <a:ext cx="33" cy="58448"/>
            </a:xfrm>
            <a:custGeom>
              <a:avLst/>
              <a:gdLst/>
              <a:ahLst/>
              <a:cxnLst/>
              <a:rect l="l" t="t" r="r" b="b"/>
              <a:pathLst>
                <a:path w="1" h="1787" fill="none" extrusionOk="0">
                  <a:moveTo>
                    <a:pt x="0" y="1786"/>
                  </a:moveTo>
                  <a:lnTo>
                    <a:pt x="0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959396" y="2216813"/>
              <a:ext cx="392" cy="117224"/>
            </a:xfrm>
            <a:custGeom>
              <a:avLst/>
              <a:gdLst/>
              <a:ahLst/>
              <a:cxnLst/>
              <a:rect l="l" t="t" r="r" b="b"/>
              <a:pathLst>
                <a:path w="12" h="3584" fill="none" extrusionOk="0">
                  <a:moveTo>
                    <a:pt x="0" y="3584"/>
                  </a:moveTo>
                  <a:lnTo>
                    <a:pt x="0" y="1786"/>
                  </a:lnTo>
                  <a:lnTo>
                    <a:pt x="12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1012742" y="2275621"/>
              <a:ext cx="425" cy="58416"/>
            </a:xfrm>
            <a:custGeom>
              <a:avLst/>
              <a:gdLst/>
              <a:ahLst/>
              <a:cxnLst/>
              <a:rect l="l" t="t" r="r" b="b"/>
              <a:pathLst>
                <a:path w="13" h="1786" fill="none" extrusionOk="0">
                  <a:moveTo>
                    <a:pt x="0" y="1786"/>
                  </a:moveTo>
                  <a:lnTo>
                    <a:pt x="12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1066873" y="2217566"/>
              <a:ext cx="425" cy="116864"/>
            </a:xfrm>
            <a:custGeom>
              <a:avLst/>
              <a:gdLst/>
              <a:ahLst/>
              <a:cxnLst/>
              <a:rect l="l" t="t" r="r" b="b"/>
              <a:pathLst>
                <a:path w="13" h="3573" fill="none" extrusionOk="0">
                  <a:moveTo>
                    <a:pt x="0" y="3573"/>
                  </a:moveTo>
                  <a:lnTo>
                    <a:pt x="0" y="1787"/>
                  </a:lnTo>
                  <a:lnTo>
                    <a:pt x="12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1120612" y="2275981"/>
              <a:ext cx="33" cy="58448"/>
            </a:xfrm>
            <a:custGeom>
              <a:avLst/>
              <a:gdLst/>
              <a:ahLst/>
              <a:cxnLst/>
              <a:rect l="l" t="t" r="r" b="b"/>
              <a:pathLst>
                <a:path w="1" h="1787" fill="none" extrusionOk="0">
                  <a:moveTo>
                    <a:pt x="0" y="1787"/>
                  </a:moveTo>
                  <a:lnTo>
                    <a:pt x="0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1174350" y="2217958"/>
              <a:ext cx="425" cy="116864"/>
            </a:xfrm>
            <a:custGeom>
              <a:avLst/>
              <a:gdLst/>
              <a:ahLst/>
              <a:cxnLst/>
              <a:rect l="l" t="t" r="r" b="b"/>
              <a:pathLst>
                <a:path w="13" h="3573" fill="none" extrusionOk="0">
                  <a:moveTo>
                    <a:pt x="0" y="3573"/>
                  </a:moveTo>
                  <a:lnTo>
                    <a:pt x="0" y="1787"/>
                  </a:lnTo>
                  <a:lnTo>
                    <a:pt x="12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1228088" y="2276374"/>
              <a:ext cx="33" cy="58841"/>
            </a:xfrm>
            <a:custGeom>
              <a:avLst/>
              <a:gdLst/>
              <a:ahLst/>
              <a:cxnLst/>
              <a:rect l="l" t="t" r="r" b="b"/>
              <a:pathLst>
                <a:path w="1" h="1799" fill="none" extrusionOk="0">
                  <a:moveTo>
                    <a:pt x="0" y="1799"/>
                  </a:moveTo>
                  <a:lnTo>
                    <a:pt x="0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1281827" y="2218351"/>
              <a:ext cx="425" cy="116864"/>
            </a:xfrm>
            <a:custGeom>
              <a:avLst/>
              <a:gdLst/>
              <a:ahLst/>
              <a:cxnLst/>
              <a:rect l="l" t="t" r="r" b="b"/>
              <a:pathLst>
                <a:path w="13" h="3573" fill="none" extrusionOk="0">
                  <a:moveTo>
                    <a:pt x="0" y="3573"/>
                  </a:moveTo>
                  <a:lnTo>
                    <a:pt x="0" y="1787"/>
                  </a:lnTo>
                  <a:lnTo>
                    <a:pt x="12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1335565" y="2277159"/>
              <a:ext cx="33" cy="58448"/>
            </a:xfrm>
            <a:custGeom>
              <a:avLst/>
              <a:gdLst/>
              <a:ahLst/>
              <a:cxnLst/>
              <a:rect l="l" t="t" r="r" b="b"/>
              <a:pathLst>
                <a:path w="1" h="1787" fill="none" extrusionOk="0">
                  <a:moveTo>
                    <a:pt x="1" y="1787"/>
                  </a:moveTo>
                  <a:lnTo>
                    <a:pt x="1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1389304" y="2218743"/>
              <a:ext cx="425" cy="117256"/>
            </a:xfrm>
            <a:custGeom>
              <a:avLst/>
              <a:gdLst/>
              <a:ahLst/>
              <a:cxnLst/>
              <a:rect l="l" t="t" r="r" b="b"/>
              <a:pathLst>
                <a:path w="13" h="3585" fill="none" extrusionOk="0">
                  <a:moveTo>
                    <a:pt x="1" y="3584"/>
                  </a:moveTo>
                  <a:lnTo>
                    <a:pt x="1" y="1787"/>
                  </a:lnTo>
                  <a:lnTo>
                    <a:pt x="13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1443042" y="2277551"/>
              <a:ext cx="425" cy="58448"/>
            </a:xfrm>
            <a:custGeom>
              <a:avLst/>
              <a:gdLst/>
              <a:ahLst/>
              <a:cxnLst/>
              <a:rect l="l" t="t" r="r" b="b"/>
              <a:pathLst>
                <a:path w="13" h="1787" fill="none" extrusionOk="0">
                  <a:moveTo>
                    <a:pt x="1" y="1786"/>
                  </a:moveTo>
                  <a:lnTo>
                    <a:pt x="13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1496781" y="2219528"/>
              <a:ext cx="425" cy="116864"/>
            </a:xfrm>
            <a:custGeom>
              <a:avLst/>
              <a:gdLst/>
              <a:ahLst/>
              <a:cxnLst/>
              <a:rect l="l" t="t" r="r" b="b"/>
              <a:pathLst>
                <a:path w="13" h="3573" fill="none" extrusionOk="0">
                  <a:moveTo>
                    <a:pt x="1" y="3572"/>
                  </a:moveTo>
                  <a:lnTo>
                    <a:pt x="13" y="1786"/>
                  </a:lnTo>
                  <a:lnTo>
                    <a:pt x="13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1550519" y="2277944"/>
              <a:ext cx="425" cy="58448"/>
            </a:xfrm>
            <a:custGeom>
              <a:avLst/>
              <a:gdLst/>
              <a:ahLst/>
              <a:cxnLst/>
              <a:rect l="l" t="t" r="r" b="b"/>
              <a:pathLst>
                <a:path w="13" h="1787" fill="none" extrusionOk="0">
                  <a:moveTo>
                    <a:pt x="1" y="1786"/>
                  </a:moveTo>
                  <a:lnTo>
                    <a:pt x="13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1604257" y="2219920"/>
              <a:ext cx="425" cy="116864"/>
            </a:xfrm>
            <a:custGeom>
              <a:avLst/>
              <a:gdLst/>
              <a:ahLst/>
              <a:cxnLst/>
              <a:rect l="l" t="t" r="r" b="b"/>
              <a:pathLst>
                <a:path w="13" h="3573" fill="none" extrusionOk="0">
                  <a:moveTo>
                    <a:pt x="1" y="3572"/>
                  </a:moveTo>
                  <a:lnTo>
                    <a:pt x="13" y="1786"/>
                  </a:lnTo>
                  <a:lnTo>
                    <a:pt x="13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1657996" y="2278729"/>
              <a:ext cx="425" cy="58448"/>
            </a:xfrm>
            <a:custGeom>
              <a:avLst/>
              <a:gdLst/>
              <a:ahLst/>
              <a:cxnLst/>
              <a:rect l="l" t="t" r="r" b="b"/>
              <a:pathLst>
                <a:path w="13" h="1787" fill="none" extrusionOk="0">
                  <a:moveTo>
                    <a:pt x="1" y="1786"/>
                  </a:moveTo>
                  <a:lnTo>
                    <a:pt x="13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1711734" y="2220313"/>
              <a:ext cx="425" cy="116864"/>
            </a:xfrm>
            <a:custGeom>
              <a:avLst/>
              <a:gdLst/>
              <a:ahLst/>
              <a:cxnLst/>
              <a:rect l="l" t="t" r="r" b="b"/>
              <a:pathLst>
                <a:path w="13" h="3573" fill="none" extrusionOk="0">
                  <a:moveTo>
                    <a:pt x="13" y="0"/>
                  </a:moveTo>
                  <a:lnTo>
                    <a:pt x="13" y="1786"/>
                  </a:lnTo>
                  <a:lnTo>
                    <a:pt x="1" y="357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1765505" y="2279121"/>
              <a:ext cx="392" cy="58448"/>
            </a:xfrm>
            <a:custGeom>
              <a:avLst/>
              <a:gdLst/>
              <a:ahLst/>
              <a:cxnLst/>
              <a:rect l="l" t="t" r="r" b="b"/>
              <a:pathLst>
                <a:path w="12" h="1787" fill="none" extrusionOk="0">
                  <a:moveTo>
                    <a:pt x="0" y="1786"/>
                  </a:moveTo>
                  <a:lnTo>
                    <a:pt x="12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1819244" y="2220705"/>
              <a:ext cx="392" cy="117224"/>
            </a:xfrm>
            <a:custGeom>
              <a:avLst/>
              <a:gdLst/>
              <a:ahLst/>
              <a:cxnLst/>
              <a:rect l="l" t="t" r="r" b="b"/>
              <a:pathLst>
                <a:path w="12" h="3584" fill="none" extrusionOk="0">
                  <a:moveTo>
                    <a:pt x="0" y="3584"/>
                  </a:moveTo>
                  <a:lnTo>
                    <a:pt x="12" y="1798"/>
                  </a:lnTo>
                  <a:lnTo>
                    <a:pt x="12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1872982" y="2279514"/>
              <a:ext cx="425" cy="58416"/>
            </a:xfrm>
            <a:custGeom>
              <a:avLst/>
              <a:gdLst/>
              <a:ahLst/>
              <a:cxnLst/>
              <a:rect l="l" t="t" r="r" b="b"/>
              <a:pathLst>
                <a:path w="13" h="1786" fill="none" extrusionOk="0">
                  <a:moveTo>
                    <a:pt x="0" y="1786"/>
                  </a:moveTo>
                  <a:lnTo>
                    <a:pt x="12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1926721" y="2221490"/>
              <a:ext cx="425" cy="116831"/>
            </a:xfrm>
            <a:custGeom>
              <a:avLst/>
              <a:gdLst/>
              <a:ahLst/>
              <a:cxnLst/>
              <a:rect l="l" t="t" r="r" b="b"/>
              <a:pathLst>
                <a:path w="13" h="3572" fill="none" extrusionOk="0">
                  <a:moveTo>
                    <a:pt x="0" y="3572"/>
                  </a:moveTo>
                  <a:lnTo>
                    <a:pt x="12" y="1786"/>
                  </a:lnTo>
                  <a:lnTo>
                    <a:pt x="12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1980459" y="2279873"/>
              <a:ext cx="425" cy="58841"/>
            </a:xfrm>
            <a:custGeom>
              <a:avLst/>
              <a:gdLst/>
              <a:ahLst/>
              <a:cxnLst/>
              <a:rect l="l" t="t" r="r" b="b"/>
              <a:pathLst>
                <a:path w="13" h="1799" fill="none" extrusionOk="0">
                  <a:moveTo>
                    <a:pt x="0" y="1799"/>
                  </a:moveTo>
                  <a:lnTo>
                    <a:pt x="12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2034198" y="2221850"/>
              <a:ext cx="818" cy="116864"/>
            </a:xfrm>
            <a:custGeom>
              <a:avLst/>
              <a:gdLst/>
              <a:ahLst/>
              <a:cxnLst/>
              <a:rect l="l" t="t" r="r" b="b"/>
              <a:pathLst>
                <a:path w="25" h="3573" fill="none" extrusionOk="0">
                  <a:moveTo>
                    <a:pt x="0" y="3573"/>
                  </a:moveTo>
                  <a:lnTo>
                    <a:pt x="12" y="1787"/>
                  </a:lnTo>
                  <a:lnTo>
                    <a:pt x="24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2087936" y="2280658"/>
              <a:ext cx="425" cy="58448"/>
            </a:xfrm>
            <a:custGeom>
              <a:avLst/>
              <a:gdLst/>
              <a:ahLst/>
              <a:cxnLst/>
              <a:rect l="l" t="t" r="r" b="b"/>
              <a:pathLst>
                <a:path w="13" h="1787" fill="none" extrusionOk="0">
                  <a:moveTo>
                    <a:pt x="0" y="1787"/>
                  </a:moveTo>
                  <a:lnTo>
                    <a:pt x="12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2141674" y="2222243"/>
              <a:ext cx="818" cy="116864"/>
            </a:xfrm>
            <a:custGeom>
              <a:avLst/>
              <a:gdLst/>
              <a:ahLst/>
              <a:cxnLst/>
              <a:rect l="l" t="t" r="r" b="b"/>
              <a:pathLst>
                <a:path w="25" h="3573" fill="none" extrusionOk="0">
                  <a:moveTo>
                    <a:pt x="0" y="3573"/>
                  </a:moveTo>
                  <a:lnTo>
                    <a:pt x="12" y="1787"/>
                  </a:lnTo>
                  <a:lnTo>
                    <a:pt x="24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2195413" y="2281051"/>
              <a:ext cx="425" cy="58448"/>
            </a:xfrm>
            <a:custGeom>
              <a:avLst/>
              <a:gdLst/>
              <a:ahLst/>
              <a:cxnLst/>
              <a:rect l="l" t="t" r="r" b="b"/>
              <a:pathLst>
                <a:path w="13" h="1787" fill="none" extrusionOk="0">
                  <a:moveTo>
                    <a:pt x="1" y="1787"/>
                  </a:moveTo>
                  <a:lnTo>
                    <a:pt x="12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2249151" y="2222635"/>
              <a:ext cx="818" cy="117256"/>
            </a:xfrm>
            <a:custGeom>
              <a:avLst/>
              <a:gdLst/>
              <a:ahLst/>
              <a:cxnLst/>
              <a:rect l="l" t="t" r="r" b="b"/>
              <a:pathLst>
                <a:path w="25" h="3585" fill="none" extrusionOk="0">
                  <a:moveTo>
                    <a:pt x="1" y="3585"/>
                  </a:moveTo>
                  <a:lnTo>
                    <a:pt x="13" y="1799"/>
                  </a:lnTo>
                  <a:lnTo>
                    <a:pt x="24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2302890" y="2281443"/>
              <a:ext cx="425" cy="58448"/>
            </a:xfrm>
            <a:custGeom>
              <a:avLst/>
              <a:gdLst/>
              <a:ahLst/>
              <a:cxnLst/>
              <a:rect l="l" t="t" r="r" b="b"/>
              <a:pathLst>
                <a:path w="13" h="1787" fill="none" extrusionOk="0">
                  <a:moveTo>
                    <a:pt x="1" y="1787"/>
                  </a:moveTo>
                  <a:lnTo>
                    <a:pt x="13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2356628" y="2223420"/>
              <a:ext cx="818" cy="116864"/>
            </a:xfrm>
            <a:custGeom>
              <a:avLst/>
              <a:gdLst/>
              <a:ahLst/>
              <a:cxnLst/>
              <a:rect l="l" t="t" r="r" b="b"/>
              <a:pathLst>
                <a:path w="25" h="3573" fill="none" extrusionOk="0">
                  <a:moveTo>
                    <a:pt x="1" y="3572"/>
                  </a:moveTo>
                  <a:lnTo>
                    <a:pt x="13" y="1787"/>
                  </a:lnTo>
                  <a:lnTo>
                    <a:pt x="25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2410366" y="2281836"/>
              <a:ext cx="425" cy="58448"/>
            </a:xfrm>
            <a:custGeom>
              <a:avLst/>
              <a:gdLst/>
              <a:ahLst/>
              <a:cxnLst/>
              <a:rect l="l" t="t" r="r" b="b"/>
              <a:pathLst>
                <a:path w="13" h="1787" fill="none" extrusionOk="0">
                  <a:moveTo>
                    <a:pt x="1" y="1786"/>
                  </a:moveTo>
                  <a:lnTo>
                    <a:pt x="13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597226" y="507617"/>
              <a:ext cx="58448" cy="425"/>
            </a:xfrm>
            <a:custGeom>
              <a:avLst/>
              <a:gdLst/>
              <a:ahLst/>
              <a:cxnLst/>
              <a:rect l="l" t="t" r="r" b="b"/>
              <a:pathLst>
                <a:path w="1787" h="13" fill="none" extrusionOk="0">
                  <a:moveTo>
                    <a:pt x="0" y="1"/>
                  </a:moveTo>
                  <a:lnTo>
                    <a:pt x="1786" y="1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597226" y="561356"/>
              <a:ext cx="116864" cy="425"/>
            </a:xfrm>
            <a:custGeom>
              <a:avLst/>
              <a:gdLst/>
              <a:ahLst/>
              <a:cxnLst/>
              <a:rect l="l" t="t" r="r" b="b"/>
              <a:pathLst>
                <a:path w="3573" h="13" fill="none" extrusionOk="0">
                  <a:moveTo>
                    <a:pt x="0" y="1"/>
                  </a:moveTo>
                  <a:lnTo>
                    <a:pt x="1786" y="13"/>
                  </a:lnTo>
                  <a:lnTo>
                    <a:pt x="3572" y="1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596834" y="615094"/>
              <a:ext cx="58448" cy="425"/>
            </a:xfrm>
            <a:custGeom>
              <a:avLst/>
              <a:gdLst/>
              <a:ahLst/>
              <a:cxnLst/>
              <a:rect l="l" t="t" r="r" b="b"/>
              <a:pathLst>
                <a:path w="1787" h="13" fill="none" extrusionOk="0">
                  <a:moveTo>
                    <a:pt x="0" y="1"/>
                  </a:moveTo>
                  <a:lnTo>
                    <a:pt x="1786" y="1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596441" y="668833"/>
              <a:ext cx="117256" cy="425"/>
            </a:xfrm>
            <a:custGeom>
              <a:avLst/>
              <a:gdLst/>
              <a:ahLst/>
              <a:cxnLst/>
              <a:rect l="l" t="t" r="r" b="b"/>
              <a:pathLst>
                <a:path w="3585" h="13" fill="none" extrusionOk="0">
                  <a:moveTo>
                    <a:pt x="0" y="1"/>
                  </a:moveTo>
                  <a:lnTo>
                    <a:pt x="1786" y="13"/>
                  </a:lnTo>
                  <a:lnTo>
                    <a:pt x="3584" y="1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596441" y="722571"/>
              <a:ext cx="58448" cy="425"/>
            </a:xfrm>
            <a:custGeom>
              <a:avLst/>
              <a:gdLst/>
              <a:ahLst/>
              <a:cxnLst/>
              <a:rect l="l" t="t" r="r" b="b"/>
              <a:pathLst>
                <a:path w="1787" h="13" fill="none" extrusionOk="0">
                  <a:moveTo>
                    <a:pt x="0" y="1"/>
                  </a:moveTo>
                  <a:lnTo>
                    <a:pt x="1786" y="1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596049" y="776342"/>
              <a:ext cx="116864" cy="785"/>
            </a:xfrm>
            <a:custGeom>
              <a:avLst/>
              <a:gdLst/>
              <a:ahLst/>
              <a:cxnLst/>
              <a:rect l="l" t="t" r="r" b="b"/>
              <a:pathLst>
                <a:path w="3573" h="24" fill="none" extrusionOk="0">
                  <a:moveTo>
                    <a:pt x="1" y="0"/>
                  </a:moveTo>
                  <a:lnTo>
                    <a:pt x="1787" y="12"/>
                  </a:lnTo>
                  <a:lnTo>
                    <a:pt x="3572" y="24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595656" y="830081"/>
              <a:ext cx="58841" cy="392"/>
            </a:xfrm>
            <a:custGeom>
              <a:avLst/>
              <a:gdLst/>
              <a:ahLst/>
              <a:cxnLst/>
              <a:rect l="l" t="t" r="r" b="b"/>
              <a:pathLst>
                <a:path w="1799" h="12" fill="none" extrusionOk="0">
                  <a:moveTo>
                    <a:pt x="1" y="0"/>
                  </a:moveTo>
                  <a:lnTo>
                    <a:pt x="1799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595656" y="883819"/>
              <a:ext cx="116864" cy="785"/>
            </a:xfrm>
            <a:custGeom>
              <a:avLst/>
              <a:gdLst/>
              <a:ahLst/>
              <a:cxnLst/>
              <a:rect l="l" t="t" r="r" b="b"/>
              <a:pathLst>
                <a:path w="3573" h="24" fill="none" extrusionOk="0">
                  <a:moveTo>
                    <a:pt x="1" y="0"/>
                  </a:moveTo>
                  <a:lnTo>
                    <a:pt x="1787" y="12"/>
                  </a:lnTo>
                  <a:lnTo>
                    <a:pt x="3573" y="24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595264" y="937558"/>
              <a:ext cx="58448" cy="425"/>
            </a:xfrm>
            <a:custGeom>
              <a:avLst/>
              <a:gdLst/>
              <a:ahLst/>
              <a:cxnLst/>
              <a:rect l="l" t="t" r="r" b="b"/>
              <a:pathLst>
                <a:path w="1787" h="13" fill="none" extrusionOk="0">
                  <a:moveTo>
                    <a:pt x="1" y="0"/>
                  </a:moveTo>
                  <a:lnTo>
                    <a:pt x="1787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595264" y="991296"/>
              <a:ext cx="116864" cy="818"/>
            </a:xfrm>
            <a:custGeom>
              <a:avLst/>
              <a:gdLst/>
              <a:ahLst/>
              <a:cxnLst/>
              <a:rect l="l" t="t" r="r" b="b"/>
              <a:pathLst>
                <a:path w="3573" h="25" fill="none" extrusionOk="0">
                  <a:moveTo>
                    <a:pt x="1" y="0"/>
                  </a:moveTo>
                  <a:lnTo>
                    <a:pt x="1787" y="12"/>
                  </a:lnTo>
                  <a:lnTo>
                    <a:pt x="3573" y="24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594871" y="1045034"/>
              <a:ext cx="58448" cy="425"/>
            </a:xfrm>
            <a:custGeom>
              <a:avLst/>
              <a:gdLst/>
              <a:ahLst/>
              <a:cxnLst/>
              <a:rect l="l" t="t" r="r" b="b"/>
              <a:pathLst>
                <a:path w="1787" h="13" fill="none" extrusionOk="0">
                  <a:moveTo>
                    <a:pt x="1" y="0"/>
                  </a:moveTo>
                  <a:lnTo>
                    <a:pt x="1787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594479" y="1098773"/>
              <a:ext cx="117256" cy="818"/>
            </a:xfrm>
            <a:custGeom>
              <a:avLst/>
              <a:gdLst/>
              <a:ahLst/>
              <a:cxnLst/>
              <a:rect l="l" t="t" r="r" b="b"/>
              <a:pathLst>
                <a:path w="3585" h="25" fill="none" extrusionOk="0">
                  <a:moveTo>
                    <a:pt x="1" y="0"/>
                  </a:moveTo>
                  <a:lnTo>
                    <a:pt x="1799" y="12"/>
                  </a:lnTo>
                  <a:lnTo>
                    <a:pt x="3585" y="24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594479" y="1152511"/>
              <a:ext cx="58448" cy="425"/>
            </a:xfrm>
            <a:custGeom>
              <a:avLst/>
              <a:gdLst/>
              <a:ahLst/>
              <a:cxnLst/>
              <a:rect l="l" t="t" r="r" b="b"/>
              <a:pathLst>
                <a:path w="1787" h="13" fill="none" extrusionOk="0">
                  <a:moveTo>
                    <a:pt x="1" y="0"/>
                  </a:moveTo>
                  <a:lnTo>
                    <a:pt x="1787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594119" y="1206250"/>
              <a:ext cx="116831" cy="818"/>
            </a:xfrm>
            <a:custGeom>
              <a:avLst/>
              <a:gdLst/>
              <a:ahLst/>
              <a:cxnLst/>
              <a:rect l="l" t="t" r="r" b="b"/>
              <a:pathLst>
                <a:path w="3572" h="25" fill="none" extrusionOk="0">
                  <a:moveTo>
                    <a:pt x="0" y="1"/>
                  </a:moveTo>
                  <a:lnTo>
                    <a:pt x="1786" y="12"/>
                  </a:lnTo>
                  <a:lnTo>
                    <a:pt x="3572" y="24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594119" y="1259988"/>
              <a:ext cx="58416" cy="425"/>
            </a:xfrm>
            <a:custGeom>
              <a:avLst/>
              <a:gdLst/>
              <a:ahLst/>
              <a:cxnLst/>
              <a:rect l="l" t="t" r="r" b="b"/>
              <a:pathLst>
                <a:path w="1786" h="13" fill="none" extrusionOk="0">
                  <a:moveTo>
                    <a:pt x="0" y="1"/>
                  </a:moveTo>
                  <a:lnTo>
                    <a:pt x="1786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593727" y="1313726"/>
              <a:ext cx="116831" cy="818"/>
            </a:xfrm>
            <a:custGeom>
              <a:avLst/>
              <a:gdLst/>
              <a:ahLst/>
              <a:cxnLst/>
              <a:rect l="l" t="t" r="r" b="b"/>
              <a:pathLst>
                <a:path w="3572" h="25" fill="none" extrusionOk="0">
                  <a:moveTo>
                    <a:pt x="0" y="1"/>
                  </a:moveTo>
                  <a:lnTo>
                    <a:pt x="1786" y="13"/>
                  </a:lnTo>
                  <a:lnTo>
                    <a:pt x="3572" y="24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593334" y="1367857"/>
              <a:ext cx="58448" cy="33"/>
            </a:xfrm>
            <a:custGeom>
              <a:avLst/>
              <a:gdLst/>
              <a:ahLst/>
              <a:cxnLst/>
              <a:rect l="l" t="t" r="r" b="b"/>
              <a:pathLst>
                <a:path w="1787" h="1" fill="none" extrusionOk="0">
                  <a:moveTo>
                    <a:pt x="0" y="1"/>
                  </a:moveTo>
                  <a:lnTo>
                    <a:pt x="1786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593334" y="1421596"/>
              <a:ext cx="116864" cy="425"/>
            </a:xfrm>
            <a:custGeom>
              <a:avLst/>
              <a:gdLst/>
              <a:ahLst/>
              <a:cxnLst/>
              <a:rect l="l" t="t" r="r" b="b"/>
              <a:pathLst>
                <a:path w="3573" h="13" fill="none" extrusionOk="0">
                  <a:moveTo>
                    <a:pt x="0" y="1"/>
                  </a:moveTo>
                  <a:lnTo>
                    <a:pt x="1786" y="1"/>
                  </a:lnTo>
                  <a:lnTo>
                    <a:pt x="3572" y="1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592942" y="1474942"/>
              <a:ext cx="58448" cy="425"/>
            </a:xfrm>
            <a:custGeom>
              <a:avLst/>
              <a:gdLst/>
              <a:ahLst/>
              <a:cxnLst/>
              <a:rect l="l" t="t" r="r" b="b"/>
              <a:pathLst>
                <a:path w="1787" h="13" fill="none" extrusionOk="0">
                  <a:moveTo>
                    <a:pt x="0" y="1"/>
                  </a:moveTo>
                  <a:lnTo>
                    <a:pt x="1786" y="1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592549" y="1529073"/>
              <a:ext cx="117256" cy="425"/>
            </a:xfrm>
            <a:custGeom>
              <a:avLst/>
              <a:gdLst/>
              <a:ahLst/>
              <a:cxnLst/>
              <a:rect l="l" t="t" r="r" b="b"/>
              <a:pathLst>
                <a:path w="3585" h="13" fill="none" extrusionOk="0">
                  <a:moveTo>
                    <a:pt x="0" y="1"/>
                  </a:moveTo>
                  <a:lnTo>
                    <a:pt x="1798" y="1"/>
                  </a:lnTo>
                  <a:lnTo>
                    <a:pt x="3584" y="1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592549" y="1582811"/>
              <a:ext cx="58448" cy="33"/>
            </a:xfrm>
            <a:custGeom>
              <a:avLst/>
              <a:gdLst/>
              <a:ahLst/>
              <a:cxnLst/>
              <a:rect l="l" t="t" r="r" b="b"/>
              <a:pathLst>
                <a:path w="1787" h="1" fill="none" extrusionOk="0">
                  <a:moveTo>
                    <a:pt x="0" y="1"/>
                  </a:moveTo>
                  <a:lnTo>
                    <a:pt x="1786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592157" y="1636550"/>
              <a:ext cx="116864" cy="425"/>
            </a:xfrm>
            <a:custGeom>
              <a:avLst/>
              <a:gdLst/>
              <a:ahLst/>
              <a:cxnLst/>
              <a:rect l="l" t="t" r="r" b="b"/>
              <a:pathLst>
                <a:path w="3573" h="13" fill="none" extrusionOk="0">
                  <a:moveTo>
                    <a:pt x="1" y="1"/>
                  </a:moveTo>
                  <a:lnTo>
                    <a:pt x="1786" y="1"/>
                  </a:lnTo>
                  <a:lnTo>
                    <a:pt x="3572" y="1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592157" y="1690288"/>
              <a:ext cx="58448" cy="33"/>
            </a:xfrm>
            <a:custGeom>
              <a:avLst/>
              <a:gdLst/>
              <a:ahLst/>
              <a:cxnLst/>
              <a:rect l="l" t="t" r="r" b="b"/>
              <a:pathLst>
                <a:path w="1787" h="1" fill="none" extrusionOk="0">
                  <a:moveTo>
                    <a:pt x="1" y="1"/>
                  </a:moveTo>
                  <a:lnTo>
                    <a:pt x="1786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591764" y="1744059"/>
              <a:ext cx="116864" cy="392"/>
            </a:xfrm>
            <a:custGeom>
              <a:avLst/>
              <a:gdLst/>
              <a:ahLst/>
              <a:cxnLst/>
              <a:rect l="l" t="t" r="r" b="b"/>
              <a:pathLst>
                <a:path w="3573" h="12" fill="none" extrusionOk="0">
                  <a:moveTo>
                    <a:pt x="1" y="0"/>
                  </a:moveTo>
                  <a:lnTo>
                    <a:pt x="1787" y="0"/>
                  </a:lnTo>
                  <a:lnTo>
                    <a:pt x="3572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591372" y="1797797"/>
              <a:ext cx="58448" cy="33"/>
            </a:xfrm>
            <a:custGeom>
              <a:avLst/>
              <a:gdLst/>
              <a:ahLst/>
              <a:cxnLst/>
              <a:rect l="l" t="t" r="r" b="b"/>
              <a:pathLst>
                <a:path w="1787" h="1" fill="none" extrusionOk="0">
                  <a:moveTo>
                    <a:pt x="1" y="0"/>
                  </a:moveTo>
                  <a:lnTo>
                    <a:pt x="1787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591372" y="1851536"/>
              <a:ext cx="116864" cy="425"/>
            </a:xfrm>
            <a:custGeom>
              <a:avLst/>
              <a:gdLst/>
              <a:ahLst/>
              <a:cxnLst/>
              <a:rect l="l" t="t" r="r" b="b"/>
              <a:pathLst>
                <a:path w="3573" h="13" fill="none" extrusionOk="0">
                  <a:moveTo>
                    <a:pt x="1" y="0"/>
                  </a:moveTo>
                  <a:lnTo>
                    <a:pt x="1787" y="0"/>
                  </a:lnTo>
                  <a:lnTo>
                    <a:pt x="3573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590979" y="1905274"/>
              <a:ext cx="58448" cy="425"/>
            </a:xfrm>
            <a:custGeom>
              <a:avLst/>
              <a:gdLst/>
              <a:ahLst/>
              <a:cxnLst/>
              <a:rect l="l" t="t" r="r" b="b"/>
              <a:pathLst>
                <a:path w="1787" h="13" fill="none" extrusionOk="0">
                  <a:moveTo>
                    <a:pt x="1" y="0"/>
                  </a:moveTo>
                  <a:lnTo>
                    <a:pt x="1787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590587" y="1959013"/>
              <a:ext cx="117256" cy="425"/>
            </a:xfrm>
            <a:custGeom>
              <a:avLst/>
              <a:gdLst/>
              <a:ahLst/>
              <a:cxnLst/>
              <a:rect l="l" t="t" r="r" b="b"/>
              <a:pathLst>
                <a:path w="3585" h="13" fill="none" extrusionOk="0">
                  <a:moveTo>
                    <a:pt x="1" y="0"/>
                  </a:moveTo>
                  <a:lnTo>
                    <a:pt x="1787" y="12"/>
                  </a:lnTo>
                  <a:lnTo>
                    <a:pt x="3585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1"/>
            <p:cNvSpPr/>
            <p:nvPr/>
          </p:nvSpPr>
          <p:spPr>
            <a:xfrm>
              <a:off x="590587" y="2012751"/>
              <a:ext cx="58448" cy="425"/>
            </a:xfrm>
            <a:custGeom>
              <a:avLst/>
              <a:gdLst/>
              <a:ahLst/>
              <a:cxnLst/>
              <a:rect l="l" t="t" r="r" b="b"/>
              <a:pathLst>
                <a:path w="1787" h="13" fill="none" extrusionOk="0">
                  <a:moveTo>
                    <a:pt x="1" y="0"/>
                  </a:moveTo>
                  <a:lnTo>
                    <a:pt x="1787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1"/>
            <p:cNvSpPr/>
            <p:nvPr/>
          </p:nvSpPr>
          <p:spPr>
            <a:xfrm>
              <a:off x="590194" y="2066490"/>
              <a:ext cx="116864" cy="425"/>
            </a:xfrm>
            <a:custGeom>
              <a:avLst/>
              <a:gdLst/>
              <a:ahLst/>
              <a:cxnLst/>
              <a:rect l="l" t="t" r="r" b="b"/>
              <a:pathLst>
                <a:path w="3573" h="13" fill="none" extrusionOk="0">
                  <a:moveTo>
                    <a:pt x="1" y="0"/>
                  </a:moveTo>
                  <a:lnTo>
                    <a:pt x="1787" y="12"/>
                  </a:lnTo>
                  <a:lnTo>
                    <a:pt x="3573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589834" y="2120228"/>
              <a:ext cx="58416" cy="425"/>
            </a:xfrm>
            <a:custGeom>
              <a:avLst/>
              <a:gdLst/>
              <a:ahLst/>
              <a:cxnLst/>
              <a:rect l="l" t="t" r="r" b="b"/>
              <a:pathLst>
                <a:path w="1786" h="13" fill="none" extrusionOk="0">
                  <a:moveTo>
                    <a:pt x="0" y="0"/>
                  </a:moveTo>
                  <a:lnTo>
                    <a:pt x="1786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1"/>
            <p:cNvSpPr/>
            <p:nvPr/>
          </p:nvSpPr>
          <p:spPr>
            <a:xfrm>
              <a:off x="589834" y="2173966"/>
              <a:ext cx="116831" cy="425"/>
            </a:xfrm>
            <a:custGeom>
              <a:avLst/>
              <a:gdLst/>
              <a:ahLst/>
              <a:cxnLst/>
              <a:rect l="l" t="t" r="r" b="b"/>
              <a:pathLst>
                <a:path w="3572" h="13" fill="none" extrusionOk="0">
                  <a:moveTo>
                    <a:pt x="0" y="0"/>
                  </a:moveTo>
                  <a:lnTo>
                    <a:pt x="1786" y="12"/>
                  </a:lnTo>
                  <a:lnTo>
                    <a:pt x="3572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41"/>
          <p:cNvGrpSpPr/>
          <p:nvPr/>
        </p:nvGrpSpPr>
        <p:grpSpPr>
          <a:xfrm rot="1273753">
            <a:off x="7515755" y="3781719"/>
            <a:ext cx="2217065" cy="1117063"/>
            <a:chOff x="782606" y="3568534"/>
            <a:chExt cx="1748256" cy="880829"/>
          </a:xfrm>
        </p:grpSpPr>
        <p:sp>
          <p:nvSpPr>
            <p:cNvPr id="865" name="Google Shape;865;p41"/>
            <p:cNvSpPr/>
            <p:nvPr/>
          </p:nvSpPr>
          <p:spPr>
            <a:xfrm>
              <a:off x="842931" y="4281219"/>
              <a:ext cx="19355" cy="168144"/>
            </a:xfrm>
            <a:custGeom>
              <a:avLst/>
              <a:gdLst/>
              <a:ahLst/>
              <a:cxnLst/>
              <a:rect l="l" t="t" r="r" b="b"/>
              <a:pathLst>
                <a:path w="573" h="4978" extrusionOk="0">
                  <a:moveTo>
                    <a:pt x="1" y="1"/>
                  </a:moveTo>
                  <a:lnTo>
                    <a:pt x="1" y="4978"/>
                  </a:lnTo>
                  <a:lnTo>
                    <a:pt x="572" y="4978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921361" y="4348401"/>
              <a:ext cx="19321" cy="100961"/>
            </a:xfrm>
            <a:custGeom>
              <a:avLst/>
              <a:gdLst/>
              <a:ahLst/>
              <a:cxnLst/>
              <a:rect l="l" t="t" r="r" b="b"/>
              <a:pathLst>
                <a:path w="572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572" y="2989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999791" y="4281219"/>
              <a:ext cx="18915" cy="168144"/>
            </a:xfrm>
            <a:custGeom>
              <a:avLst/>
              <a:gdLst/>
              <a:ahLst/>
              <a:cxnLst/>
              <a:rect l="l" t="t" r="r" b="b"/>
              <a:pathLst>
                <a:path w="560" h="4978" extrusionOk="0">
                  <a:moveTo>
                    <a:pt x="0" y="1"/>
                  </a:moveTo>
                  <a:lnTo>
                    <a:pt x="0" y="4978"/>
                  </a:lnTo>
                  <a:lnTo>
                    <a:pt x="560" y="4978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1078187" y="4348401"/>
              <a:ext cx="18949" cy="100961"/>
            </a:xfrm>
            <a:custGeom>
              <a:avLst/>
              <a:gdLst/>
              <a:ahLst/>
              <a:cxnLst/>
              <a:rect l="l" t="t" r="r" b="b"/>
              <a:pathLst>
                <a:path w="561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560" y="2989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1156616" y="4281219"/>
              <a:ext cx="18949" cy="168144"/>
            </a:xfrm>
            <a:custGeom>
              <a:avLst/>
              <a:gdLst/>
              <a:ahLst/>
              <a:cxnLst/>
              <a:rect l="l" t="t" r="r" b="b"/>
              <a:pathLst>
                <a:path w="561" h="4978" extrusionOk="0">
                  <a:moveTo>
                    <a:pt x="1" y="1"/>
                  </a:moveTo>
                  <a:lnTo>
                    <a:pt x="1" y="4978"/>
                  </a:lnTo>
                  <a:lnTo>
                    <a:pt x="560" y="4978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1235046" y="4348401"/>
              <a:ext cx="18915" cy="100961"/>
            </a:xfrm>
            <a:custGeom>
              <a:avLst/>
              <a:gdLst/>
              <a:ahLst/>
              <a:cxnLst/>
              <a:rect l="l" t="t" r="r" b="b"/>
              <a:pathLst>
                <a:path w="560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560" y="2989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1313476" y="4281219"/>
              <a:ext cx="18915" cy="168144"/>
            </a:xfrm>
            <a:custGeom>
              <a:avLst/>
              <a:gdLst/>
              <a:ahLst/>
              <a:cxnLst/>
              <a:rect l="l" t="t" r="r" b="b"/>
              <a:pathLst>
                <a:path w="560" h="4978" extrusionOk="0">
                  <a:moveTo>
                    <a:pt x="0" y="1"/>
                  </a:moveTo>
                  <a:lnTo>
                    <a:pt x="0" y="4978"/>
                  </a:lnTo>
                  <a:lnTo>
                    <a:pt x="560" y="4978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1391872" y="4348401"/>
              <a:ext cx="18949" cy="100961"/>
            </a:xfrm>
            <a:custGeom>
              <a:avLst/>
              <a:gdLst/>
              <a:ahLst/>
              <a:cxnLst/>
              <a:rect l="l" t="t" r="r" b="b"/>
              <a:pathLst>
                <a:path w="561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560" y="2989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1470301" y="4281219"/>
              <a:ext cx="18949" cy="168144"/>
            </a:xfrm>
            <a:custGeom>
              <a:avLst/>
              <a:gdLst/>
              <a:ahLst/>
              <a:cxnLst/>
              <a:rect l="l" t="t" r="r" b="b"/>
              <a:pathLst>
                <a:path w="561" h="4978" extrusionOk="0">
                  <a:moveTo>
                    <a:pt x="0" y="1"/>
                  </a:moveTo>
                  <a:lnTo>
                    <a:pt x="0" y="4978"/>
                  </a:lnTo>
                  <a:lnTo>
                    <a:pt x="560" y="4978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1548731" y="4348401"/>
              <a:ext cx="18915" cy="100961"/>
            </a:xfrm>
            <a:custGeom>
              <a:avLst/>
              <a:gdLst/>
              <a:ahLst/>
              <a:cxnLst/>
              <a:rect l="l" t="t" r="r" b="b"/>
              <a:pathLst>
                <a:path w="560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560" y="2989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1627127" y="4281219"/>
              <a:ext cx="18949" cy="168144"/>
            </a:xfrm>
            <a:custGeom>
              <a:avLst/>
              <a:gdLst/>
              <a:ahLst/>
              <a:cxnLst/>
              <a:rect l="l" t="t" r="r" b="b"/>
              <a:pathLst>
                <a:path w="561" h="4978" extrusionOk="0">
                  <a:moveTo>
                    <a:pt x="1" y="1"/>
                  </a:moveTo>
                  <a:lnTo>
                    <a:pt x="1" y="4978"/>
                  </a:lnTo>
                  <a:lnTo>
                    <a:pt x="560" y="4978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1705557" y="4348401"/>
              <a:ext cx="18949" cy="100961"/>
            </a:xfrm>
            <a:custGeom>
              <a:avLst/>
              <a:gdLst/>
              <a:ahLst/>
              <a:cxnLst/>
              <a:rect l="l" t="t" r="r" b="b"/>
              <a:pathLst>
                <a:path w="561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560" y="2989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1783986" y="4281219"/>
              <a:ext cx="18915" cy="168144"/>
            </a:xfrm>
            <a:custGeom>
              <a:avLst/>
              <a:gdLst/>
              <a:ahLst/>
              <a:cxnLst/>
              <a:rect l="l" t="t" r="r" b="b"/>
              <a:pathLst>
                <a:path w="560" h="4978" extrusionOk="0">
                  <a:moveTo>
                    <a:pt x="0" y="1"/>
                  </a:moveTo>
                  <a:lnTo>
                    <a:pt x="0" y="4978"/>
                  </a:lnTo>
                  <a:lnTo>
                    <a:pt x="560" y="4978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1862416" y="4348401"/>
              <a:ext cx="18915" cy="100961"/>
            </a:xfrm>
            <a:custGeom>
              <a:avLst/>
              <a:gdLst/>
              <a:ahLst/>
              <a:cxnLst/>
              <a:rect l="l" t="t" r="r" b="b"/>
              <a:pathLst>
                <a:path w="560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560" y="2989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1940407" y="4281219"/>
              <a:ext cx="19355" cy="168144"/>
            </a:xfrm>
            <a:custGeom>
              <a:avLst/>
              <a:gdLst/>
              <a:ahLst/>
              <a:cxnLst/>
              <a:rect l="l" t="t" r="r" b="b"/>
              <a:pathLst>
                <a:path w="573" h="4978" extrusionOk="0">
                  <a:moveTo>
                    <a:pt x="1" y="1"/>
                  </a:moveTo>
                  <a:lnTo>
                    <a:pt x="1" y="4978"/>
                  </a:lnTo>
                  <a:lnTo>
                    <a:pt x="572" y="4978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2018836" y="4348401"/>
              <a:ext cx="19355" cy="100961"/>
            </a:xfrm>
            <a:custGeom>
              <a:avLst/>
              <a:gdLst/>
              <a:ahLst/>
              <a:cxnLst/>
              <a:rect l="l" t="t" r="r" b="b"/>
              <a:pathLst>
                <a:path w="573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572" y="2989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2097266" y="4281219"/>
              <a:ext cx="19321" cy="168144"/>
            </a:xfrm>
            <a:custGeom>
              <a:avLst/>
              <a:gdLst/>
              <a:ahLst/>
              <a:cxnLst/>
              <a:rect l="l" t="t" r="r" b="b"/>
              <a:pathLst>
                <a:path w="572" h="4978" extrusionOk="0">
                  <a:moveTo>
                    <a:pt x="0" y="1"/>
                  </a:moveTo>
                  <a:lnTo>
                    <a:pt x="0" y="4978"/>
                  </a:lnTo>
                  <a:lnTo>
                    <a:pt x="572" y="4978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2175696" y="4348401"/>
              <a:ext cx="19321" cy="100961"/>
            </a:xfrm>
            <a:custGeom>
              <a:avLst/>
              <a:gdLst/>
              <a:ahLst/>
              <a:cxnLst/>
              <a:rect l="l" t="t" r="r" b="b"/>
              <a:pathLst>
                <a:path w="572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572" y="2989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2254092" y="4281219"/>
              <a:ext cx="19355" cy="168144"/>
            </a:xfrm>
            <a:custGeom>
              <a:avLst/>
              <a:gdLst/>
              <a:ahLst/>
              <a:cxnLst/>
              <a:rect l="l" t="t" r="r" b="b"/>
              <a:pathLst>
                <a:path w="573" h="4978" extrusionOk="0">
                  <a:moveTo>
                    <a:pt x="1" y="1"/>
                  </a:moveTo>
                  <a:lnTo>
                    <a:pt x="1" y="4978"/>
                  </a:lnTo>
                  <a:lnTo>
                    <a:pt x="572" y="4978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2332521" y="4348401"/>
              <a:ext cx="18949" cy="100961"/>
            </a:xfrm>
            <a:custGeom>
              <a:avLst/>
              <a:gdLst/>
              <a:ahLst/>
              <a:cxnLst/>
              <a:rect l="l" t="t" r="r" b="b"/>
              <a:pathLst>
                <a:path w="561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560" y="2989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2410951" y="4281219"/>
              <a:ext cx="18915" cy="168144"/>
            </a:xfrm>
            <a:custGeom>
              <a:avLst/>
              <a:gdLst/>
              <a:ahLst/>
              <a:cxnLst/>
              <a:rect l="l" t="t" r="r" b="b"/>
              <a:pathLst>
                <a:path w="560" h="4978" extrusionOk="0">
                  <a:moveTo>
                    <a:pt x="0" y="1"/>
                  </a:moveTo>
                  <a:lnTo>
                    <a:pt x="0" y="4978"/>
                  </a:lnTo>
                  <a:lnTo>
                    <a:pt x="560" y="4978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782606" y="3568534"/>
              <a:ext cx="1748256" cy="876763"/>
            </a:xfrm>
            <a:custGeom>
              <a:avLst/>
              <a:gdLst/>
              <a:ahLst/>
              <a:cxnLst/>
              <a:rect l="l" t="t" r="r" b="b"/>
              <a:pathLst>
                <a:path w="51758" h="25957" extrusionOk="0">
                  <a:moveTo>
                    <a:pt x="25873" y="7894"/>
                  </a:moveTo>
                  <a:cubicBezTo>
                    <a:pt x="31457" y="7894"/>
                    <a:pt x="36505" y="11228"/>
                    <a:pt x="38684" y="16372"/>
                  </a:cubicBezTo>
                  <a:lnTo>
                    <a:pt x="39244" y="17681"/>
                  </a:lnTo>
                  <a:lnTo>
                    <a:pt x="12514" y="17681"/>
                  </a:lnTo>
                  <a:lnTo>
                    <a:pt x="13074" y="16372"/>
                  </a:lnTo>
                  <a:cubicBezTo>
                    <a:pt x="15253" y="11228"/>
                    <a:pt x="20289" y="7894"/>
                    <a:pt x="25873" y="7894"/>
                  </a:cubicBezTo>
                  <a:close/>
                  <a:moveTo>
                    <a:pt x="25873" y="0"/>
                  </a:moveTo>
                  <a:cubicBezTo>
                    <a:pt x="15765" y="0"/>
                    <a:pt x="6978" y="6942"/>
                    <a:pt x="4632" y="16776"/>
                  </a:cubicBezTo>
                  <a:lnTo>
                    <a:pt x="4597" y="16955"/>
                  </a:lnTo>
                  <a:lnTo>
                    <a:pt x="4418" y="17681"/>
                  </a:lnTo>
                  <a:lnTo>
                    <a:pt x="1" y="17681"/>
                  </a:lnTo>
                  <a:lnTo>
                    <a:pt x="1" y="25956"/>
                  </a:lnTo>
                  <a:lnTo>
                    <a:pt x="51757" y="25956"/>
                  </a:lnTo>
                  <a:lnTo>
                    <a:pt x="51757" y="17681"/>
                  </a:lnTo>
                  <a:lnTo>
                    <a:pt x="47328" y="17681"/>
                  </a:lnTo>
                  <a:lnTo>
                    <a:pt x="47161" y="16955"/>
                  </a:lnTo>
                  <a:lnTo>
                    <a:pt x="47126" y="16776"/>
                  </a:lnTo>
                  <a:cubicBezTo>
                    <a:pt x="44780" y="6942"/>
                    <a:pt x="35993" y="0"/>
                    <a:pt x="25873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94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863062" y="4261122"/>
              <a:ext cx="19321" cy="168144"/>
            </a:xfrm>
            <a:custGeom>
              <a:avLst/>
              <a:gdLst/>
              <a:ahLst/>
              <a:cxnLst/>
              <a:rect l="l" t="t" r="r" b="b"/>
              <a:pathLst>
                <a:path w="572" h="4978" extrusionOk="0">
                  <a:moveTo>
                    <a:pt x="0" y="1"/>
                  </a:moveTo>
                  <a:lnTo>
                    <a:pt x="0" y="4977"/>
                  </a:lnTo>
                  <a:lnTo>
                    <a:pt x="572" y="4977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941458" y="4328270"/>
              <a:ext cx="19355" cy="100995"/>
            </a:xfrm>
            <a:custGeom>
              <a:avLst/>
              <a:gdLst/>
              <a:ahLst/>
              <a:cxnLst/>
              <a:rect l="l" t="t" r="r" b="b"/>
              <a:pathLst>
                <a:path w="573" h="2990" extrusionOk="0">
                  <a:moveTo>
                    <a:pt x="1" y="1"/>
                  </a:moveTo>
                  <a:lnTo>
                    <a:pt x="1" y="2989"/>
                  </a:lnTo>
                  <a:lnTo>
                    <a:pt x="572" y="2989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1"/>
            <p:cNvSpPr/>
            <p:nvPr/>
          </p:nvSpPr>
          <p:spPr>
            <a:xfrm>
              <a:off x="1019888" y="4261122"/>
              <a:ext cx="18949" cy="168144"/>
            </a:xfrm>
            <a:custGeom>
              <a:avLst/>
              <a:gdLst/>
              <a:ahLst/>
              <a:cxnLst/>
              <a:rect l="l" t="t" r="r" b="b"/>
              <a:pathLst>
                <a:path w="561" h="4978" extrusionOk="0">
                  <a:moveTo>
                    <a:pt x="0" y="1"/>
                  </a:moveTo>
                  <a:lnTo>
                    <a:pt x="0" y="4977"/>
                  </a:lnTo>
                  <a:lnTo>
                    <a:pt x="560" y="4977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1"/>
            <p:cNvSpPr/>
            <p:nvPr/>
          </p:nvSpPr>
          <p:spPr>
            <a:xfrm>
              <a:off x="1098318" y="4328270"/>
              <a:ext cx="18915" cy="100995"/>
            </a:xfrm>
            <a:custGeom>
              <a:avLst/>
              <a:gdLst/>
              <a:ahLst/>
              <a:cxnLst/>
              <a:rect l="l" t="t" r="r" b="b"/>
              <a:pathLst>
                <a:path w="560" h="2990" extrusionOk="0">
                  <a:moveTo>
                    <a:pt x="0" y="1"/>
                  </a:moveTo>
                  <a:lnTo>
                    <a:pt x="0" y="2989"/>
                  </a:lnTo>
                  <a:lnTo>
                    <a:pt x="560" y="298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1176714" y="4261122"/>
              <a:ext cx="18949" cy="168144"/>
            </a:xfrm>
            <a:custGeom>
              <a:avLst/>
              <a:gdLst/>
              <a:ahLst/>
              <a:cxnLst/>
              <a:rect l="l" t="t" r="r" b="b"/>
              <a:pathLst>
                <a:path w="561" h="4978" extrusionOk="0">
                  <a:moveTo>
                    <a:pt x="1" y="1"/>
                  </a:moveTo>
                  <a:lnTo>
                    <a:pt x="1" y="4977"/>
                  </a:lnTo>
                  <a:lnTo>
                    <a:pt x="560" y="4977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1255143" y="4328270"/>
              <a:ext cx="18949" cy="100995"/>
            </a:xfrm>
            <a:custGeom>
              <a:avLst/>
              <a:gdLst/>
              <a:ahLst/>
              <a:cxnLst/>
              <a:rect l="l" t="t" r="r" b="b"/>
              <a:pathLst>
                <a:path w="561" h="2990" extrusionOk="0">
                  <a:moveTo>
                    <a:pt x="1" y="1"/>
                  </a:moveTo>
                  <a:lnTo>
                    <a:pt x="1" y="2989"/>
                  </a:lnTo>
                  <a:lnTo>
                    <a:pt x="560" y="298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1"/>
            <p:cNvSpPr/>
            <p:nvPr/>
          </p:nvSpPr>
          <p:spPr>
            <a:xfrm>
              <a:off x="1333573" y="4261122"/>
              <a:ext cx="18915" cy="168144"/>
            </a:xfrm>
            <a:custGeom>
              <a:avLst/>
              <a:gdLst/>
              <a:ahLst/>
              <a:cxnLst/>
              <a:rect l="l" t="t" r="r" b="b"/>
              <a:pathLst>
                <a:path w="560" h="4978" extrusionOk="0">
                  <a:moveTo>
                    <a:pt x="0" y="1"/>
                  </a:moveTo>
                  <a:lnTo>
                    <a:pt x="0" y="4977"/>
                  </a:lnTo>
                  <a:lnTo>
                    <a:pt x="560" y="4977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1"/>
            <p:cNvSpPr/>
            <p:nvPr/>
          </p:nvSpPr>
          <p:spPr>
            <a:xfrm>
              <a:off x="1412003" y="4328270"/>
              <a:ext cx="18915" cy="100995"/>
            </a:xfrm>
            <a:custGeom>
              <a:avLst/>
              <a:gdLst/>
              <a:ahLst/>
              <a:cxnLst/>
              <a:rect l="l" t="t" r="r" b="b"/>
              <a:pathLst>
                <a:path w="560" h="2990" extrusionOk="0">
                  <a:moveTo>
                    <a:pt x="0" y="1"/>
                  </a:moveTo>
                  <a:lnTo>
                    <a:pt x="0" y="2989"/>
                  </a:lnTo>
                  <a:lnTo>
                    <a:pt x="560" y="298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1490399" y="4261122"/>
              <a:ext cx="18949" cy="168144"/>
            </a:xfrm>
            <a:custGeom>
              <a:avLst/>
              <a:gdLst/>
              <a:ahLst/>
              <a:cxnLst/>
              <a:rect l="l" t="t" r="r" b="b"/>
              <a:pathLst>
                <a:path w="561" h="4978" extrusionOk="0">
                  <a:moveTo>
                    <a:pt x="1" y="1"/>
                  </a:moveTo>
                  <a:lnTo>
                    <a:pt x="1" y="4977"/>
                  </a:lnTo>
                  <a:lnTo>
                    <a:pt x="560" y="4977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1568828" y="4328270"/>
              <a:ext cx="18949" cy="100995"/>
            </a:xfrm>
            <a:custGeom>
              <a:avLst/>
              <a:gdLst/>
              <a:ahLst/>
              <a:cxnLst/>
              <a:rect l="l" t="t" r="r" b="b"/>
              <a:pathLst>
                <a:path w="561" h="2990" extrusionOk="0">
                  <a:moveTo>
                    <a:pt x="0" y="1"/>
                  </a:moveTo>
                  <a:lnTo>
                    <a:pt x="0" y="2989"/>
                  </a:lnTo>
                  <a:lnTo>
                    <a:pt x="560" y="298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1"/>
            <p:cNvSpPr/>
            <p:nvPr/>
          </p:nvSpPr>
          <p:spPr>
            <a:xfrm>
              <a:off x="1647258" y="4261122"/>
              <a:ext cx="18915" cy="168144"/>
            </a:xfrm>
            <a:custGeom>
              <a:avLst/>
              <a:gdLst/>
              <a:ahLst/>
              <a:cxnLst/>
              <a:rect l="l" t="t" r="r" b="b"/>
              <a:pathLst>
                <a:path w="560" h="4978" extrusionOk="0">
                  <a:moveTo>
                    <a:pt x="0" y="1"/>
                  </a:moveTo>
                  <a:lnTo>
                    <a:pt x="0" y="4977"/>
                  </a:lnTo>
                  <a:lnTo>
                    <a:pt x="560" y="4977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1"/>
            <p:cNvSpPr/>
            <p:nvPr/>
          </p:nvSpPr>
          <p:spPr>
            <a:xfrm>
              <a:off x="1725654" y="4328270"/>
              <a:ext cx="18949" cy="100995"/>
            </a:xfrm>
            <a:custGeom>
              <a:avLst/>
              <a:gdLst/>
              <a:ahLst/>
              <a:cxnLst/>
              <a:rect l="l" t="t" r="r" b="b"/>
              <a:pathLst>
                <a:path w="561" h="2990" extrusionOk="0">
                  <a:moveTo>
                    <a:pt x="1" y="1"/>
                  </a:moveTo>
                  <a:lnTo>
                    <a:pt x="1" y="2989"/>
                  </a:lnTo>
                  <a:lnTo>
                    <a:pt x="561" y="298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1"/>
            <p:cNvSpPr/>
            <p:nvPr/>
          </p:nvSpPr>
          <p:spPr>
            <a:xfrm>
              <a:off x="1804084" y="4261122"/>
              <a:ext cx="18949" cy="168144"/>
            </a:xfrm>
            <a:custGeom>
              <a:avLst/>
              <a:gdLst/>
              <a:ahLst/>
              <a:cxnLst/>
              <a:rect l="l" t="t" r="r" b="b"/>
              <a:pathLst>
                <a:path w="561" h="4978" extrusionOk="0">
                  <a:moveTo>
                    <a:pt x="1" y="1"/>
                  </a:moveTo>
                  <a:lnTo>
                    <a:pt x="1" y="4977"/>
                  </a:lnTo>
                  <a:lnTo>
                    <a:pt x="560" y="4977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1882513" y="4328270"/>
              <a:ext cx="18915" cy="100995"/>
            </a:xfrm>
            <a:custGeom>
              <a:avLst/>
              <a:gdLst/>
              <a:ahLst/>
              <a:cxnLst/>
              <a:rect l="l" t="t" r="r" b="b"/>
              <a:pathLst>
                <a:path w="560" h="2990" extrusionOk="0">
                  <a:moveTo>
                    <a:pt x="0" y="1"/>
                  </a:moveTo>
                  <a:lnTo>
                    <a:pt x="0" y="2989"/>
                  </a:lnTo>
                  <a:lnTo>
                    <a:pt x="560" y="298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1960538" y="4261122"/>
              <a:ext cx="19321" cy="168144"/>
            </a:xfrm>
            <a:custGeom>
              <a:avLst/>
              <a:gdLst/>
              <a:ahLst/>
              <a:cxnLst/>
              <a:rect l="l" t="t" r="r" b="b"/>
              <a:pathLst>
                <a:path w="572" h="4978" extrusionOk="0">
                  <a:moveTo>
                    <a:pt x="0" y="1"/>
                  </a:moveTo>
                  <a:lnTo>
                    <a:pt x="0" y="4977"/>
                  </a:lnTo>
                  <a:lnTo>
                    <a:pt x="572" y="4977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2038934" y="4328270"/>
              <a:ext cx="19355" cy="100995"/>
            </a:xfrm>
            <a:custGeom>
              <a:avLst/>
              <a:gdLst/>
              <a:ahLst/>
              <a:cxnLst/>
              <a:rect l="l" t="t" r="r" b="b"/>
              <a:pathLst>
                <a:path w="573" h="2990" extrusionOk="0">
                  <a:moveTo>
                    <a:pt x="1" y="1"/>
                  </a:moveTo>
                  <a:lnTo>
                    <a:pt x="1" y="2989"/>
                  </a:lnTo>
                  <a:lnTo>
                    <a:pt x="572" y="2989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1"/>
            <p:cNvSpPr/>
            <p:nvPr/>
          </p:nvSpPr>
          <p:spPr>
            <a:xfrm>
              <a:off x="2117363" y="4261122"/>
              <a:ext cx="19355" cy="168144"/>
            </a:xfrm>
            <a:custGeom>
              <a:avLst/>
              <a:gdLst/>
              <a:ahLst/>
              <a:cxnLst/>
              <a:rect l="l" t="t" r="r" b="b"/>
              <a:pathLst>
                <a:path w="573" h="4978" extrusionOk="0">
                  <a:moveTo>
                    <a:pt x="1" y="1"/>
                  </a:moveTo>
                  <a:lnTo>
                    <a:pt x="1" y="4977"/>
                  </a:lnTo>
                  <a:lnTo>
                    <a:pt x="572" y="4977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1"/>
            <p:cNvSpPr/>
            <p:nvPr/>
          </p:nvSpPr>
          <p:spPr>
            <a:xfrm>
              <a:off x="2195793" y="4328270"/>
              <a:ext cx="19321" cy="100995"/>
            </a:xfrm>
            <a:custGeom>
              <a:avLst/>
              <a:gdLst/>
              <a:ahLst/>
              <a:cxnLst/>
              <a:rect l="l" t="t" r="r" b="b"/>
              <a:pathLst>
                <a:path w="572" h="2990" extrusionOk="0">
                  <a:moveTo>
                    <a:pt x="0" y="1"/>
                  </a:moveTo>
                  <a:lnTo>
                    <a:pt x="0" y="2989"/>
                  </a:lnTo>
                  <a:lnTo>
                    <a:pt x="572" y="2989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2274223" y="4261122"/>
              <a:ext cx="19321" cy="168144"/>
            </a:xfrm>
            <a:custGeom>
              <a:avLst/>
              <a:gdLst/>
              <a:ahLst/>
              <a:cxnLst/>
              <a:rect l="l" t="t" r="r" b="b"/>
              <a:pathLst>
                <a:path w="572" h="4978" extrusionOk="0">
                  <a:moveTo>
                    <a:pt x="0" y="1"/>
                  </a:moveTo>
                  <a:lnTo>
                    <a:pt x="0" y="4977"/>
                  </a:lnTo>
                  <a:lnTo>
                    <a:pt x="572" y="4977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2352619" y="4328270"/>
              <a:ext cx="18949" cy="100995"/>
            </a:xfrm>
            <a:custGeom>
              <a:avLst/>
              <a:gdLst/>
              <a:ahLst/>
              <a:cxnLst/>
              <a:rect l="l" t="t" r="r" b="b"/>
              <a:pathLst>
                <a:path w="561" h="2990" extrusionOk="0">
                  <a:moveTo>
                    <a:pt x="1" y="1"/>
                  </a:moveTo>
                  <a:lnTo>
                    <a:pt x="1" y="2989"/>
                  </a:lnTo>
                  <a:lnTo>
                    <a:pt x="560" y="298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2431048" y="4261122"/>
              <a:ext cx="18949" cy="168144"/>
            </a:xfrm>
            <a:custGeom>
              <a:avLst/>
              <a:gdLst/>
              <a:ahLst/>
              <a:cxnLst/>
              <a:rect l="l" t="t" r="r" b="b"/>
              <a:pathLst>
                <a:path w="561" h="4978" extrusionOk="0">
                  <a:moveTo>
                    <a:pt x="0" y="1"/>
                  </a:moveTo>
                  <a:lnTo>
                    <a:pt x="0" y="4977"/>
                  </a:lnTo>
                  <a:lnTo>
                    <a:pt x="560" y="4977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45"/>
          <p:cNvSpPr txBox="1">
            <a:spLocks noGrp="1"/>
          </p:cNvSpPr>
          <p:nvPr>
            <p:ph type="subTitle" idx="5"/>
          </p:nvPr>
        </p:nvSpPr>
        <p:spPr>
          <a:xfrm>
            <a:off x="2043600" y="3406150"/>
            <a:ext cx="23049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3B444F"/>
                </a:solidFill>
                <a:latin typeface="-apple-system"/>
              </a:rPr>
              <a:t>The homogeneity of variance does NOT need to be satisfied</a:t>
            </a:r>
            <a:endParaRPr lang="en-US" b="0" i="0" dirty="0">
              <a:solidFill>
                <a:srgbClr val="3B444F"/>
              </a:solidFill>
              <a:effectLst/>
              <a:latin typeface="-apple-system"/>
            </a:endParaRPr>
          </a:p>
        </p:txBody>
      </p:sp>
      <p:sp>
        <p:nvSpPr>
          <p:cNvPr id="1007" name="Google Shape;1007;p45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GLM’s Assumptions</a:t>
            </a:r>
            <a:endParaRPr sz="2500" dirty="0"/>
          </a:p>
        </p:txBody>
      </p:sp>
      <p:sp>
        <p:nvSpPr>
          <p:cNvPr id="1008" name="Google Shape;1008;p45"/>
          <p:cNvSpPr txBox="1">
            <a:spLocks noGrp="1"/>
          </p:cNvSpPr>
          <p:nvPr>
            <p:ph type="title"/>
          </p:nvPr>
        </p:nvSpPr>
        <p:spPr>
          <a:xfrm>
            <a:off x="2043600" y="1449850"/>
            <a:ext cx="2304900" cy="4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Independent</a:t>
            </a:r>
          </a:p>
        </p:txBody>
      </p:sp>
      <p:sp>
        <p:nvSpPr>
          <p:cNvPr id="1009" name="Google Shape;1009;p45"/>
          <p:cNvSpPr txBox="1">
            <a:spLocks noGrp="1"/>
          </p:cNvSpPr>
          <p:nvPr>
            <p:ph type="subTitle" idx="1"/>
          </p:nvPr>
        </p:nvSpPr>
        <p:spPr>
          <a:xfrm>
            <a:off x="2043600" y="1854850"/>
            <a:ext cx="23049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B444F"/>
                </a:solidFill>
                <a:effectLst/>
                <a:latin typeface="-apple-system"/>
              </a:rPr>
              <a:t>The observations still need to be independent </a:t>
            </a:r>
            <a:endParaRPr dirty="0"/>
          </a:p>
        </p:txBody>
      </p:sp>
      <p:sp>
        <p:nvSpPr>
          <p:cNvPr id="1010" name="Google Shape;1010;p45"/>
          <p:cNvSpPr txBox="1">
            <a:spLocks noGrp="1"/>
          </p:cNvSpPr>
          <p:nvPr>
            <p:ph type="title" idx="2"/>
          </p:nvPr>
        </p:nvSpPr>
        <p:spPr>
          <a:xfrm>
            <a:off x="5795100" y="1449850"/>
            <a:ext cx="2304900" cy="4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Normally Distributed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011" name="Google Shape;1011;p45"/>
          <p:cNvSpPr txBox="1">
            <a:spLocks noGrp="1"/>
          </p:cNvSpPr>
          <p:nvPr>
            <p:ph type="subTitle" idx="3"/>
          </p:nvPr>
        </p:nvSpPr>
        <p:spPr>
          <a:xfrm>
            <a:off x="5795100" y="1854850"/>
            <a:ext cx="23049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B444F"/>
                </a:solidFill>
                <a:effectLst/>
                <a:latin typeface="-apple-system"/>
              </a:rPr>
              <a:t>but NOT necessary normally distributed</a:t>
            </a:r>
            <a:endParaRPr dirty="0"/>
          </a:p>
        </p:txBody>
      </p:sp>
      <p:sp>
        <p:nvSpPr>
          <p:cNvPr id="1012" name="Google Shape;1012;p45"/>
          <p:cNvSpPr txBox="1">
            <a:spLocks noGrp="1"/>
          </p:cNvSpPr>
          <p:nvPr>
            <p:ph type="title" idx="4"/>
          </p:nvPr>
        </p:nvSpPr>
        <p:spPr>
          <a:xfrm>
            <a:off x="2043600" y="3001150"/>
            <a:ext cx="2304900" cy="4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Equal Variances 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013" name="Google Shape;1013;p45"/>
          <p:cNvSpPr txBox="1">
            <a:spLocks noGrp="1"/>
          </p:cNvSpPr>
          <p:nvPr>
            <p:ph type="title" idx="6"/>
          </p:nvPr>
        </p:nvSpPr>
        <p:spPr>
          <a:xfrm>
            <a:off x="5795100" y="3001150"/>
            <a:ext cx="2304900" cy="4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b="1" i="0" dirty="0">
                <a:solidFill>
                  <a:srgbClr val="00B050"/>
                </a:solidFill>
                <a:effectLst/>
                <a:latin typeface="-apple-system"/>
              </a:rPr>
              <a:t>Linear Function</a:t>
            </a:r>
            <a:endParaRPr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4" name="Google Shape;1014;p45"/>
              <p:cNvSpPr txBox="1">
                <a:spLocks noGrp="1"/>
              </p:cNvSpPr>
              <p:nvPr>
                <p:ph type="subTitle" idx="7"/>
              </p:nvPr>
            </p:nvSpPr>
            <p:spPr>
              <a:xfrm>
                <a:off x="5795100" y="3406150"/>
                <a:ext cx="2304900" cy="731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rgbClr val="3B444F"/>
                    </a:solidFill>
                    <a:latin typeface="-apple-system"/>
                  </a:rPr>
                  <a:t>GLM does NOT assume a linear relationship between</a:t>
                </a:r>
              </a:p>
              <a:p>
                <a:pPr marL="0" lvl="0" indent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</a:rPr>
                          <m:t>,..</m:t>
                        </m:r>
                        <m:r>
                          <a:rPr lang="en-US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3B444F"/>
                    </a:solidFill>
                    <a:latin typeface="-apple-system"/>
                  </a:rPr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3B444F"/>
                    </a:solidFill>
                    <a:latin typeface="-apple-system"/>
                  </a:rPr>
                  <a:t> </a:t>
                </a:r>
              </a:p>
              <a:p>
                <a:pPr marL="0" lvl="0" indent="0"/>
                <a:r>
                  <a:rPr lang="en-US" dirty="0">
                    <a:solidFill>
                      <a:srgbClr val="3B444F"/>
                    </a:solidFill>
                    <a:latin typeface="-apple-system"/>
                  </a:rPr>
                  <a:t>BUT </a:t>
                </a:r>
                <a:r>
                  <a:rPr lang="en-US" dirty="0" err="1">
                    <a:solidFill>
                      <a:srgbClr val="3B444F"/>
                    </a:solidFill>
                    <a:latin typeface="-apple-system"/>
                  </a:rPr>
                  <a:t>e.g</a:t>
                </a:r>
                <a:r>
                  <a:rPr lang="en-US" dirty="0">
                    <a:solidFill>
                      <a:srgbClr val="3B444F"/>
                    </a:solidFill>
                    <a:latin typeface="-apple-system"/>
                  </a:rPr>
                  <a:t> </a:t>
                </a:r>
                <a:r>
                  <a:rPr lang="en-US" dirty="0" err="1">
                    <a:solidFill>
                      <a:srgbClr val="3B444F"/>
                    </a:solidFill>
                    <a:latin typeface="-apple-system"/>
                  </a:rPr>
                  <a:t>poisson</a:t>
                </a:r>
                <a:r>
                  <a:rPr lang="en-US" dirty="0">
                    <a:solidFill>
                      <a:srgbClr val="3B444F"/>
                    </a:solidFill>
                    <a:latin typeface="-apple-system"/>
                  </a:rPr>
                  <a:t> regression </a:t>
                </a:r>
                <a:r>
                  <a:rPr lang="en-US" b="1" dirty="0">
                    <a:solidFill>
                      <a:srgbClr val="FF0000"/>
                    </a:solidFill>
                    <a:latin typeface="-apple-system"/>
                  </a:rPr>
                  <a:t>log(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-apple-system"/>
                  </a:rPr>
                  <a:t>)</a:t>
                </a:r>
                <a:r>
                  <a:rPr lang="en-US" dirty="0">
                    <a:solidFill>
                      <a:srgbClr val="3B444F"/>
                    </a:solidFill>
                    <a:latin typeface="-apple-system"/>
                  </a:rPr>
                  <a:t>=β</a:t>
                </a:r>
                <a:r>
                  <a:rPr lang="en-US" baseline="-25000" dirty="0">
                    <a:solidFill>
                      <a:srgbClr val="3B444F"/>
                    </a:solidFill>
                    <a:latin typeface="-apple-system"/>
                  </a:rPr>
                  <a:t>0</a:t>
                </a:r>
                <a:r>
                  <a:rPr lang="en-US" dirty="0">
                    <a:solidFill>
                      <a:srgbClr val="3B444F"/>
                    </a:solidFill>
                    <a:latin typeface="-apple-system"/>
                  </a:rPr>
                  <a:t>+β</a:t>
                </a:r>
                <a:r>
                  <a:rPr lang="en-US" baseline="-25000" dirty="0">
                    <a:solidFill>
                      <a:srgbClr val="3B444F"/>
                    </a:solidFill>
                    <a:latin typeface="-apple-system"/>
                  </a:rPr>
                  <a:t>1</a:t>
                </a:r>
                <a:r>
                  <a:rPr lang="en-US" dirty="0">
                    <a:solidFill>
                      <a:srgbClr val="3B444F"/>
                    </a:solidFill>
                    <a:latin typeface="-apple-system"/>
                  </a:rPr>
                  <a:t>X.</a:t>
                </a:r>
                <a:endParaRPr dirty="0">
                  <a:solidFill>
                    <a:srgbClr val="3B444F"/>
                  </a:solidFill>
                  <a:latin typeface="-apple-system"/>
                </a:endParaRPr>
              </a:p>
            </p:txBody>
          </p:sp>
        </mc:Choice>
        <mc:Fallback xmlns="">
          <p:sp>
            <p:nvSpPr>
              <p:cNvPr id="1014" name="Google Shape;1014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7"/>
              </p:nvPr>
            </p:nvSpPr>
            <p:spPr>
              <a:xfrm>
                <a:off x="5795100" y="3406150"/>
                <a:ext cx="2304900" cy="731700"/>
              </a:xfrm>
              <a:prstGeom prst="rect">
                <a:avLst/>
              </a:prstGeom>
              <a:blipFill>
                <a:blip r:embed="rId3"/>
                <a:stretch>
                  <a:fillRect l="-794" b="-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5" name="Google Shape;1015;p45"/>
          <p:cNvGrpSpPr/>
          <p:nvPr/>
        </p:nvGrpSpPr>
        <p:grpSpPr>
          <a:xfrm>
            <a:off x="1044037" y="1698690"/>
            <a:ext cx="716944" cy="705538"/>
            <a:chOff x="2339973" y="2585101"/>
            <a:chExt cx="379075" cy="373044"/>
          </a:xfrm>
        </p:grpSpPr>
        <p:sp>
          <p:nvSpPr>
            <p:cNvPr id="1016" name="Google Shape;1016;p45"/>
            <p:cNvSpPr/>
            <p:nvPr/>
          </p:nvSpPr>
          <p:spPr>
            <a:xfrm>
              <a:off x="2340126" y="2589357"/>
              <a:ext cx="198508" cy="196120"/>
            </a:xfrm>
            <a:custGeom>
              <a:avLst/>
              <a:gdLst/>
              <a:ahLst/>
              <a:cxnLst/>
              <a:rect l="l" t="t" r="r" b="b"/>
              <a:pathLst>
                <a:path w="6484" h="6406" extrusionOk="0">
                  <a:moveTo>
                    <a:pt x="2733" y="0"/>
                  </a:moveTo>
                  <a:cubicBezTo>
                    <a:pt x="2629" y="0"/>
                    <a:pt x="2526" y="40"/>
                    <a:pt x="2447" y="119"/>
                  </a:cubicBezTo>
                  <a:lnTo>
                    <a:pt x="158" y="2407"/>
                  </a:lnTo>
                  <a:cubicBezTo>
                    <a:pt x="0" y="2567"/>
                    <a:pt x="0" y="2823"/>
                    <a:pt x="158" y="2980"/>
                  </a:cubicBezTo>
                  <a:lnTo>
                    <a:pt x="3466" y="6287"/>
                  </a:lnTo>
                  <a:cubicBezTo>
                    <a:pt x="3541" y="6364"/>
                    <a:pt x="3643" y="6406"/>
                    <a:pt x="3750" y="6406"/>
                  </a:cubicBezTo>
                  <a:lnTo>
                    <a:pt x="3752" y="6406"/>
                  </a:lnTo>
                  <a:cubicBezTo>
                    <a:pt x="3859" y="6406"/>
                    <a:pt x="3961" y="6364"/>
                    <a:pt x="4038" y="6287"/>
                  </a:cubicBezTo>
                  <a:lnTo>
                    <a:pt x="6326" y="3999"/>
                  </a:lnTo>
                  <a:cubicBezTo>
                    <a:pt x="6484" y="3840"/>
                    <a:pt x="6484" y="3583"/>
                    <a:pt x="6326" y="3426"/>
                  </a:cubicBezTo>
                  <a:lnTo>
                    <a:pt x="3018" y="119"/>
                  </a:lnTo>
                  <a:cubicBezTo>
                    <a:pt x="2940" y="40"/>
                    <a:pt x="2836" y="0"/>
                    <a:pt x="2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2511448" y="2760678"/>
              <a:ext cx="198508" cy="196120"/>
            </a:xfrm>
            <a:custGeom>
              <a:avLst/>
              <a:gdLst/>
              <a:ahLst/>
              <a:cxnLst/>
              <a:rect l="l" t="t" r="r" b="b"/>
              <a:pathLst>
                <a:path w="6484" h="6406" extrusionOk="0">
                  <a:moveTo>
                    <a:pt x="2733" y="0"/>
                  </a:moveTo>
                  <a:cubicBezTo>
                    <a:pt x="2629" y="0"/>
                    <a:pt x="2526" y="40"/>
                    <a:pt x="2447" y="119"/>
                  </a:cubicBezTo>
                  <a:lnTo>
                    <a:pt x="159" y="2407"/>
                  </a:lnTo>
                  <a:cubicBezTo>
                    <a:pt x="0" y="2567"/>
                    <a:pt x="0" y="2821"/>
                    <a:pt x="159" y="2980"/>
                  </a:cubicBezTo>
                  <a:lnTo>
                    <a:pt x="3464" y="6287"/>
                  </a:lnTo>
                  <a:cubicBezTo>
                    <a:pt x="3541" y="6362"/>
                    <a:pt x="3643" y="6406"/>
                    <a:pt x="3750" y="6406"/>
                  </a:cubicBezTo>
                  <a:lnTo>
                    <a:pt x="3752" y="6406"/>
                  </a:lnTo>
                  <a:cubicBezTo>
                    <a:pt x="3859" y="6406"/>
                    <a:pt x="3961" y="6362"/>
                    <a:pt x="4038" y="6287"/>
                  </a:cubicBezTo>
                  <a:lnTo>
                    <a:pt x="6326" y="3999"/>
                  </a:lnTo>
                  <a:cubicBezTo>
                    <a:pt x="6484" y="3840"/>
                    <a:pt x="6484" y="3583"/>
                    <a:pt x="6326" y="3426"/>
                  </a:cubicBezTo>
                  <a:lnTo>
                    <a:pt x="3020" y="119"/>
                  </a:lnTo>
                  <a:cubicBezTo>
                    <a:pt x="2941" y="40"/>
                    <a:pt x="2837" y="0"/>
                    <a:pt x="2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2591782" y="2788630"/>
              <a:ext cx="53974" cy="52719"/>
            </a:xfrm>
            <a:custGeom>
              <a:avLst/>
              <a:gdLst/>
              <a:ahLst/>
              <a:cxnLst/>
              <a:rect l="l" t="t" r="r" b="b"/>
              <a:pathLst>
                <a:path w="1763" h="1722" extrusionOk="0">
                  <a:moveTo>
                    <a:pt x="1190" y="0"/>
                  </a:moveTo>
                  <a:lnTo>
                    <a:pt x="163" y="1027"/>
                  </a:lnTo>
                  <a:cubicBezTo>
                    <a:pt x="2" y="1185"/>
                    <a:pt x="1" y="1443"/>
                    <a:pt x="160" y="1602"/>
                  </a:cubicBezTo>
                  <a:cubicBezTo>
                    <a:pt x="239" y="1682"/>
                    <a:pt x="343" y="1721"/>
                    <a:pt x="447" y="1721"/>
                  </a:cubicBezTo>
                  <a:cubicBezTo>
                    <a:pt x="552" y="1721"/>
                    <a:pt x="657" y="1681"/>
                    <a:pt x="736" y="1600"/>
                  </a:cubicBezTo>
                  <a:lnTo>
                    <a:pt x="1763" y="573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2455759" y="2652393"/>
              <a:ext cx="53699" cy="52474"/>
            </a:xfrm>
            <a:custGeom>
              <a:avLst/>
              <a:gdLst/>
              <a:ahLst/>
              <a:cxnLst/>
              <a:rect l="l" t="t" r="r" b="b"/>
              <a:pathLst>
                <a:path w="1754" h="1714" extrusionOk="0">
                  <a:moveTo>
                    <a:pt x="1183" y="0"/>
                  </a:moveTo>
                  <a:lnTo>
                    <a:pt x="156" y="1025"/>
                  </a:lnTo>
                  <a:cubicBezTo>
                    <a:pt x="0" y="1184"/>
                    <a:pt x="2" y="1437"/>
                    <a:pt x="159" y="1595"/>
                  </a:cubicBezTo>
                  <a:cubicBezTo>
                    <a:pt x="238" y="1674"/>
                    <a:pt x="342" y="1713"/>
                    <a:pt x="445" y="1713"/>
                  </a:cubicBezTo>
                  <a:cubicBezTo>
                    <a:pt x="547" y="1713"/>
                    <a:pt x="650" y="1675"/>
                    <a:pt x="729" y="1598"/>
                  </a:cubicBezTo>
                  <a:lnTo>
                    <a:pt x="1754" y="57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2586363" y="2585101"/>
              <a:ext cx="132685" cy="125460"/>
            </a:xfrm>
            <a:custGeom>
              <a:avLst/>
              <a:gdLst/>
              <a:ahLst/>
              <a:cxnLst/>
              <a:rect l="l" t="t" r="r" b="b"/>
              <a:pathLst>
                <a:path w="4334" h="4098" extrusionOk="0">
                  <a:moveTo>
                    <a:pt x="2113" y="1"/>
                  </a:moveTo>
                  <a:cubicBezTo>
                    <a:pt x="1595" y="1"/>
                    <a:pt x="1077" y="199"/>
                    <a:pt x="682" y="595"/>
                  </a:cubicBezTo>
                  <a:lnTo>
                    <a:pt x="158" y="1118"/>
                  </a:lnTo>
                  <a:cubicBezTo>
                    <a:pt x="0" y="1275"/>
                    <a:pt x="0" y="1531"/>
                    <a:pt x="158" y="1691"/>
                  </a:cubicBezTo>
                  <a:lnTo>
                    <a:pt x="2447" y="3979"/>
                  </a:lnTo>
                  <a:cubicBezTo>
                    <a:pt x="2523" y="4056"/>
                    <a:pt x="2625" y="4097"/>
                    <a:pt x="2732" y="4097"/>
                  </a:cubicBezTo>
                  <a:cubicBezTo>
                    <a:pt x="2839" y="4097"/>
                    <a:pt x="2943" y="4056"/>
                    <a:pt x="3019" y="3979"/>
                  </a:cubicBezTo>
                  <a:lnTo>
                    <a:pt x="3543" y="3456"/>
                  </a:lnTo>
                  <a:cubicBezTo>
                    <a:pt x="4333" y="2665"/>
                    <a:pt x="4333" y="1384"/>
                    <a:pt x="3543" y="595"/>
                  </a:cubicBezTo>
                  <a:cubicBezTo>
                    <a:pt x="3148" y="199"/>
                    <a:pt x="2631" y="1"/>
                    <a:pt x="2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2626193" y="2603256"/>
              <a:ext cx="92855" cy="107306"/>
            </a:xfrm>
            <a:custGeom>
              <a:avLst/>
              <a:gdLst/>
              <a:ahLst/>
              <a:cxnLst/>
              <a:rect l="l" t="t" r="r" b="b"/>
              <a:pathLst>
                <a:path w="3033" h="3505" extrusionOk="0">
                  <a:moveTo>
                    <a:pt x="2242" y="0"/>
                  </a:moveTo>
                  <a:lnTo>
                    <a:pt x="1" y="2242"/>
                  </a:lnTo>
                  <a:lnTo>
                    <a:pt x="1146" y="3386"/>
                  </a:lnTo>
                  <a:cubicBezTo>
                    <a:pt x="1225" y="3465"/>
                    <a:pt x="1329" y="3505"/>
                    <a:pt x="1432" y="3505"/>
                  </a:cubicBezTo>
                  <a:cubicBezTo>
                    <a:pt x="1535" y="3505"/>
                    <a:pt x="1639" y="3465"/>
                    <a:pt x="1718" y="3386"/>
                  </a:cubicBezTo>
                  <a:lnTo>
                    <a:pt x="2242" y="2863"/>
                  </a:lnTo>
                  <a:cubicBezTo>
                    <a:pt x="3032" y="2072"/>
                    <a:pt x="3032" y="791"/>
                    <a:pt x="2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2372670" y="2610542"/>
              <a:ext cx="314875" cy="314845"/>
            </a:xfrm>
            <a:custGeom>
              <a:avLst/>
              <a:gdLst/>
              <a:ahLst/>
              <a:cxnLst/>
              <a:rect l="l" t="t" r="r" b="b"/>
              <a:pathLst>
                <a:path w="10285" h="10284" extrusionOk="0">
                  <a:moveTo>
                    <a:pt x="7424" y="0"/>
                  </a:moveTo>
                  <a:lnTo>
                    <a:pt x="120" y="7305"/>
                  </a:lnTo>
                  <a:cubicBezTo>
                    <a:pt x="44" y="7380"/>
                    <a:pt x="1" y="7482"/>
                    <a:pt x="1" y="7590"/>
                  </a:cubicBezTo>
                  <a:lnTo>
                    <a:pt x="2" y="7590"/>
                  </a:lnTo>
                  <a:cubicBezTo>
                    <a:pt x="1" y="7697"/>
                    <a:pt x="44" y="7801"/>
                    <a:pt x="120" y="7878"/>
                  </a:cubicBezTo>
                  <a:lnTo>
                    <a:pt x="2409" y="10166"/>
                  </a:lnTo>
                  <a:cubicBezTo>
                    <a:pt x="2488" y="10244"/>
                    <a:pt x="2591" y="10284"/>
                    <a:pt x="2695" y="10284"/>
                  </a:cubicBezTo>
                  <a:cubicBezTo>
                    <a:pt x="2799" y="10284"/>
                    <a:pt x="2903" y="10244"/>
                    <a:pt x="2982" y="10166"/>
                  </a:cubicBezTo>
                  <a:lnTo>
                    <a:pt x="10285" y="2863"/>
                  </a:lnTo>
                  <a:cubicBezTo>
                    <a:pt x="9727" y="2303"/>
                    <a:pt x="7424" y="0"/>
                    <a:pt x="7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2411337" y="2654322"/>
              <a:ext cx="276209" cy="271096"/>
            </a:xfrm>
            <a:custGeom>
              <a:avLst/>
              <a:gdLst/>
              <a:ahLst/>
              <a:cxnLst/>
              <a:rect l="l" t="t" r="r" b="b"/>
              <a:pathLst>
                <a:path w="9022" h="8855" extrusionOk="0">
                  <a:moveTo>
                    <a:pt x="7592" y="1"/>
                  </a:moveTo>
                  <a:lnTo>
                    <a:pt x="3796" y="3796"/>
                  </a:lnTo>
                  <a:lnTo>
                    <a:pt x="63" y="7530"/>
                  </a:lnTo>
                  <a:lnTo>
                    <a:pt x="1" y="7592"/>
                  </a:lnTo>
                  <a:lnTo>
                    <a:pt x="573" y="8164"/>
                  </a:lnTo>
                  <a:lnTo>
                    <a:pt x="1146" y="8736"/>
                  </a:lnTo>
                  <a:cubicBezTo>
                    <a:pt x="1225" y="8815"/>
                    <a:pt x="1328" y="8855"/>
                    <a:pt x="1432" y="8855"/>
                  </a:cubicBezTo>
                  <a:cubicBezTo>
                    <a:pt x="1535" y="8855"/>
                    <a:pt x="1639" y="8815"/>
                    <a:pt x="1717" y="8736"/>
                  </a:cubicBezTo>
                  <a:lnTo>
                    <a:pt x="5226" y="5227"/>
                  </a:lnTo>
                  <a:lnTo>
                    <a:pt x="9022" y="1433"/>
                  </a:lnTo>
                  <a:lnTo>
                    <a:pt x="8164" y="574"/>
                  </a:lnTo>
                  <a:lnTo>
                    <a:pt x="75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2340004" y="2830511"/>
              <a:ext cx="130787" cy="127634"/>
            </a:xfrm>
            <a:custGeom>
              <a:avLst/>
              <a:gdLst/>
              <a:ahLst/>
              <a:cxnLst/>
              <a:rect l="l" t="t" r="r" b="b"/>
              <a:pathLst>
                <a:path w="4272" h="4169" extrusionOk="0">
                  <a:moveTo>
                    <a:pt x="1474" y="1"/>
                  </a:moveTo>
                  <a:cubicBezTo>
                    <a:pt x="1299" y="1"/>
                    <a:pt x="1127" y="114"/>
                    <a:pt x="1079" y="309"/>
                  </a:cubicBezTo>
                  <a:lnTo>
                    <a:pt x="1079" y="309"/>
                  </a:lnTo>
                  <a:cubicBezTo>
                    <a:pt x="1079" y="309"/>
                    <a:pt x="1079" y="309"/>
                    <a:pt x="1079" y="309"/>
                  </a:cubicBezTo>
                  <a:lnTo>
                    <a:pt x="1079" y="309"/>
                  </a:lnTo>
                  <a:cubicBezTo>
                    <a:pt x="1078" y="309"/>
                    <a:pt x="19" y="3641"/>
                    <a:pt x="13" y="3666"/>
                  </a:cubicBezTo>
                  <a:cubicBezTo>
                    <a:pt x="4" y="3697"/>
                    <a:pt x="1" y="3729"/>
                    <a:pt x="1" y="3763"/>
                  </a:cubicBezTo>
                  <a:cubicBezTo>
                    <a:pt x="1" y="3986"/>
                    <a:pt x="182" y="4166"/>
                    <a:pt x="406" y="4166"/>
                  </a:cubicBezTo>
                  <a:lnTo>
                    <a:pt x="406" y="4168"/>
                  </a:lnTo>
                  <a:cubicBezTo>
                    <a:pt x="438" y="4168"/>
                    <a:pt x="470" y="4163"/>
                    <a:pt x="502" y="4156"/>
                  </a:cubicBezTo>
                  <a:lnTo>
                    <a:pt x="502" y="4156"/>
                  </a:lnTo>
                  <a:cubicBezTo>
                    <a:pt x="502" y="4156"/>
                    <a:pt x="502" y="4156"/>
                    <a:pt x="501" y="4156"/>
                  </a:cubicBezTo>
                  <a:cubicBezTo>
                    <a:pt x="492" y="4156"/>
                    <a:pt x="3816" y="3099"/>
                    <a:pt x="3858" y="3088"/>
                  </a:cubicBezTo>
                  <a:cubicBezTo>
                    <a:pt x="4165" y="3012"/>
                    <a:pt x="4272" y="2632"/>
                    <a:pt x="4047" y="2409"/>
                  </a:cubicBezTo>
                  <a:lnTo>
                    <a:pt x="2883" y="1257"/>
                  </a:lnTo>
                  <a:lnTo>
                    <a:pt x="1759" y="120"/>
                  </a:lnTo>
                  <a:cubicBezTo>
                    <a:pt x="1678" y="38"/>
                    <a:pt x="1576" y="1"/>
                    <a:pt x="1474" y="1"/>
                  </a:cubicBez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2340004" y="2830511"/>
              <a:ext cx="130787" cy="127634"/>
            </a:xfrm>
            <a:custGeom>
              <a:avLst/>
              <a:gdLst/>
              <a:ahLst/>
              <a:cxnLst/>
              <a:rect l="l" t="t" r="r" b="b"/>
              <a:pathLst>
                <a:path w="4272" h="4169" extrusionOk="0">
                  <a:moveTo>
                    <a:pt x="1474" y="1"/>
                  </a:moveTo>
                  <a:cubicBezTo>
                    <a:pt x="1299" y="1"/>
                    <a:pt x="1127" y="114"/>
                    <a:pt x="1079" y="309"/>
                  </a:cubicBezTo>
                  <a:lnTo>
                    <a:pt x="1079" y="309"/>
                  </a:lnTo>
                  <a:cubicBezTo>
                    <a:pt x="1079" y="309"/>
                    <a:pt x="1079" y="309"/>
                    <a:pt x="1079" y="309"/>
                  </a:cubicBezTo>
                  <a:lnTo>
                    <a:pt x="1079" y="309"/>
                  </a:lnTo>
                  <a:cubicBezTo>
                    <a:pt x="1078" y="309"/>
                    <a:pt x="19" y="3641"/>
                    <a:pt x="13" y="3666"/>
                  </a:cubicBezTo>
                  <a:cubicBezTo>
                    <a:pt x="4" y="3697"/>
                    <a:pt x="1" y="3729"/>
                    <a:pt x="1" y="3763"/>
                  </a:cubicBezTo>
                  <a:cubicBezTo>
                    <a:pt x="1" y="3986"/>
                    <a:pt x="182" y="4166"/>
                    <a:pt x="406" y="4166"/>
                  </a:cubicBezTo>
                  <a:lnTo>
                    <a:pt x="406" y="4168"/>
                  </a:lnTo>
                  <a:cubicBezTo>
                    <a:pt x="438" y="4168"/>
                    <a:pt x="470" y="4163"/>
                    <a:pt x="502" y="4156"/>
                  </a:cubicBezTo>
                  <a:lnTo>
                    <a:pt x="502" y="4156"/>
                  </a:lnTo>
                  <a:cubicBezTo>
                    <a:pt x="502" y="4156"/>
                    <a:pt x="502" y="4156"/>
                    <a:pt x="501" y="4156"/>
                  </a:cubicBezTo>
                  <a:cubicBezTo>
                    <a:pt x="492" y="4156"/>
                    <a:pt x="3816" y="3099"/>
                    <a:pt x="3858" y="3088"/>
                  </a:cubicBezTo>
                  <a:cubicBezTo>
                    <a:pt x="4165" y="3012"/>
                    <a:pt x="4272" y="2632"/>
                    <a:pt x="4047" y="2409"/>
                  </a:cubicBezTo>
                  <a:lnTo>
                    <a:pt x="2883" y="1257"/>
                  </a:lnTo>
                  <a:lnTo>
                    <a:pt x="1759" y="120"/>
                  </a:lnTo>
                  <a:cubicBezTo>
                    <a:pt x="1678" y="38"/>
                    <a:pt x="1576" y="1"/>
                    <a:pt x="14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2343647" y="2869392"/>
              <a:ext cx="123991" cy="88692"/>
            </a:xfrm>
            <a:custGeom>
              <a:avLst/>
              <a:gdLst/>
              <a:ahLst/>
              <a:cxnLst/>
              <a:rect l="l" t="t" r="r" b="b"/>
              <a:pathLst>
                <a:path w="4050" h="2897" extrusionOk="0">
                  <a:moveTo>
                    <a:pt x="383" y="2885"/>
                  </a:moveTo>
                  <a:cubicBezTo>
                    <a:pt x="383" y="2885"/>
                    <a:pt x="383" y="2885"/>
                    <a:pt x="382" y="2885"/>
                  </a:cubicBezTo>
                  <a:lnTo>
                    <a:pt x="382" y="2885"/>
                  </a:lnTo>
                  <a:cubicBezTo>
                    <a:pt x="383" y="2885"/>
                    <a:pt x="383" y="2885"/>
                    <a:pt x="383" y="2885"/>
                  </a:cubicBezTo>
                  <a:close/>
                  <a:moveTo>
                    <a:pt x="2778" y="0"/>
                  </a:moveTo>
                  <a:lnTo>
                    <a:pt x="1" y="2779"/>
                  </a:lnTo>
                  <a:cubicBezTo>
                    <a:pt x="78" y="2855"/>
                    <a:pt x="181" y="2896"/>
                    <a:pt x="286" y="2896"/>
                  </a:cubicBezTo>
                  <a:cubicBezTo>
                    <a:pt x="318" y="2896"/>
                    <a:pt x="351" y="2893"/>
                    <a:pt x="382" y="2885"/>
                  </a:cubicBezTo>
                  <a:lnTo>
                    <a:pt x="382" y="2885"/>
                  </a:lnTo>
                  <a:cubicBezTo>
                    <a:pt x="382" y="2885"/>
                    <a:pt x="382" y="2885"/>
                    <a:pt x="382" y="2885"/>
                  </a:cubicBezTo>
                  <a:cubicBezTo>
                    <a:pt x="378" y="2885"/>
                    <a:pt x="3697" y="1828"/>
                    <a:pt x="3739" y="1818"/>
                  </a:cubicBezTo>
                  <a:cubicBezTo>
                    <a:pt x="3920" y="1773"/>
                    <a:pt x="4047" y="1612"/>
                    <a:pt x="4047" y="1424"/>
                  </a:cubicBezTo>
                  <a:lnTo>
                    <a:pt x="4049" y="1424"/>
                  </a:lnTo>
                  <a:cubicBezTo>
                    <a:pt x="4047" y="1317"/>
                    <a:pt x="4006" y="1215"/>
                    <a:pt x="3930" y="1138"/>
                  </a:cubicBezTo>
                  <a:lnTo>
                    <a:pt x="27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2339973" y="2908426"/>
              <a:ext cx="49658" cy="49658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369" y="0"/>
                  </a:moveTo>
                  <a:cubicBezTo>
                    <a:pt x="174" y="610"/>
                    <a:pt x="15" y="1111"/>
                    <a:pt x="14" y="1121"/>
                  </a:cubicBezTo>
                  <a:cubicBezTo>
                    <a:pt x="5" y="1151"/>
                    <a:pt x="0" y="1184"/>
                    <a:pt x="2" y="1216"/>
                  </a:cubicBezTo>
                  <a:cubicBezTo>
                    <a:pt x="0" y="1446"/>
                    <a:pt x="188" y="1621"/>
                    <a:pt x="405" y="1621"/>
                  </a:cubicBezTo>
                  <a:cubicBezTo>
                    <a:pt x="437" y="1621"/>
                    <a:pt x="470" y="1618"/>
                    <a:pt x="503" y="1610"/>
                  </a:cubicBezTo>
                  <a:lnTo>
                    <a:pt x="503" y="1610"/>
                  </a:lnTo>
                  <a:cubicBezTo>
                    <a:pt x="503" y="1610"/>
                    <a:pt x="503" y="1610"/>
                    <a:pt x="502" y="1610"/>
                  </a:cubicBezTo>
                  <a:cubicBezTo>
                    <a:pt x="498" y="1610"/>
                    <a:pt x="1002" y="1450"/>
                    <a:pt x="1621" y="1253"/>
                  </a:cubicBezTo>
                  <a:lnTo>
                    <a:pt x="3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2343647" y="2927652"/>
              <a:ext cx="45984" cy="30431"/>
            </a:xfrm>
            <a:custGeom>
              <a:avLst/>
              <a:gdLst/>
              <a:ahLst/>
              <a:cxnLst/>
              <a:rect l="l" t="t" r="r" b="b"/>
              <a:pathLst>
                <a:path w="1502" h="994" extrusionOk="0">
                  <a:moveTo>
                    <a:pt x="877" y="0"/>
                  </a:moveTo>
                  <a:lnTo>
                    <a:pt x="1" y="875"/>
                  </a:lnTo>
                  <a:cubicBezTo>
                    <a:pt x="77" y="952"/>
                    <a:pt x="180" y="993"/>
                    <a:pt x="286" y="993"/>
                  </a:cubicBezTo>
                  <a:cubicBezTo>
                    <a:pt x="318" y="993"/>
                    <a:pt x="351" y="990"/>
                    <a:pt x="383" y="982"/>
                  </a:cubicBezTo>
                  <a:lnTo>
                    <a:pt x="383" y="982"/>
                  </a:lnTo>
                  <a:cubicBezTo>
                    <a:pt x="383" y="982"/>
                    <a:pt x="382" y="982"/>
                    <a:pt x="382" y="982"/>
                  </a:cubicBezTo>
                  <a:cubicBezTo>
                    <a:pt x="383" y="982"/>
                    <a:pt x="885" y="821"/>
                    <a:pt x="1501" y="625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015;p45">
            <a:extLst>
              <a:ext uri="{FF2B5EF4-FFF2-40B4-BE49-F238E27FC236}">
                <a16:creationId xmlns:a16="http://schemas.microsoft.com/office/drawing/2014/main" id="{EEE33F36-7B1E-40FD-B10C-47099DDCAF30}"/>
              </a:ext>
            </a:extLst>
          </p:cNvPr>
          <p:cNvGrpSpPr/>
          <p:nvPr/>
        </p:nvGrpSpPr>
        <p:grpSpPr>
          <a:xfrm>
            <a:off x="1061292" y="3386402"/>
            <a:ext cx="716944" cy="705538"/>
            <a:chOff x="2339973" y="2585101"/>
            <a:chExt cx="379075" cy="373044"/>
          </a:xfrm>
        </p:grpSpPr>
        <p:sp>
          <p:nvSpPr>
            <p:cNvPr id="45" name="Google Shape;1016;p45">
              <a:extLst>
                <a:ext uri="{FF2B5EF4-FFF2-40B4-BE49-F238E27FC236}">
                  <a16:creationId xmlns:a16="http://schemas.microsoft.com/office/drawing/2014/main" id="{949EB06C-07F3-485B-A727-1E633CAF0B50}"/>
                </a:ext>
              </a:extLst>
            </p:cNvPr>
            <p:cNvSpPr/>
            <p:nvPr/>
          </p:nvSpPr>
          <p:spPr>
            <a:xfrm>
              <a:off x="2340126" y="2589357"/>
              <a:ext cx="198508" cy="196120"/>
            </a:xfrm>
            <a:custGeom>
              <a:avLst/>
              <a:gdLst/>
              <a:ahLst/>
              <a:cxnLst/>
              <a:rect l="l" t="t" r="r" b="b"/>
              <a:pathLst>
                <a:path w="6484" h="6406" extrusionOk="0">
                  <a:moveTo>
                    <a:pt x="2733" y="0"/>
                  </a:moveTo>
                  <a:cubicBezTo>
                    <a:pt x="2629" y="0"/>
                    <a:pt x="2526" y="40"/>
                    <a:pt x="2447" y="119"/>
                  </a:cubicBezTo>
                  <a:lnTo>
                    <a:pt x="158" y="2407"/>
                  </a:lnTo>
                  <a:cubicBezTo>
                    <a:pt x="0" y="2567"/>
                    <a:pt x="0" y="2823"/>
                    <a:pt x="158" y="2980"/>
                  </a:cubicBezTo>
                  <a:lnTo>
                    <a:pt x="3466" y="6287"/>
                  </a:lnTo>
                  <a:cubicBezTo>
                    <a:pt x="3541" y="6364"/>
                    <a:pt x="3643" y="6406"/>
                    <a:pt x="3750" y="6406"/>
                  </a:cubicBezTo>
                  <a:lnTo>
                    <a:pt x="3752" y="6406"/>
                  </a:lnTo>
                  <a:cubicBezTo>
                    <a:pt x="3859" y="6406"/>
                    <a:pt x="3961" y="6364"/>
                    <a:pt x="4038" y="6287"/>
                  </a:cubicBezTo>
                  <a:lnTo>
                    <a:pt x="6326" y="3999"/>
                  </a:lnTo>
                  <a:cubicBezTo>
                    <a:pt x="6484" y="3840"/>
                    <a:pt x="6484" y="3583"/>
                    <a:pt x="6326" y="3426"/>
                  </a:cubicBezTo>
                  <a:lnTo>
                    <a:pt x="3018" y="119"/>
                  </a:lnTo>
                  <a:cubicBezTo>
                    <a:pt x="2940" y="40"/>
                    <a:pt x="2836" y="0"/>
                    <a:pt x="2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17;p45">
              <a:extLst>
                <a:ext uri="{FF2B5EF4-FFF2-40B4-BE49-F238E27FC236}">
                  <a16:creationId xmlns:a16="http://schemas.microsoft.com/office/drawing/2014/main" id="{4D5CC661-F7FC-4630-A0FF-0FA017E4DD63}"/>
                </a:ext>
              </a:extLst>
            </p:cNvPr>
            <p:cNvSpPr/>
            <p:nvPr/>
          </p:nvSpPr>
          <p:spPr>
            <a:xfrm>
              <a:off x="2511448" y="2760678"/>
              <a:ext cx="198508" cy="196120"/>
            </a:xfrm>
            <a:custGeom>
              <a:avLst/>
              <a:gdLst/>
              <a:ahLst/>
              <a:cxnLst/>
              <a:rect l="l" t="t" r="r" b="b"/>
              <a:pathLst>
                <a:path w="6484" h="6406" extrusionOk="0">
                  <a:moveTo>
                    <a:pt x="2733" y="0"/>
                  </a:moveTo>
                  <a:cubicBezTo>
                    <a:pt x="2629" y="0"/>
                    <a:pt x="2526" y="40"/>
                    <a:pt x="2447" y="119"/>
                  </a:cubicBezTo>
                  <a:lnTo>
                    <a:pt x="159" y="2407"/>
                  </a:lnTo>
                  <a:cubicBezTo>
                    <a:pt x="0" y="2567"/>
                    <a:pt x="0" y="2821"/>
                    <a:pt x="159" y="2980"/>
                  </a:cubicBezTo>
                  <a:lnTo>
                    <a:pt x="3464" y="6287"/>
                  </a:lnTo>
                  <a:cubicBezTo>
                    <a:pt x="3541" y="6362"/>
                    <a:pt x="3643" y="6406"/>
                    <a:pt x="3750" y="6406"/>
                  </a:cubicBezTo>
                  <a:lnTo>
                    <a:pt x="3752" y="6406"/>
                  </a:lnTo>
                  <a:cubicBezTo>
                    <a:pt x="3859" y="6406"/>
                    <a:pt x="3961" y="6362"/>
                    <a:pt x="4038" y="6287"/>
                  </a:cubicBezTo>
                  <a:lnTo>
                    <a:pt x="6326" y="3999"/>
                  </a:lnTo>
                  <a:cubicBezTo>
                    <a:pt x="6484" y="3840"/>
                    <a:pt x="6484" y="3583"/>
                    <a:pt x="6326" y="3426"/>
                  </a:cubicBezTo>
                  <a:lnTo>
                    <a:pt x="3020" y="119"/>
                  </a:lnTo>
                  <a:cubicBezTo>
                    <a:pt x="2941" y="40"/>
                    <a:pt x="2837" y="0"/>
                    <a:pt x="2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18;p45">
              <a:extLst>
                <a:ext uri="{FF2B5EF4-FFF2-40B4-BE49-F238E27FC236}">
                  <a16:creationId xmlns:a16="http://schemas.microsoft.com/office/drawing/2014/main" id="{5E4DBA24-AB55-45A2-A6A4-50DF487AA6FE}"/>
                </a:ext>
              </a:extLst>
            </p:cNvPr>
            <p:cNvSpPr/>
            <p:nvPr/>
          </p:nvSpPr>
          <p:spPr>
            <a:xfrm>
              <a:off x="2591782" y="2788630"/>
              <a:ext cx="53974" cy="52719"/>
            </a:xfrm>
            <a:custGeom>
              <a:avLst/>
              <a:gdLst/>
              <a:ahLst/>
              <a:cxnLst/>
              <a:rect l="l" t="t" r="r" b="b"/>
              <a:pathLst>
                <a:path w="1763" h="1722" extrusionOk="0">
                  <a:moveTo>
                    <a:pt x="1190" y="0"/>
                  </a:moveTo>
                  <a:lnTo>
                    <a:pt x="163" y="1027"/>
                  </a:lnTo>
                  <a:cubicBezTo>
                    <a:pt x="2" y="1185"/>
                    <a:pt x="1" y="1443"/>
                    <a:pt x="160" y="1602"/>
                  </a:cubicBezTo>
                  <a:cubicBezTo>
                    <a:pt x="239" y="1682"/>
                    <a:pt x="343" y="1721"/>
                    <a:pt x="447" y="1721"/>
                  </a:cubicBezTo>
                  <a:cubicBezTo>
                    <a:pt x="552" y="1721"/>
                    <a:pt x="657" y="1681"/>
                    <a:pt x="736" y="1600"/>
                  </a:cubicBezTo>
                  <a:lnTo>
                    <a:pt x="1763" y="573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19;p45">
              <a:extLst>
                <a:ext uri="{FF2B5EF4-FFF2-40B4-BE49-F238E27FC236}">
                  <a16:creationId xmlns:a16="http://schemas.microsoft.com/office/drawing/2014/main" id="{082E190C-5CF5-457E-BD68-F3067735E04E}"/>
                </a:ext>
              </a:extLst>
            </p:cNvPr>
            <p:cNvSpPr/>
            <p:nvPr/>
          </p:nvSpPr>
          <p:spPr>
            <a:xfrm>
              <a:off x="2455759" y="2652393"/>
              <a:ext cx="53699" cy="52474"/>
            </a:xfrm>
            <a:custGeom>
              <a:avLst/>
              <a:gdLst/>
              <a:ahLst/>
              <a:cxnLst/>
              <a:rect l="l" t="t" r="r" b="b"/>
              <a:pathLst>
                <a:path w="1754" h="1714" extrusionOk="0">
                  <a:moveTo>
                    <a:pt x="1183" y="0"/>
                  </a:moveTo>
                  <a:lnTo>
                    <a:pt x="156" y="1025"/>
                  </a:lnTo>
                  <a:cubicBezTo>
                    <a:pt x="0" y="1184"/>
                    <a:pt x="2" y="1437"/>
                    <a:pt x="159" y="1595"/>
                  </a:cubicBezTo>
                  <a:cubicBezTo>
                    <a:pt x="238" y="1674"/>
                    <a:pt x="342" y="1713"/>
                    <a:pt x="445" y="1713"/>
                  </a:cubicBezTo>
                  <a:cubicBezTo>
                    <a:pt x="547" y="1713"/>
                    <a:pt x="650" y="1675"/>
                    <a:pt x="729" y="1598"/>
                  </a:cubicBezTo>
                  <a:lnTo>
                    <a:pt x="1754" y="57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20;p45">
              <a:extLst>
                <a:ext uri="{FF2B5EF4-FFF2-40B4-BE49-F238E27FC236}">
                  <a16:creationId xmlns:a16="http://schemas.microsoft.com/office/drawing/2014/main" id="{C473C472-F7F4-4421-AFAF-7F1AE0807A16}"/>
                </a:ext>
              </a:extLst>
            </p:cNvPr>
            <p:cNvSpPr/>
            <p:nvPr/>
          </p:nvSpPr>
          <p:spPr>
            <a:xfrm>
              <a:off x="2586363" y="2585101"/>
              <a:ext cx="132685" cy="125460"/>
            </a:xfrm>
            <a:custGeom>
              <a:avLst/>
              <a:gdLst/>
              <a:ahLst/>
              <a:cxnLst/>
              <a:rect l="l" t="t" r="r" b="b"/>
              <a:pathLst>
                <a:path w="4334" h="4098" extrusionOk="0">
                  <a:moveTo>
                    <a:pt x="2113" y="1"/>
                  </a:moveTo>
                  <a:cubicBezTo>
                    <a:pt x="1595" y="1"/>
                    <a:pt x="1077" y="199"/>
                    <a:pt x="682" y="595"/>
                  </a:cubicBezTo>
                  <a:lnTo>
                    <a:pt x="158" y="1118"/>
                  </a:lnTo>
                  <a:cubicBezTo>
                    <a:pt x="0" y="1275"/>
                    <a:pt x="0" y="1531"/>
                    <a:pt x="158" y="1691"/>
                  </a:cubicBezTo>
                  <a:lnTo>
                    <a:pt x="2447" y="3979"/>
                  </a:lnTo>
                  <a:cubicBezTo>
                    <a:pt x="2523" y="4056"/>
                    <a:pt x="2625" y="4097"/>
                    <a:pt x="2732" y="4097"/>
                  </a:cubicBezTo>
                  <a:cubicBezTo>
                    <a:pt x="2839" y="4097"/>
                    <a:pt x="2943" y="4056"/>
                    <a:pt x="3019" y="3979"/>
                  </a:cubicBezTo>
                  <a:lnTo>
                    <a:pt x="3543" y="3456"/>
                  </a:lnTo>
                  <a:cubicBezTo>
                    <a:pt x="4333" y="2665"/>
                    <a:pt x="4333" y="1384"/>
                    <a:pt x="3543" y="595"/>
                  </a:cubicBezTo>
                  <a:cubicBezTo>
                    <a:pt x="3148" y="199"/>
                    <a:pt x="2631" y="1"/>
                    <a:pt x="2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21;p45">
              <a:extLst>
                <a:ext uri="{FF2B5EF4-FFF2-40B4-BE49-F238E27FC236}">
                  <a16:creationId xmlns:a16="http://schemas.microsoft.com/office/drawing/2014/main" id="{F5AFE2C0-8C6A-4CCB-A38A-344D2DFE7CA4}"/>
                </a:ext>
              </a:extLst>
            </p:cNvPr>
            <p:cNvSpPr/>
            <p:nvPr/>
          </p:nvSpPr>
          <p:spPr>
            <a:xfrm>
              <a:off x="2626193" y="2603256"/>
              <a:ext cx="92855" cy="107306"/>
            </a:xfrm>
            <a:custGeom>
              <a:avLst/>
              <a:gdLst/>
              <a:ahLst/>
              <a:cxnLst/>
              <a:rect l="l" t="t" r="r" b="b"/>
              <a:pathLst>
                <a:path w="3033" h="3505" extrusionOk="0">
                  <a:moveTo>
                    <a:pt x="2242" y="0"/>
                  </a:moveTo>
                  <a:lnTo>
                    <a:pt x="1" y="2242"/>
                  </a:lnTo>
                  <a:lnTo>
                    <a:pt x="1146" y="3386"/>
                  </a:lnTo>
                  <a:cubicBezTo>
                    <a:pt x="1225" y="3465"/>
                    <a:pt x="1329" y="3505"/>
                    <a:pt x="1432" y="3505"/>
                  </a:cubicBezTo>
                  <a:cubicBezTo>
                    <a:pt x="1535" y="3505"/>
                    <a:pt x="1639" y="3465"/>
                    <a:pt x="1718" y="3386"/>
                  </a:cubicBezTo>
                  <a:lnTo>
                    <a:pt x="2242" y="2863"/>
                  </a:lnTo>
                  <a:cubicBezTo>
                    <a:pt x="3032" y="2072"/>
                    <a:pt x="3032" y="791"/>
                    <a:pt x="2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22;p45">
              <a:extLst>
                <a:ext uri="{FF2B5EF4-FFF2-40B4-BE49-F238E27FC236}">
                  <a16:creationId xmlns:a16="http://schemas.microsoft.com/office/drawing/2014/main" id="{DD8DFDC0-8A3E-43EE-9A72-C8C4C1D2813E}"/>
                </a:ext>
              </a:extLst>
            </p:cNvPr>
            <p:cNvSpPr/>
            <p:nvPr/>
          </p:nvSpPr>
          <p:spPr>
            <a:xfrm>
              <a:off x="2372670" y="2610542"/>
              <a:ext cx="314875" cy="314845"/>
            </a:xfrm>
            <a:custGeom>
              <a:avLst/>
              <a:gdLst/>
              <a:ahLst/>
              <a:cxnLst/>
              <a:rect l="l" t="t" r="r" b="b"/>
              <a:pathLst>
                <a:path w="10285" h="10284" extrusionOk="0">
                  <a:moveTo>
                    <a:pt x="7424" y="0"/>
                  </a:moveTo>
                  <a:lnTo>
                    <a:pt x="120" y="7305"/>
                  </a:lnTo>
                  <a:cubicBezTo>
                    <a:pt x="44" y="7380"/>
                    <a:pt x="1" y="7482"/>
                    <a:pt x="1" y="7590"/>
                  </a:cubicBezTo>
                  <a:lnTo>
                    <a:pt x="2" y="7590"/>
                  </a:lnTo>
                  <a:cubicBezTo>
                    <a:pt x="1" y="7697"/>
                    <a:pt x="44" y="7801"/>
                    <a:pt x="120" y="7878"/>
                  </a:cubicBezTo>
                  <a:lnTo>
                    <a:pt x="2409" y="10166"/>
                  </a:lnTo>
                  <a:cubicBezTo>
                    <a:pt x="2488" y="10244"/>
                    <a:pt x="2591" y="10284"/>
                    <a:pt x="2695" y="10284"/>
                  </a:cubicBezTo>
                  <a:cubicBezTo>
                    <a:pt x="2799" y="10284"/>
                    <a:pt x="2903" y="10244"/>
                    <a:pt x="2982" y="10166"/>
                  </a:cubicBezTo>
                  <a:lnTo>
                    <a:pt x="10285" y="2863"/>
                  </a:lnTo>
                  <a:cubicBezTo>
                    <a:pt x="9727" y="2303"/>
                    <a:pt x="7424" y="0"/>
                    <a:pt x="7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23;p45">
              <a:extLst>
                <a:ext uri="{FF2B5EF4-FFF2-40B4-BE49-F238E27FC236}">
                  <a16:creationId xmlns:a16="http://schemas.microsoft.com/office/drawing/2014/main" id="{799C1BED-D11E-4504-8425-72ACCE6777D5}"/>
                </a:ext>
              </a:extLst>
            </p:cNvPr>
            <p:cNvSpPr/>
            <p:nvPr/>
          </p:nvSpPr>
          <p:spPr>
            <a:xfrm>
              <a:off x="2411337" y="2654322"/>
              <a:ext cx="276209" cy="271096"/>
            </a:xfrm>
            <a:custGeom>
              <a:avLst/>
              <a:gdLst/>
              <a:ahLst/>
              <a:cxnLst/>
              <a:rect l="l" t="t" r="r" b="b"/>
              <a:pathLst>
                <a:path w="9022" h="8855" extrusionOk="0">
                  <a:moveTo>
                    <a:pt x="7592" y="1"/>
                  </a:moveTo>
                  <a:lnTo>
                    <a:pt x="3796" y="3796"/>
                  </a:lnTo>
                  <a:lnTo>
                    <a:pt x="63" y="7530"/>
                  </a:lnTo>
                  <a:lnTo>
                    <a:pt x="1" y="7592"/>
                  </a:lnTo>
                  <a:lnTo>
                    <a:pt x="573" y="8164"/>
                  </a:lnTo>
                  <a:lnTo>
                    <a:pt x="1146" y="8736"/>
                  </a:lnTo>
                  <a:cubicBezTo>
                    <a:pt x="1225" y="8815"/>
                    <a:pt x="1328" y="8855"/>
                    <a:pt x="1432" y="8855"/>
                  </a:cubicBezTo>
                  <a:cubicBezTo>
                    <a:pt x="1535" y="8855"/>
                    <a:pt x="1639" y="8815"/>
                    <a:pt x="1717" y="8736"/>
                  </a:cubicBezTo>
                  <a:lnTo>
                    <a:pt x="5226" y="5227"/>
                  </a:lnTo>
                  <a:lnTo>
                    <a:pt x="9022" y="1433"/>
                  </a:lnTo>
                  <a:lnTo>
                    <a:pt x="8164" y="574"/>
                  </a:lnTo>
                  <a:lnTo>
                    <a:pt x="75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24;p45">
              <a:extLst>
                <a:ext uri="{FF2B5EF4-FFF2-40B4-BE49-F238E27FC236}">
                  <a16:creationId xmlns:a16="http://schemas.microsoft.com/office/drawing/2014/main" id="{1FEC8E2F-D9DE-4F77-867F-5C52FC7F5B30}"/>
                </a:ext>
              </a:extLst>
            </p:cNvPr>
            <p:cNvSpPr/>
            <p:nvPr/>
          </p:nvSpPr>
          <p:spPr>
            <a:xfrm>
              <a:off x="2340004" y="2830511"/>
              <a:ext cx="130787" cy="127634"/>
            </a:xfrm>
            <a:custGeom>
              <a:avLst/>
              <a:gdLst/>
              <a:ahLst/>
              <a:cxnLst/>
              <a:rect l="l" t="t" r="r" b="b"/>
              <a:pathLst>
                <a:path w="4272" h="4169" extrusionOk="0">
                  <a:moveTo>
                    <a:pt x="1474" y="1"/>
                  </a:moveTo>
                  <a:cubicBezTo>
                    <a:pt x="1299" y="1"/>
                    <a:pt x="1127" y="114"/>
                    <a:pt x="1079" y="309"/>
                  </a:cubicBezTo>
                  <a:lnTo>
                    <a:pt x="1079" y="309"/>
                  </a:lnTo>
                  <a:cubicBezTo>
                    <a:pt x="1079" y="309"/>
                    <a:pt x="1079" y="309"/>
                    <a:pt x="1079" y="309"/>
                  </a:cubicBezTo>
                  <a:lnTo>
                    <a:pt x="1079" y="309"/>
                  </a:lnTo>
                  <a:cubicBezTo>
                    <a:pt x="1078" y="309"/>
                    <a:pt x="19" y="3641"/>
                    <a:pt x="13" y="3666"/>
                  </a:cubicBezTo>
                  <a:cubicBezTo>
                    <a:pt x="4" y="3697"/>
                    <a:pt x="1" y="3729"/>
                    <a:pt x="1" y="3763"/>
                  </a:cubicBezTo>
                  <a:cubicBezTo>
                    <a:pt x="1" y="3986"/>
                    <a:pt x="182" y="4166"/>
                    <a:pt x="406" y="4166"/>
                  </a:cubicBezTo>
                  <a:lnTo>
                    <a:pt x="406" y="4168"/>
                  </a:lnTo>
                  <a:cubicBezTo>
                    <a:pt x="438" y="4168"/>
                    <a:pt x="470" y="4163"/>
                    <a:pt x="502" y="4156"/>
                  </a:cubicBezTo>
                  <a:lnTo>
                    <a:pt x="502" y="4156"/>
                  </a:lnTo>
                  <a:cubicBezTo>
                    <a:pt x="502" y="4156"/>
                    <a:pt x="502" y="4156"/>
                    <a:pt x="501" y="4156"/>
                  </a:cubicBezTo>
                  <a:cubicBezTo>
                    <a:pt x="492" y="4156"/>
                    <a:pt x="3816" y="3099"/>
                    <a:pt x="3858" y="3088"/>
                  </a:cubicBezTo>
                  <a:cubicBezTo>
                    <a:pt x="4165" y="3012"/>
                    <a:pt x="4272" y="2632"/>
                    <a:pt x="4047" y="2409"/>
                  </a:cubicBezTo>
                  <a:lnTo>
                    <a:pt x="2883" y="1257"/>
                  </a:lnTo>
                  <a:lnTo>
                    <a:pt x="1759" y="120"/>
                  </a:lnTo>
                  <a:cubicBezTo>
                    <a:pt x="1678" y="38"/>
                    <a:pt x="1576" y="1"/>
                    <a:pt x="1474" y="1"/>
                  </a:cubicBez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25;p45">
              <a:extLst>
                <a:ext uri="{FF2B5EF4-FFF2-40B4-BE49-F238E27FC236}">
                  <a16:creationId xmlns:a16="http://schemas.microsoft.com/office/drawing/2014/main" id="{69F51D17-3CD6-4C96-8336-CEC2FA363CEF}"/>
                </a:ext>
              </a:extLst>
            </p:cNvPr>
            <p:cNvSpPr/>
            <p:nvPr/>
          </p:nvSpPr>
          <p:spPr>
            <a:xfrm>
              <a:off x="2340004" y="2830511"/>
              <a:ext cx="130787" cy="127634"/>
            </a:xfrm>
            <a:custGeom>
              <a:avLst/>
              <a:gdLst/>
              <a:ahLst/>
              <a:cxnLst/>
              <a:rect l="l" t="t" r="r" b="b"/>
              <a:pathLst>
                <a:path w="4272" h="4169" extrusionOk="0">
                  <a:moveTo>
                    <a:pt x="1474" y="1"/>
                  </a:moveTo>
                  <a:cubicBezTo>
                    <a:pt x="1299" y="1"/>
                    <a:pt x="1127" y="114"/>
                    <a:pt x="1079" y="309"/>
                  </a:cubicBezTo>
                  <a:lnTo>
                    <a:pt x="1079" y="309"/>
                  </a:lnTo>
                  <a:cubicBezTo>
                    <a:pt x="1079" y="309"/>
                    <a:pt x="1079" y="309"/>
                    <a:pt x="1079" y="309"/>
                  </a:cubicBezTo>
                  <a:lnTo>
                    <a:pt x="1079" y="309"/>
                  </a:lnTo>
                  <a:cubicBezTo>
                    <a:pt x="1078" y="309"/>
                    <a:pt x="19" y="3641"/>
                    <a:pt x="13" y="3666"/>
                  </a:cubicBezTo>
                  <a:cubicBezTo>
                    <a:pt x="4" y="3697"/>
                    <a:pt x="1" y="3729"/>
                    <a:pt x="1" y="3763"/>
                  </a:cubicBezTo>
                  <a:cubicBezTo>
                    <a:pt x="1" y="3986"/>
                    <a:pt x="182" y="4166"/>
                    <a:pt x="406" y="4166"/>
                  </a:cubicBezTo>
                  <a:lnTo>
                    <a:pt x="406" y="4168"/>
                  </a:lnTo>
                  <a:cubicBezTo>
                    <a:pt x="438" y="4168"/>
                    <a:pt x="470" y="4163"/>
                    <a:pt x="502" y="4156"/>
                  </a:cubicBezTo>
                  <a:lnTo>
                    <a:pt x="502" y="4156"/>
                  </a:lnTo>
                  <a:cubicBezTo>
                    <a:pt x="502" y="4156"/>
                    <a:pt x="502" y="4156"/>
                    <a:pt x="501" y="4156"/>
                  </a:cubicBezTo>
                  <a:cubicBezTo>
                    <a:pt x="492" y="4156"/>
                    <a:pt x="3816" y="3099"/>
                    <a:pt x="3858" y="3088"/>
                  </a:cubicBezTo>
                  <a:cubicBezTo>
                    <a:pt x="4165" y="3012"/>
                    <a:pt x="4272" y="2632"/>
                    <a:pt x="4047" y="2409"/>
                  </a:cubicBezTo>
                  <a:lnTo>
                    <a:pt x="2883" y="1257"/>
                  </a:lnTo>
                  <a:lnTo>
                    <a:pt x="1759" y="120"/>
                  </a:lnTo>
                  <a:cubicBezTo>
                    <a:pt x="1678" y="38"/>
                    <a:pt x="1576" y="1"/>
                    <a:pt x="14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26;p45">
              <a:extLst>
                <a:ext uri="{FF2B5EF4-FFF2-40B4-BE49-F238E27FC236}">
                  <a16:creationId xmlns:a16="http://schemas.microsoft.com/office/drawing/2014/main" id="{7A63DAB1-5F22-4875-BAA8-39A24787C12E}"/>
                </a:ext>
              </a:extLst>
            </p:cNvPr>
            <p:cNvSpPr/>
            <p:nvPr/>
          </p:nvSpPr>
          <p:spPr>
            <a:xfrm>
              <a:off x="2343647" y="2869392"/>
              <a:ext cx="123991" cy="88692"/>
            </a:xfrm>
            <a:custGeom>
              <a:avLst/>
              <a:gdLst/>
              <a:ahLst/>
              <a:cxnLst/>
              <a:rect l="l" t="t" r="r" b="b"/>
              <a:pathLst>
                <a:path w="4050" h="2897" extrusionOk="0">
                  <a:moveTo>
                    <a:pt x="383" y="2885"/>
                  </a:moveTo>
                  <a:cubicBezTo>
                    <a:pt x="383" y="2885"/>
                    <a:pt x="383" y="2885"/>
                    <a:pt x="382" y="2885"/>
                  </a:cubicBezTo>
                  <a:lnTo>
                    <a:pt x="382" y="2885"/>
                  </a:lnTo>
                  <a:cubicBezTo>
                    <a:pt x="383" y="2885"/>
                    <a:pt x="383" y="2885"/>
                    <a:pt x="383" y="2885"/>
                  </a:cubicBezTo>
                  <a:close/>
                  <a:moveTo>
                    <a:pt x="2778" y="0"/>
                  </a:moveTo>
                  <a:lnTo>
                    <a:pt x="1" y="2779"/>
                  </a:lnTo>
                  <a:cubicBezTo>
                    <a:pt x="78" y="2855"/>
                    <a:pt x="181" y="2896"/>
                    <a:pt x="286" y="2896"/>
                  </a:cubicBezTo>
                  <a:cubicBezTo>
                    <a:pt x="318" y="2896"/>
                    <a:pt x="351" y="2893"/>
                    <a:pt x="382" y="2885"/>
                  </a:cubicBezTo>
                  <a:lnTo>
                    <a:pt x="382" y="2885"/>
                  </a:lnTo>
                  <a:cubicBezTo>
                    <a:pt x="382" y="2885"/>
                    <a:pt x="382" y="2885"/>
                    <a:pt x="382" y="2885"/>
                  </a:cubicBezTo>
                  <a:cubicBezTo>
                    <a:pt x="378" y="2885"/>
                    <a:pt x="3697" y="1828"/>
                    <a:pt x="3739" y="1818"/>
                  </a:cubicBezTo>
                  <a:cubicBezTo>
                    <a:pt x="3920" y="1773"/>
                    <a:pt x="4047" y="1612"/>
                    <a:pt x="4047" y="1424"/>
                  </a:cubicBezTo>
                  <a:lnTo>
                    <a:pt x="4049" y="1424"/>
                  </a:lnTo>
                  <a:cubicBezTo>
                    <a:pt x="4047" y="1317"/>
                    <a:pt x="4006" y="1215"/>
                    <a:pt x="3930" y="1138"/>
                  </a:cubicBezTo>
                  <a:lnTo>
                    <a:pt x="27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27;p45">
              <a:extLst>
                <a:ext uri="{FF2B5EF4-FFF2-40B4-BE49-F238E27FC236}">
                  <a16:creationId xmlns:a16="http://schemas.microsoft.com/office/drawing/2014/main" id="{86F51E8D-5680-457E-81C0-8687BF2BEF00}"/>
                </a:ext>
              </a:extLst>
            </p:cNvPr>
            <p:cNvSpPr/>
            <p:nvPr/>
          </p:nvSpPr>
          <p:spPr>
            <a:xfrm>
              <a:off x="2339973" y="2908426"/>
              <a:ext cx="49658" cy="49658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369" y="0"/>
                  </a:moveTo>
                  <a:cubicBezTo>
                    <a:pt x="174" y="610"/>
                    <a:pt x="15" y="1111"/>
                    <a:pt x="14" y="1121"/>
                  </a:cubicBezTo>
                  <a:cubicBezTo>
                    <a:pt x="5" y="1151"/>
                    <a:pt x="0" y="1184"/>
                    <a:pt x="2" y="1216"/>
                  </a:cubicBezTo>
                  <a:cubicBezTo>
                    <a:pt x="0" y="1446"/>
                    <a:pt x="188" y="1621"/>
                    <a:pt x="405" y="1621"/>
                  </a:cubicBezTo>
                  <a:cubicBezTo>
                    <a:pt x="437" y="1621"/>
                    <a:pt x="470" y="1618"/>
                    <a:pt x="503" y="1610"/>
                  </a:cubicBezTo>
                  <a:lnTo>
                    <a:pt x="503" y="1610"/>
                  </a:lnTo>
                  <a:cubicBezTo>
                    <a:pt x="503" y="1610"/>
                    <a:pt x="503" y="1610"/>
                    <a:pt x="502" y="1610"/>
                  </a:cubicBezTo>
                  <a:cubicBezTo>
                    <a:pt x="498" y="1610"/>
                    <a:pt x="1002" y="1450"/>
                    <a:pt x="1621" y="1253"/>
                  </a:cubicBezTo>
                  <a:lnTo>
                    <a:pt x="3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28;p45">
              <a:extLst>
                <a:ext uri="{FF2B5EF4-FFF2-40B4-BE49-F238E27FC236}">
                  <a16:creationId xmlns:a16="http://schemas.microsoft.com/office/drawing/2014/main" id="{15BA515D-07E4-40C3-850A-74FBCB041732}"/>
                </a:ext>
              </a:extLst>
            </p:cNvPr>
            <p:cNvSpPr/>
            <p:nvPr/>
          </p:nvSpPr>
          <p:spPr>
            <a:xfrm>
              <a:off x="2343647" y="2927652"/>
              <a:ext cx="45984" cy="30431"/>
            </a:xfrm>
            <a:custGeom>
              <a:avLst/>
              <a:gdLst/>
              <a:ahLst/>
              <a:cxnLst/>
              <a:rect l="l" t="t" r="r" b="b"/>
              <a:pathLst>
                <a:path w="1502" h="994" extrusionOk="0">
                  <a:moveTo>
                    <a:pt x="877" y="0"/>
                  </a:moveTo>
                  <a:lnTo>
                    <a:pt x="1" y="875"/>
                  </a:lnTo>
                  <a:cubicBezTo>
                    <a:pt x="77" y="952"/>
                    <a:pt x="180" y="993"/>
                    <a:pt x="286" y="993"/>
                  </a:cubicBezTo>
                  <a:cubicBezTo>
                    <a:pt x="318" y="993"/>
                    <a:pt x="351" y="990"/>
                    <a:pt x="383" y="982"/>
                  </a:cubicBezTo>
                  <a:lnTo>
                    <a:pt x="383" y="982"/>
                  </a:lnTo>
                  <a:cubicBezTo>
                    <a:pt x="383" y="982"/>
                    <a:pt x="382" y="982"/>
                    <a:pt x="382" y="982"/>
                  </a:cubicBezTo>
                  <a:cubicBezTo>
                    <a:pt x="383" y="982"/>
                    <a:pt x="885" y="821"/>
                    <a:pt x="1501" y="625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015;p45">
            <a:extLst>
              <a:ext uri="{FF2B5EF4-FFF2-40B4-BE49-F238E27FC236}">
                <a16:creationId xmlns:a16="http://schemas.microsoft.com/office/drawing/2014/main" id="{0C87C80B-F939-440B-9B2F-BF6FDA57E1FE}"/>
              </a:ext>
            </a:extLst>
          </p:cNvPr>
          <p:cNvGrpSpPr/>
          <p:nvPr/>
        </p:nvGrpSpPr>
        <p:grpSpPr>
          <a:xfrm>
            <a:off x="4648604" y="1691505"/>
            <a:ext cx="716944" cy="705538"/>
            <a:chOff x="2339973" y="2585101"/>
            <a:chExt cx="379075" cy="373044"/>
          </a:xfrm>
        </p:grpSpPr>
        <p:sp>
          <p:nvSpPr>
            <p:cNvPr id="59" name="Google Shape;1016;p45">
              <a:extLst>
                <a:ext uri="{FF2B5EF4-FFF2-40B4-BE49-F238E27FC236}">
                  <a16:creationId xmlns:a16="http://schemas.microsoft.com/office/drawing/2014/main" id="{1C4CDB08-CAC0-4624-84F9-FC2D5F324718}"/>
                </a:ext>
              </a:extLst>
            </p:cNvPr>
            <p:cNvSpPr/>
            <p:nvPr/>
          </p:nvSpPr>
          <p:spPr>
            <a:xfrm>
              <a:off x="2340126" y="2589357"/>
              <a:ext cx="198508" cy="196120"/>
            </a:xfrm>
            <a:custGeom>
              <a:avLst/>
              <a:gdLst/>
              <a:ahLst/>
              <a:cxnLst/>
              <a:rect l="l" t="t" r="r" b="b"/>
              <a:pathLst>
                <a:path w="6484" h="6406" extrusionOk="0">
                  <a:moveTo>
                    <a:pt x="2733" y="0"/>
                  </a:moveTo>
                  <a:cubicBezTo>
                    <a:pt x="2629" y="0"/>
                    <a:pt x="2526" y="40"/>
                    <a:pt x="2447" y="119"/>
                  </a:cubicBezTo>
                  <a:lnTo>
                    <a:pt x="158" y="2407"/>
                  </a:lnTo>
                  <a:cubicBezTo>
                    <a:pt x="0" y="2567"/>
                    <a:pt x="0" y="2823"/>
                    <a:pt x="158" y="2980"/>
                  </a:cubicBezTo>
                  <a:lnTo>
                    <a:pt x="3466" y="6287"/>
                  </a:lnTo>
                  <a:cubicBezTo>
                    <a:pt x="3541" y="6364"/>
                    <a:pt x="3643" y="6406"/>
                    <a:pt x="3750" y="6406"/>
                  </a:cubicBezTo>
                  <a:lnTo>
                    <a:pt x="3752" y="6406"/>
                  </a:lnTo>
                  <a:cubicBezTo>
                    <a:pt x="3859" y="6406"/>
                    <a:pt x="3961" y="6364"/>
                    <a:pt x="4038" y="6287"/>
                  </a:cubicBezTo>
                  <a:lnTo>
                    <a:pt x="6326" y="3999"/>
                  </a:lnTo>
                  <a:cubicBezTo>
                    <a:pt x="6484" y="3840"/>
                    <a:pt x="6484" y="3583"/>
                    <a:pt x="6326" y="3426"/>
                  </a:cubicBezTo>
                  <a:lnTo>
                    <a:pt x="3018" y="119"/>
                  </a:lnTo>
                  <a:cubicBezTo>
                    <a:pt x="2940" y="40"/>
                    <a:pt x="2836" y="0"/>
                    <a:pt x="2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17;p45">
              <a:extLst>
                <a:ext uri="{FF2B5EF4-FFF2-40B4-BE49-F238E27FC236}">
                  <a16:creationId xmlns:a16="http://schemas.microsoft.com/office/drawing/2014/main" id="{E83789C5-C948-4FB0-97FF-6066249FF9D1}"/>
                </a:ext>
              </a:extLst>
            </p:cNvPr>
            <p:cNvSpPr/>
            <p:nvPr/>
          </p:nvSpPr>
          <p:spPr>
            <a:xfrm>
              <a:off x="2511448" y="2760678"/>
              <a:ext cx="198508" cy="196120"/>
            </a:xfrm>
            <a:custGeom>
              <a:avLst/>
              <a:gdLst/>
              <a:ahLst/>
              <a:cxnLst/>
              <a:rect l="l" t="t" r="r" b="b"/>
              <a:pathLst>
                <a:path w="6484" h="6406" extrusionOk="0">
                  <a:moveTo>
                    <a:pt x="2733" y="0"/>
                  </a:moveTo>
                  <a:cubicBezTo>
                    <a:pt x="2629" y="0"/>
                    <a:pt x="2526" y="40"/>
                    <a:pt x="2447" y="119"/>
                  </a:cubicBezTo>
                  <a:lnTo>
                    <a:pt x="159" y="2407"/>
                  </a:lnTo>
                  <a:cubicBezTo>
                    <a:pt x="0" y="2567"/>
                    <a:pt x="0" y="2821"/>
                    <a:pt x="159" y="2980"/>
                  </a:cubicBezTo>
                  <a:lnTo>
                    <a:pt x="3464" y="6287"/>
                  </a:lnTo>
                  <a:cubicBezTo>
                    <a:pt x="3541" y="6362"/>
                    <a:pt x="3643" y="6406"/>
                    <a:pt x="3750" y="6406"/>
                  </a:cubicBezTo>
                  <a:lnTo>
                    <a:pt x="3752" y="6406"/>
                  </a:lnTo>
                  <a:cubicBezTo>
                    <a:pt x="3859" y="6406"/>
                    <a:pt x="3961" y="6362"/>
                    <a:pt x="4038" y="6287"/>
                  </a:cubicBezTo>
                  <a:lnTo>
                    <a:pt x="6326" y="3999"/>
                  </a:lnTo>
                  <a:cubicBezTo>
                    <a:pt x="6484" y="3840"/>
                    <a:pt x="6484" y="3583"/>
                    <a:pt x="6326" y="3426"/>
                  </a:cubicBezTo>
                  <a:lnTo>
                    <a:pt x="3020" y="119"/>
                  </a:lnTo>
                  <a:cubicBezTo>
                    <a:pt x="2941" y="40"/>
                    <a:pt x="2837" y="0"/>
                    <a:pt x="2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18;p45">
              <a:extLst>
                <a:ext uri="{FF2B5EF4-FFF2-40B4-BE49-F238E27FC236}">
                  <a16:creationId xmlns:a16="http://schemas.microsoft.com/office/drawing/2014/main" id="{8C1319C3-6207-40E5-922F-37FE10C918F8}"/>
                </a:ext>
              </a:extLst>
            </p:cNvPr>
            <p:cNvSpPr/>
            <p:nvPr/>
          </p:nvSpPr>
          <p:spPr>
            <a:xfrm>
              <a:off x="2591782" y="2788630"/>
              <a:ext cx="53974" cy="52719"/>
            </a:xfrm>
            <a:custGeom>
              <a:avLst/>
              <a:gdLst/>
              <a:ahLst/>
              <a:cxnLst/>
              <a:rect l="l" t="t" r="r" b="b"/>
              <a:pathLst>
                <a:path w="1763" h="1722" extrusionOk="0">
                  <a:moveTo>
                    <a:pt x="1190" y="0"/>
                  </a:moveTo>
                  <a:lnTo>
                    <a:pt x="163" y="1027"/>
                  </a:lnTo>
                  <a:cubicBezTo>
                    <a:pt x="2" y="1185"/>
                    <a:pt x="1" y="1443"/>
                    <a:pt x="160" y="1602"/>
                  </a:cubicBezTo>
                  <a:cubicBezTo>
                    <a:pt x="239" y="1682"/>
                    <a:pt x="343" y="1721"/>
                    <a:pt x="447" y="1721"/>
                  </a:cubicBezTo>
                  <a:cubicBezTo>
                    <a:pt x="552" y="1721"/>
                    <a:pt x="657" y="1681"/>
                    <a:pt x="736" y="1600"/>
                  </a:cubicBezTo>
                  <a:lnTo>
                    <a:pt x="1763" y="573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19;p45">
              <a:extLst>
                <a:ext uri="{FF2B5EF4-FFF2-40B4-BE49-F238E27FC236}">
                  <a16:creationId xmlns:a16="http://schemas.microsoft.com/office/drawing/2014/main" id="{ED659E62-062C-47CC-AADD-E8D2CD4A0A18}"/>
                </a:ext>
              </a:extLst>
            </p:cNvPr>
            <p:cNvSpPr/>
            <p:nvPr/>
          </p:nvSpPr>
          <p:spPr>
            <a:xfrm>
              <a:off x="2455759" y="2652393"/>
              <a:ext cx="53699" cy="52474"/>
            </a:xfrm>
            <a:custGeom>
              <a:avLst/>
              <a:gdLst/>
              <a:ahLst/>
              <a:cxnLst/>
              <a:rect l="l" t="t" r="r" b="b"/>
              <a:pathLst>
                <a:path w="1754" h="1714" extrusionOk="0">
                  <a:moveTo>
                    <a:pt x="1183" y="0"/>
                  </a:moveTo>
                  <a:lnTo>
                    <a:pt x="156" y="1025"/>
                  </a:lnTo>
                  <a:cubicBezTo>
                    <a:pt x="0" y="1184"/>
                    <a:pt x="2" y="1437"/>
                    <a:pt x="159" y="1595"/>
                  </a:cubicBezTo>
                  <a:cubicBezTo>
                    <a:pt x="238" y="1674"/>
                    <a:pt x="342" y="1713"/>
                    <a:pt x="445" y="1713"/>
                  </a:cubicBezTo>
                  <a:cubicBezTo>
                    <a:pt x="547" y="1713"/>
                    <a:pt x="650" y="1675"/>
                    <a:pt x="729" y="1598"/>
                  </a:cubicBezTo>
                  <a:lnTo>
                    <a:pt x="1754" y="57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20;p45">
              <a:extLst>
                <a:ext uri="{FF2B5EF4-FFF2-40B4-BE49-F238E27FC236}">
                  <a16:creationId xmlns:a16="http://schemas.microsoft.com/office/drawing/2014/main" id="{3FB82779-FA6C-4CE9-AA00-32AA85C8BC16}"/>
                </a:ext>
              </a:extLst>
            </p:cNvPr>
            <p:cNvSpPr/>
            <p:nvPr/>
          </p:nvSpPr>
          <p:spPr>
            <a:xfrm>
              <a:off x="2586363" y="2585101"/>
              <a:ext cx="132685" cy="125460"/>
            </a:xfrm>
            <a:custGeom>
              <a:avLst/>
              <a:gdLst/>
              <a:ahLst/>
              <a:cxnLst/>
              <a:rect l="l" t="t" r="r" b="b"/>
              <a:pathLst>
                <a:path w="4334" h="4098" extrusionOk="0">
                  <a:moveTo>
                    <a:pt x="2113" y="1"/>
                  </a:moveTo>
                  <a:cubicBezTo>
                    <a:pt x="1595" y="1"/>
                    <a:pt x="1077" y="199"/>
                    <a:pt x="682" y="595"/>
                  </a:cubicBezTo>
                  <a:lnTo>
                    <a:pt x="158" y="1118"/>
                  </a:lnTo>
                  <a:cubicBezTo>
                    <a:pt x="0" y="1275"/>
                    <a:pt x="0" y="1531"/>
                    <a:pt x="158" y="1691"/>
                  </a:cubicBezTo>
                  <a:lnTo>
                    <a:pt x="2447" y="3979"/>
                  </a:lnTo>
                  <a:cubicBezTo>
                    <a:pt x="2523" y="4056"/>
                    <a:pt x="2625" y="4097"/>
                    <a:pt x="2732" y="4097"/>
                  </a:cubicBezTo>
                  <a:cubicBezTo>
                    <a:pt x="2839" y="4097"/>
                    <a:pt x="2943" y="4056"/>
                    <a:pt x="3019" y="3979"/>
                  </a:cubicBezTo>
                  <a:lnTo>
                    <a:pt x="3543" y="3456"/>
                  </a:lnTo>
                  <a:cubicBezTo>
                    <a:pt x="4333" y="2665"/>
                    <a:pt x="4333" y="1384"/>
                    <a:pt x="3543" y="595"/>
                  </a:cubicBezTo>
                  <a:cubicBezTo>
                    <a:pt x="3148" y="199"/>
                    <a:pt x="2631" y="1"/>
                    <a:pt x="2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21;p45">
              <a:extLst>
                <a:ext uri="{FF2B5EF4-FFF2-40B4-BE49-F238E27FC236}">
                  <a16:creationId xmlns:a16="http://schemas.microsoft.com/office/drawing/2014/main" id="{37E1348D-ADC0-4CCC-87F8-0B6D2691BE61}"/>
                </a:ext>
              </a:extLst>
            </p:cNvPr>
            <p:cNvSpPr/>
            <p:nvPr/>
          </p:nvSpPr>
          <p:spPr>
            <a:xfrm>
              <a:off x="2626193" y="2603256"/>
              <a:ext cx="92855" cy="107306"/>
            </a:xfrm>
            <a:custGeom>
              <a:avLst/>
              <a:gdLst/>
              <a:ahLst/>
              <a:cxnLst/>
              <a:rect l="l" t="t" r="r" b="b"/>
              <a:pathLst>
                <a:path w="3033" h="3505" extrusionOk="0">
                  <a:moveTo>
                    <a:pt x="2242" y="0"/>
                  </a:moveTo>
                  <a:lnTo>
                    <a:pt x="1" y="2242"/>
                  </a:lnTo>
                  <a:lnTo>
                    <a:pt x="1146" y="3386"/>
                  </a:lnTo>
                  <a:cubicBezTo>
                    <a:pt x="1225" y="3465"/>
                    <a:pt x="1329" y="3505"/>
                    <a:pt x="1432" y="3505"/>
                  </a:cubicBezTo>
                  <a:cubicBezTo>
                    <a:pt x="1535" y="3505"/>
                    <a:pt x="1639" y="3465"/>
                    <a:pt x="1718" y="3386"/>
                  </a:cubicBezTo>
                  <a:lnTo>
                    <a:pt x="2242" y="2863"/>
                  </a:lnTo>
                  <a:cubicBezTo>
                    <a:pt x="3032" y="2072"/>
                    <a:pt x="3032" y="791"/>
                    <a:pt x="2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22;p45">
              <a:extLst>
                <a:ext uri="{FF2B5EF4-FFF2-40B4-BE49-F238E27FC236}">
                  <a16:creationId xmlns:a16="http://schemas.microsoft.com/office/drawing/2014/main" id="{92C93973-EA66-4D51-88DE-818F3082A5F0}"/>
                </a:ext>
              </a:extLst>
            </p:cNvPr>
            <p:cNvSpPr/>
            <p:nvPr/>
          </p:nvSpPr>
          <p:spPr>
            <a:xfrm>
              <a:off x="2372670" y="2610542"/>
              <a:ext cx="314875" cy="314845"/>
            </a:xfrm>
            <a:custGeom>
              <a:avLst/>
              <a:gdLst/>
              <a:ahLst/>
              <a:cxnLst/>
              <a:rect l="l" t="t" r="r" b="b"/>
              <a:pathLst>
                <a:path w="10285" h="10284" extrusionOk="0">
                  <a:moveTo>
                    <a:pt x="7424" y="0"/>
                  </a:moveTo>
                  <a:lnTo>
                    <a:pt x="120" y="7305"/>
                  </a:lnTo>
                  <a:cubicBezTo>
                    <a:pt x="44" y="7380"/>
                    <a:pt x="1" y="7482"/>
                    <a:pt x="1" y="7590"/>
                  </a:cubicBezTo>
                  <a:lnTo>
                    <a:pt x="2" y="7590"/>
                  </a:lnTo>
                  <a:cubicBezTo>
                    <a:pt x="1" y="7697"/>
                    <a:pt x="44" y="7801"/>
                    <a:pt x="120" y="7878"/>
                  </a:cubicBezTo>
                  <a:lnTo>
                    <a:pt x="2409" y="10166"/>
                  </a:lnTo>
                  <a:cubicBezTo>
                    <a:pt x="2488" y="10244"/>
                    <a:pt x="2591" y="10284"/>
                    <a:pt x="2695" y="10284"/>
                  </a:cubicBezTo>
                  <a:cubicBezTo>
                    <a:pt x="2799" y="10284"/>
                    <a:pt x="2903" y="10244"/>
                    <a:pt x="2982" y="10166"/>
                  </a:cubicBezTo>
                  <a:lnTo>
                    <a:pt x="10285" y="2863"/>
                  </a:lnTo>
                  <a:cubicBezTo>
                    <a:pt x="9727" y="2303"/>
                    <a:pt x="7424" y="0"/>
                    <a:pt x="7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23;p45">
              <a:extLst>
                <a:ext uri="{FF2B5EF4-FFF2-40B4-BE49-F238E27FC236}">
                  <a16:creationId xmlns:a16="http://schemas.microsoft.com/office/drawing/2014/main" id="{8A6E6140-CCCD-4F80-9876-86BFAC52798B}"/>
                </a:ext>
              </a:extLst>
            </p:cNvPr>
            <p:cNvSpPr/>
            <p:nvPr/>
          </p:nvSpPr>
          <p:spPr>
            <a:xfrm>
              <a:off x="2411337" y="2654322"/>
              <a:ext cx="276209" cy="271096"/>
            </a:xfrm>
            <a:custGeom>
              <a:avLst/>
              <a:gdLst/>
              <a:ahLst/>
              <a:cxnLst/>
              <a:rect l="l" t="t" r="r" b="b"/>
              <a:pathLst>
                <a:path w="9022" h="8855" extrusionOk="0">
                  <a:moveTo>
                    <a:pt x="7592" y="1"/>
                  </a:moveTo>
                  <a:lnTo>
                    <a:pt x="3796" y="3796"/>
                  </a:lnTo>
                  <a:lnTo>
                    <a:pt x="63" y="7530"/>
                  </a:lnTo>
                  <a:lnTo>
                    <a:pt x="1" y="7592"/>
                  </a:lnTo>
                  <a:lnTo>
                    <a:pt x="573" y="8164"/>
                  </a:lnTo>
                  <a:lnTo>
                    <a:pt x="1146" y="8736"/>
                  </a:lnTo>
                  <a:cubicBezTo>
                    <a:pt x="1225" y="8815"/>
                    <a:pt x="1328" y="8855"/>
                    <a:pt x="1432" y="8855"/>
                  </a:cubicBezTo>
                  <a:cubicBezTo>
                    <a:pt x="1535" y="8855"/>
                    <a:pt x="1639" y="8815"/>
                    <a:pt x="1717" y="8736"/>
                  </a:cubicBezTo>
                  <a:lnTo>
                    <a:pt x="5226" y="5227"/>
                  </a:lnTo>
                  <a:lnTo>
                    <a:pt x="9022" y="1433"/>
                  </a:lnTo>
                  <a:lnTo>
                    <a:pt x="8164" y="574"/>
                  </a:lnTo>
                  <a:lnTo>
                    <a:pt x="75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24;p45">
              <a:extLst>
                <a:ext uri="{FF2B5EF4-FFF2-40B4-BE49-F238E27FC236}">
                  <a16:creationId xmlns:a16="http://schemas.microsoft.com/office/drawing/2014/main" id="{C068BA63-AF5C-4E39-A25A-BC22D3EBC1B1}"/>
                </a:ext>
              </a:extLst>
            </p:cNvPr>
            <p:cNvSpPr/>
            <p:nvPr/>
          </p:nvSpPr>
          <p:spPr>
            <a:xfrm>
              <a:off x="2340004" y="2830511"/>
              <a:ext cx="130787" cy="127634"/>
            </a:xfrm>
            <a:custGeom>
              <a:avLst/>
              <a:gdLst/>
              <a:ahLst/>
              <a:cxnLst/>
              <a:rect l="l" t="t" r="r" b="b"/>
              <a:pathLst>
                <a:path w="4272" h="4169" extrusionOk="0">
                  <a:moveTo>
                    <a:pt x="1474" y="1"/>
                  </a:moveTo>
                  <a:cubicBezTo>
                    <a:pt x="1299" y="1"/>
                    <a:pt x="1127" y="114"/>
                    <a:pt x="1079" y="309"/>
                  </a:cubicBezTo>
                  <a:lnTo>
                    <a:pt x="1079" y="309"/>
                  </a:lnTo>
                  <a:cubicBezTo>
                    <a:pt x="1079" y="309"/>
                    <a:pt x="1079" y="309"/>
                    <a:pt x="1079" y="309"/>
                  </a:cubicBezTo>
                  <a:lnTo>
                    <a:pt x="1079" y="309"/>
                  </a:lnTo>
                  <a:cubicBezTo>
                    <a:pt x="1078" y="309"/>
                    <a:pt x="19" y="3641"/>
                    <a:pt x="13" y="3666"/>
                  </a:cubicBezTo>
                  <a:cubicBezTo>
                    <a:pt x="4" y="3697"/>
                    <a:pt x="1" y="3729"/>
                    <a:pt x="1" y="3763"/>
                  </a:cubicBezTo>
                  <a:cubicBezTo>
                    <a:pt x="1" y="3986"/>
                    <a:pt x="182" y="4166"/>
                    <a:pt x="406" y="4166"/>
                  </a:cubicBezTo>
                  <a:lnTo>
                    <a:pt x="406" y="4168"/>
                  </a:lnTo>
                  <a:cubicBezTo>
                    <a:pt x="438" y="4168"/>
                    <a:pt x="470" y="4163"/>
                    <a:pt x="502" y="4156"/>
                  </a:cubicBezTo>
                  <a:lnTo>
                    <a:pt x="502" y="4156"/>
                  </a:lnTo>
                  <a:cubicBezTo>
                    <a:pt x="502" y="4156"/>
                    <a:pt x="502" y="4156"/>
                    <a:pt x="501" y="4156"/>
                  </a:cubicBezTo>
                  <a:cubicBezTo>
                    <a:pt x="492" y="4156"/>
                    <a:pt x="3816" y="3099"/>
                    <a:pt x="3858" y="3088"/>
                  </a:cubicBezTo>
                  <a:cubicBezTo>
                    <a:pt x="4165" y="3012"/>
                    <a:pt x="4272" y="2632"/>
                    <a:pt x="4047" y="2409"/>
                  </a:cubicBezTo>
                  <a:lnTo>
                    <a:pt x="2883" y="1257"/>
                  </a:lnTo>
                  <a:lnTo>
                    <a:pt x="1759" y="120"/>
                  </a:lnTo>
                  <a:cubicBezTo>
                    <a:pt x="1678" y="38"/>
                    <a:pt x="1576" y="1"/>
                    <a:pt x="1474" y="1"/>
                  </a:cubicBez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25;p45">
              <a:extLst>
                <a:ext uri="{FF2B5EF4-FFF2-40B4-BE49-F238E27FC236}">
                  <a16:creationId xmlns:a16="http://schemas.microsoft.com/office/drawing/2014/main" id="{2730F2ED-5278-4737-BC36-9462EC5A859E}"/>
                </a:ext>
              </a:extLst>
            </p:cNvPr>
            <p:cNvSpPr/>
            <p:nvPr/>
          </p:nvSpPr>
          <p:spPr>
            <a:xfrm>
              <a:off x="2340004" y="2830511"/>
              <a:ext cx="130787" cy="127634"/>
            </a:xfrm>
            <a:custGeom>
              <a:avLst/>
              <a:gdLst/>
              <a:ahLst/>
              <a:cxnLst/>
              <a:rect l="l" t="t" r="r" b="b"/>
              <a:pathLst>
                <a:path w="4272" h="4169" extrusionOk="0">
                  <a:moveTo>
                    <a:pt x="1474" y="1"/>
                  </a:moveTo>
                  <a:cubicBezTo>
                    <a:pt x="1299" y="1"/>
                    <a:pt x="1127" y="114"/>
                    <a:pt x="1079" y="309"/>
                  </a:cubicBezTo>
                  <a:lnTo>
                    <a:pt x="1079" y="309"/>
                  </a:lnTo>
                  <a:cubicBezTo>
                    <a:pt x="1079" y="309"/>
                    <a:pt x="1079" y="309"/>
                    <a:pt x="1079" y="309"/>
                  </a:cubicBezTo>
                  <a:lnTo>
                    <a:pt x="1079" y="309"/>
                  </a:lnTo>
                  <a:cubicBezTo>
                    <a:pt x="1078" y="309"/>
                    <a:pt x="19" y="3641"/>
                    <a:pt x="13" y="3666"/>
                  </a:cubicBezTo>
                  <a:cubicBezTo>
                    <a:pt x="4" y="3697"/>
                    <a:pt x="1" y="3729"/>
                    <a:pt x="1" y="3763"/>
                  </a:cubicBezTo>
                  <a:cubicBezTo>
                    <a:pt x="1" y="3986"/>
                    <a:pt x="182" y="4166"/>
                    <a:pt x="406" y="4166"/>
                  </a:cubicBezTo>
                  <a:lnTo>
                    <a:pt x="406" y="4168"/>
                  </a:lnTo>
                  <a:cubicBezTo>
                    <a:pt x="438" y="4168"/>
                    <a:pt x="470" y="4163"/>
                    <a:pt x="502" y="4156"/>
                  </a:cubicBezTo>
                  <a:lnTo>
                    <a:pt x="502" y="4156"/>
                  </a:lnTo>
                  <a:cubicBezTo>
                    <a:pt x="502" y="4156"/>
                    <a:pt x="502" y="4156"/>
                    <a:pt x="501" y="4156"/>
                  </a:cubicBezTo>
                  <a:cubicBezTo>
                    <a:pt x="492" y="4156"/>
                    <a:pt x="3816" y="3099"/>
                    <a:pt x="3858" y="3088"/>
                  </a:cubicBezTo>
                  <a:cubicBezTo>
                    <a:pt x="4165" y="3012"/>
                    <a:pt x="4272" y="2632"/>
                    <a:pt x="4047" y="2409"/>
                  </a:cubicBezTo>
                  <a:lnTo>
                    <a:pt x="2883" y="1257"/>
                  </a:lnTo>
                  <a:lnTo>
                    <a:pt x="1759" y="120"/>
                  </a:lnTo>
                  <a:cubicBezTo>
                    <a:pt x="1678" y="38"/>
                    <a:pt x="1576" y="1"/>
                    <a:pt x="14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26;p45">
              <a:extLst>
                <a:ext uri="{FF2B5EF4-FFF2-40B4-BE49-F238E27FC236}">
                  <a16:creationId xmlns:a16="http://schemas.microsoft.com/office/drawing/2014/main" id="{D33A6694-8B73-4CC5-953F-0FE1005B63FD}"/>
                </a:ext>
              </a:extLst>
            </p:cNvPr>
            <p:cNvSpPr/>
            <p:nvPr/>
          </p:nvSpPr>
          <p:spPr>
            <a:xfrm>
              <a:off x="2343647" y="2869392"/>
              <a:ext cx="123991" cy="88692"/>
            </a:xfrm>
            <a:custGeom>
              <a:avLst/>
              <a:gdLst/>
              <a:ahLst/>
              <a:cxnLst/>
              <a:rect l="l" t="t" r="r" b="b"/>
              <a:pathLst>
                <a:path w="4050" h="2897" extrusionOk="0">
                  <a:moveTo>
                    <a:pt x="383" y="2885"/>
                  </a:moveTo>
                  <a:cubicBezTo>
                    <a:pt x="383" y="2885"/>
                    <a:pt x="383" y="2885"/>
                    <a:pt x="382" y="2885"/>
                  </a:cubicBezTo>
                  <a:lnTo>
                    <a:pt x="382" y="2885"/>
                  </a:lnTo>
                  <a:cubicBezTo>
                    <a:pt x="383" y="2885"/>
                    <a:pt x="383" y="2885"/>
                    <a:pt x="383" y="2885"/>
                  </a:cubicBezTo>
                  <a:close/>
                  <a:moveTo>
                    <a:pt x="2778" y="0"/>
                  </a:moveTo>
                  <a:lnTo>
                    <a:pt x="1" y="2779"/>
                  </a:lnTo>
                  <a:cubicBezTo>
                    <a:pt x="78" y="2855"/>
                    <a:pt x="181" y="2896"/>
                    <a:pt x="286" y="2896"/>
                  </a:cubicBezTo>
                  <a:cubicBezTo>
                    <a:pt x="318" y="2896"/>
                    <a:pt x="351" y="2893"/>
                    <a:pt x="382" y="2885"/>
                  </a:cubicBezTo>
                  <a:lnTo>
                    <a:pt x="382" y="2885"/>
                  </a:lnTo>
                  <a:cubicBezTo>
                    <a:pt x="382" y="2885"/>
                    <a:pt x="382" y="2885"/>
                    <a:pt x="382" y="2885"/>
                  </a:cubicBezTo>
                  <a:cubicBezTo>
                    <a:pt x="378" y="2885"/>
                    <a:pt x="3697" y="1828"/>
                    <a:pt x="3739" y="1818"/>
                  </a:cubicBezTo>
                  <a:cubicBezTo>
                    <a:pt x="3920" y="1773"/>
                    <a:pt x="4047" y="1612"/>
                    <a:pt x="4047" y="1424"/>
                  </a:cubicBezTo>
                  <a:lnTo>
                    <a:pt x="4049" y="1424"/>
                  </a:lnTo>
                  <a:cubicBezTo>
                    <a:pt x="4047" y="1317"/>
                    <a:pt x="4006" y="1215"/>
                    <a:pt x="3930" y="1138"/>
                  </a:cubicBezTo>
                  <a:lnTo>
                    <a:pt x="27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27;p45">
              <a:extLst>
                <a:ext uri="{FF2B5EF4-FFF2-40B4-BE49-F238E27FC236}">
                  <a16:creationId xmlns:a16="http://schemas.microsoft.com/office/drawing/2014/main" id="{7DA24A1A-E4AD-42C9-8982-B389A4CDEC20}"/>
                </a:ext>
              </a:extLst>
            </p:cNvPr>
            <p:cNvSpPr/>
            <p:nvPr/>
          </p:nvSpPr>
          <p:spPr>
            <a:xfrm>
              <a:off x="2339973" y="2908426"/>
              <a:ext cx="49658" cy="49658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369" y="0"/>
                  </a:moveTo>
                  <a:cubicBezTo>
                    <a:pt x="174" y="610"/>
                    <a:pt x="15" y="1111"/>
                    <a:pt x="14" y="1121"/>
                  </a:cubicBezTo>
                  <a:cubicBezTo>
                    <a:pt x="5" y="1151"/>
                    <a:pt x="0" y="1184"/>
                    <a:pt x="2" y="1216"/>
                  </a:cubicBezTo>
                  <a:cubicBezTo>
                    <a:pt x="0" y="1446"/>
                    <a:pt x="188" y="1621"/>
                    <a:pt x="405" y="1621"/>
                  </a:cubicBezTo>
                  <a:cubicBezTo>
                    <a:pt x="437" y="1621"/>
                    <a:pt x="470" y="1618"/>
                    <a:pt x="503" y="1610"/>
                  </a:cubicBezTo>
                  <a:lnTo>
                    <a:pt x="503" y="1610"/>
                  </a:lnTo>
                  <a:cubicBezTo>
                    <a:pt x="503" y="1610"/>
                    <a:pt x="503" y="1610"/>
                    <a:pt x="502" y="1610"/>
                  </a:cubicBezTo>
                  <a:cubicBezTo>
                    <a:pt x="498" y="1610"/>
                    <a:pt x="1002" y="1450"/>
                    <a:pt x="1621" y="1253"/>
                  </a:cubicBezTo>
                  <a:lnTo>
                    <a:pt x="3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28;p45">
              <a:extLst>
                <a:ext uri="{FF2B5EF4-FFF2-40B4-BE49-F238E27FC236}">
                  <a16:creationId xmlns:a16="http://schemas.microsoft.com/office/drawing/2014/main" id="{82A3D674-874F-45FF-9553-2FAC92F384F3}"/>
                </a:ext>
              </a:extLst>
            </p:cNvPr>
            <p:cNvSpPr/>
            <p:nvPr/>
          </p:nvSpPr>
          <p:spPr>
            <a:xfrm>
              <a:off x="2343647" y="2927652"/>
              <a:ext cx="45984" cy="30431"/>
            </a:xfrm>
            <a:custGeom>
              <a:avLst/>
              <a:gdLst/>
              <a:ahLst/>
              <a:cxnLst/>
              <a:rect l="l" t="t" r="r" b="b"/>
              <a:pathLst>
                <a:path w="1502" h="994" extrusionOk="0">
                  <a:moveTo>
                    <a:pt x="877" y="0"/>
                  </a:moveTo>
                  <a:lnTo>
                    <a:pt x="1" y="875"/>
                  </a:lnTo>
                  <a:cubicBezTo>
                    <a:pt x="77" y="952"/>
                    <a:pt x="180" y="993"/>
                    <a:pt x="286" y="993"/>
                  </a:cubicBezTo>
                  <a:cubicBezTo>
                    <a:pt x="318" y="993"/>
                    <a:pt x="351" y="990"/>
                    <a:pt x="383" y="982"/>
                  </a:cubicBezTo>
                  <a:lnTo>
                    <a:pt x="383" y="982"/>
                  </a:lnTo>
                  <a:cubicBezTo>
                    <a:pt x="383" y="982"/>
                    <a:pt x="382" y="982"/>
                    <a:pt x="382" y="982"/>
                  </a:cubicBezTo>
                  <a:cubicBezTo>
                    <a:pt x="383" y="982"/>
                    <a:pt x="885" y="821"/>
                    <a:pt x="1501" y="625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1015;p45">
            <a:extLst>
              <a:ext uri="{FF2B5EF4-FFF2-40B4-BE49-F238E27FC236}">
                <a16:creationId xmlns:a16="http://schemas.microsoft.com/office/drawing/2014/main" id="{B66EE589-6305-4D7F-99EA-D2CF34319B5A}"/>
              </a:ext>
            </a:extLst>
          </p:cNvPr>
          <p:cNvGrpSpPr/>
          <p:nvPr/>
        </p:nvGrpSpPr>
        <p:grpSpPr>
          <a:xfrm>
            <a:off x="4707229" y="3358541"/>
            <a:ext cx="716944" cy="705538"/>
            <a:chOff x="2339973" y="2585101"/>
            <a:chExt cx="379075" cy="373044"/>
          </a:xfrm>
        </p:grpSpPr>
        <p:sp>
          <p:nvSpPr>
            <p:cNvPr id="73" name="Google Shape;1016;p45">
              <a:extLst>
                <a:ext uri="{FF2B5EF4-FFF2-40B4-BE49-F238E27FC236}">
                  <a16:creationId xmlns:a16="http://schemas.microsoft.com/office/drawing/2014/main" id="{5B6BC3AC-599A-4A5A-AE6D-05524EFCDF80}"/>
                </a:ext>
              </a:extLst>
            </p:cNvPr>
            <p:cNvSpPr/>
            <p:nvPr/>
          </p:nvSpPr>
          <p:spPr>
            <a:xfrm>
              <a:off x="2340126" y="2589357"/>
              <a:ext cx="198508" cy="196120"/>
            </a:xfrm>
            <a:custGeom>
              <a:avLst/>
              <a:gdLst/>
              <a:ahLst/>
              <a:cxnLst/>
              <a:rect l="l" t="t" r="r" b="b"/>
              <a:pathLst>
                <a:path w="6484" h="6406" extrusionOk="0">
                  <a:moveTo>
                    <a:pt x="2733" y="0"/>
                  </a:moveTo>
                  <a:cubicBezTo>
                    <a:pt x="2629" y="0"/>
                    <a:pt x="2526" y="40"/>
                    <a:pt x="2447" y="119"/>
                  </a:cubicBezTo>
                  <a:lnTo>
                    <a:pt x="158" y="2407"/>
                  </a:lnTo>
                  <a:cubicBezTo>
                    <a:pt x="0" y="2567"/>
                    <a:pt x="0" y="2823"/>
                    <a:pt x="158" y="2980"/>
                  </a:cubicBezTo>
                  <a:lnTo>
                    <a:pt x="3466" y="6287"/>
                  </a:lnTo>
                  <a:cubicBezTo>
                    <a:pt x="3541" y="6364"/>
                    <a:pt x="3643" y="6406"/>
                    <a:pt x="3750" y="6406"/>
                  </a:cubicBezTo>
                  <a:lnTo>
                    <a:pt x="3752" y="6406"/>
                  </a:lnTo>
                  <a:cubicBezTo>
                    <a:pt x="3859" y="6406"/>
                    <a:pt x="3961" y="6364"/>
                    <a:pt x="4038" y="6287"/>
                  </a:cubicBezTo>
                  <a:lnTo>
                    <a:pt x="6326" y="3999"/>
                  </a:lnTo>
                  <a:cubicBezTo>
                    <a:pt x="6484" y="3840"/>
                    <a:pt x="6484" y="3583"/>
                    <a:pt x="6326" y="3426"/>
                  </a:cubicBezTo>
                  <a:lnTo>
                    <a:pt x="3018" y="119"/>
                  </a:lnTo>
                  <a:cubicBezTo>
                    <a:pt x="2940" y="40"/>
                    <a:pt x="2836" y="0"/>
                    <a:pt x="2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17;p45">
              <a:extLst>
                <a:ext uri="{FF2B5EF4-FFF2-40B4-BE49-F238E27FC236}">
                  <a16:creationId xmlns:a16="http://schemas.microsoft.com/office/drawing/2014/main" id="{A11F4BCD-0FAA-4EF7-AF91-69FD7A2535E2}"/>
                </a:ext>
              </a:extLst>
            </p:cNvPr>
            <p:cNvSpPr/>
            <p:nvPr/>
          </p:nvSpPr>
          <p:spPr>
            <a:xfrm>
              <a:off x="2511448" y="2760678"/>
              <a:ext cx="198508" cy="196120"/>
            </a:xfrm>
            <a:custGeom>
              <a:avLst/>
              <a:gdLst/>
              <a:ahLst/>
              <a:cxnLst/>
              <a:rect l="l" t="t" r="r" b="b"/>
              <a:pathLst>
                <a:path w="6484" h="6406" extrusionOk="0">
                  <a:moveTo>
                    <a:pt x="2733" y="0"/>
                  </a:moveTo>
                  <a:cubicBezTo>
                    <a:pt x="2629" y="0"/>
                    <a:pt x="2526" y="40"/>
                    <a:pt x="2447" y="119"/>
                  </a:cubicBezTo>
                  <a:lnTo>
                    <a:pt x="159" y="2407"/>
                  </a:lnTo>
                  <a:cubicBezTo>
                    <a:pt x="0" y="2567"/>
                    <a:pt x="0" y="2821"/>
                    <a:pt x="159" y="2980"/>
                  </a:cubicBezTo>
                  <a:lnTo>
                    <a:pt x="3464" y="6287"/>
                  </a:lnTo>
                  <a:cubicBezTo>
                    <a:pt x="3541" y="6362"/>
                    <a:pt x="3643" y="6406"/>
                    <a:pt x="3750" y="6406"/>
                  </a:cubicBezTo>
                  <a:lnTo>
                    <a:pt x="3752" y="6406"/>
                  </a:lnTo>
                  <a:cubicBezTo>
                    <a:pt x="3859" y="6406"/>
                    <a:pt x="3961" y="6362"/>
                    <a:pt x="4038" y="6287"/>
                  </a:cubicBezTo>
                  <a:lnTo>
                    <a:pt x="6326" y="3999"/>
                  </a:lnTo>
                  <a:cubicBezTo>
                    <a:pt x="6484" y="3840"/>
                    <a:pt x="6484" y="3583"/>
                    <a:pt x="6326" y="3426"/>
                  </a:cubicBezTo>
                  <a:lnTo>
                    <a:pt x="3020" y="119"/>
                  </a:lnTo>
                  <a:cubicBezTo>
                    <a:pt x="2941" y="40"/>
                    <a:pt x="2837" y="0"/>
                    <a:pt x="2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18;p45">
              <a:extLst>
                <a:ext uri="{FF2B5EF4-FFF2-40B4-BE49-F238E27FC236}">
                  <a16:creationId xmlns:a16="http://schemas.microsoft.com/office/drawing/2014/main" id="{004756B6-DFAF-4D0F-A149-66FCE666D03E}"/>
                </a:ext>
              </a:extLst>
            </p:cNvPr>
            <p:cNvSpPr/>
            <p:nvPr/>
          </p:nvSpPr>
          <p:spPr>
            <a:xfrm>
              <a:off x="2591782" y="2788630"/>
              <a:ext cx="53974" cy="52719"/>
            </a:xfrm>
            <a:custGeom>
              <a:avLst/>
              <a:gdLst/>
              <a:ahLst/>
              <a:cxnLst/>
              <a:rect l="l" t="t" r="r" b="b"/>
              <a:pathLst>
                <a:path w="1763" h="1722" extrusionOk="0">
                  <a:moveTo>
                    <a:pt x="1190" y="0"/>
                  </a:moveTo>
                  <a:lnTo>
                    <a:pt x="163" y="1027"/>
                  </a:lnTo>
                  <a:cubicBezTo>
                    <a:pt x="2" y="1185"/>
                    <a:pt x="1" y="1443"/>
                    <a:pt x="160" y="1602"/>
                  </a:cubicBezTo>
                  <a:cubicBezTo>
                    <a:pt x="239" y="1682"/>
                    <a:pt x="343" y="1721"/>
                    <a:pt x="447" y="1721"/>
                  </a:cubicBezTo>
                  <a:cubicBezTo>
                    <a:pt x="552" y="1721"/>
                    <a:pt x="657" y="1681"/>
                    <a:pt x="736" y="1600"/>
                  </a:cubicBezTo>
                  <a:lnTo>
                    <a:pt x="1763" y="573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19;p45">
              <a:extLst>
                <a:ext uri="{FF2B5EF4-FFF2-40B4-BE49-F238E27FC236}">
                  <a16:creationId xmlns:a16="http://schemas.microsoft.com/office/drawing/2014/main" id="{362FE440-D77C-48C8-B661-17DBC25AC768}"/>
                </a:ext>
              </a:extLst>
            </p:cNvPr>
            <p:cNvSpPr/>
            <p:nvPr/>
          </p:nvSpPr>
          <p:spPr>
            <a:xfrm>
              <a:off x="2455759" y="2652393"/>
              <a:ext cx="53699" cy="52474"/>
            </a:xfrm>
            <a:custGeom>
              <a:avLst/>
              <a:gdLst/>
              <a:ahLst/>
              <a:cxnLst/>
              <a:rect l="l" t="t" r="r" b="b"/>
              <a:pathLst>
                <a:path w="1754" h="1714" extrusionOk="0">
                  <a:moveTo>
                    <a:pt x="1183" y="0"/>
                  </a:moveTo>
                  <a:lnTo>
                    <a:pt x="156" y="1025"/>
                  </a:lnTo>
                  <a:cubicBezTo>
                    <a:pt x="0" y="1184"/>
                    <a:pt x="2" y="1437"/>
                    <a:pt x="159" y="1595"/>
                  </a:cubicBezTo>
                  <a:cubicBezTo>
                    <a:pt x="238" y="1674"/>
                    <a:pt x="342" y="1713"/>
                    <a:pt x="445" y="1713"/>
                  </a:cubicBezTo>
                  <a:cubicBezTo>
                    <a:pt x="547" y="1713"/>
                    <a:pt x="650" y="1675"/>
                    <a:pt x="729" y="1598"/>
                  </a:cubicBezTo>
                  <a:lnTo>
                    <a:pt x="1754" y="57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20;p45">
              <a:extLst>
                <a:ext uri="{FF2B5EF4-FFF2-40B4-BE49-F238E27FC236}">
                  <a16:creationId xmlns:a16="http://schemas.microsoft.com/office/drawing/2014/main" id="{8710B501-73FA-483C-B04F-32226EF6CCE2}"/>
                </a:ext>
              </a:extLst>
            </p:cNvPr>
            <p:cNvSpPr/>
            <p:nvPr/>
          </p:nvSpPr>
          <p:spPr>
            <a:xfrm>
              <a:off x="2586363" y="2585101"/>
              <a:ext cx="132685" cy="125460"/>
            </a:xfrm>
            <a:custGeom>
              <a:avLst/>
              <a:gdLst/>
              <a:ahLst/>
              <a:cxnLst/>
              <a:rect l="l" t="t" r="r" b="b"/>
              <a:pathLst>
                <a:path w="4334" h="4098" extrusionOk="0">
                  <a:moveTo>
                    <a:pt x="2113" y="1"/>
                  </a:moveTo>
                  <a:cubicBezTo>
                    <a:pt x="1595" y="1"/>
                    <a:pt x="1077" y="199"/>
                    <a:pt x="682" y="595"/>
                  </a:cubicBezTo>
                  <a:lnTo>
                    <a:pt x="158" y="1118"/>
                  </a:lnTo>
                  <a:cubicBezTo>
                    <a:pt x="0" y="1275"/>
                    <a:pt x="0" y="1531"/>
                    <a:pt x="158" y="1691"/>
                  </a:cubicBezTo>
                  <a:lnTo>
                    <a:pt x="2447" y="3979"/>
                  </a:lnTo>
                  <a:cubicBezTo>
                    <a:pt x="2523" y="4056"/>
                    <a:pt x="2625" y="4097"/>
                    <a:pt x="2732" y="4097"/>
                  </a:cubicBezTo>
                  <a:cubicBezTo>
                    <a:pt x="2839" y="4097"/>
                    <a:pt x="2943" y="4056"/>
                    <a:pt x="3019" y="3979"/>
                  </a:cubicBezTo>
                  <a:lnTo>
                    <a:pt x="3543" y="3456"/>
                  </a:lnTo>
                  <a:cubicBezTo>
                    <a:pt x="4333" y="2665"/>
                    <a:pt x="4333" y="1384"/>
                    <a:pt x="3543" y="595"/>
                  </a:cubicBezTo>
                  <a:cubicBezTo>
                    <a:pt x="3148" y="199"/>
                    <a:pt x="2631" y="1"/>
                    <a:pt x="2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21;p45">
              <a:extLst>
                <a:ext uri="{FF2B5EF4-FFF2-40B4-BE49-F238E27FC236}">
                  <a16:creationId xmlns:a16="http://schemas.microsoft.com/office/drawing/2014/main" id="{140D8D88-1893-4D48-A22B-9120DD28D85D}"/>
                </a:ext>
              </a:extLst>
            </p:cNvPr>
            <p:cNvSpPr/>
            <p:nvPr/>
          </p:nvSpPr>
          <p:spPr>
            <a:xfrm>
              <a:off x="2626193" y="2603256"/>
              <a:ext cx="92855" cy="107306"/>
            </a:xfrm>
            <a:custGeom>
              <a:avLst/>
              <a:gdLst/>
              <a:ahLst/>
              <a:cxnLst/>
              <a:rect l="l" t="t" r="r" b="b"/>
              <a:pathLst>
                <a:path w="3033" h="3505" extrusionOk="0">
                  <a:moveTo>
                    <a:pt x="2242" y="0"/>
                  </a:moveTo>
                  <a:lnTo>
                    <a:pt x="1" y="2242"/>
                  </a:lnTo>
                  <a:lnTo>
                    <a:pt x="1146" y="3386"/>
                  </a:lnTo>
                  <a:cubicBezTo>
                    <a:pt x="1225" y="3465"/>
                    <a:pt x="1329" y="3505"/>
                    <a:pt x="1432" y="3505"/>
                  </a:cubicBezTo>
                  <a:cubicBezTo>
                    <a:pt x="1535" y="3505"/>
                    <a:pt x="1639" y="3465"/>
                    <a:pt x="1718" y="3386"/>
                  </a:cubicBezTo>
                  <a:lnTo>
                    <a:pt x="2242" y="2863"/>
                  </a:lnTo>
                  <a:cubicBezTo>
                    <a:pt x="3032" y="2072"/>
                    <a:pt x="3032" y="791"/>
                    <a:pt x="2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22;p45">
              <a:extLst>
                <a:ext uri="{FF2B5EF4-FFF2-40B4-BE49-F238E27FC236}">
                  <a16:creationId xmlns:a16="http://schemas.microsoft.com/office/drawing/2014/main" id="{0A650B2E-54C9-49BE-9640-F30D1C3AD1FA}"/>
                </a:ext>
              </a:extLst>
            </p:cNvPr>
            <p:cNvSpPr/>
            <p:nvPr/>
          </p:nvSpPr>
          <p:spPr>
            <a:xfrm>
              <a:off x="2372670" y="2610542"/>
              <a:ext cx="314875" cy="314845"/>
            </a:xfrm>
            <a:custGeom>
              <a:avLst/>
              <a:gdLst/>
              <a:ahLst/>
              <a:cxnLst/>
              <a:rect l="l" t="t" r="r" b="b"/>
              <a:pathLst>
                <a:path w="10285" h="10284" extrusionOk="0">
                  <a:moveTo>
                    <a:pt x="7424" y="0"/>
                  </a:moveTo>
                  <a:lnTo>
                    <a:pt x="120" y="7305"/>
                  </a:lnTo>
                  <a:cubicBezTo>
                    <a:pt x="44" y="7380"/>
                    <a:pt x="1" y="7482"/>
                    <a:pt x="1" y="7590"/>
                  </a:cubicBezTo>
                  <a:lnTo>
                    <a:pt x="2" y="7590"/>
                  </a:lnTo>
                  <a:cubicBezTo>
                    <a:pt x="1" y="7697"/>
                    <a:pt x="44" y="7801"/>
                    <a:pt x="120" y="7878"/>
                  </a:cubicBezTo>
                  <a:lnTo>
                    <a:pt x="2409" y="10166"/>
                  </a:lnTo>
                  <a:cubicBezTo>
                    <a:pt x="2488" y="10244"/>
                    <a:pt x="2591" y="10284"/>
                    <a:pt x="2695" y="10284"/>
                  </a:cubicBezTo>
                  <a:cubicBezTo>
                    <a:pt x="2799" y="10284"/>
                    <a:pt x="2903" y="10244"/>
                    <a:pt x="2982" y="10166"/>
                  </a:cubicBezTo>
                  <a:lnTo>
                    <a:pt x="10285" y="2863"/>
                  </a:lnTo>
                  <a:cubicBezTo>
                    <a:pt x="9727" y="2303"/>
                    <a:pt x="7424" y="0"/>
                    <a:pt x="7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23;p45">
              <a:extLst>
                <a:ext uri="{FF2B5EF4-FFF2-40B4-BE49-F238E27FC236}">
                  <a16:creationId xmlns:a16="http://schemas.microsoft.com/office/drawing/2014/main" id="{1B02EA72-D09F-4D18-BC2E-DBEBCB529769}"/>
                </a:ext>
              </a:extLst>
            </p:cNvPr>
            <p:cNvSpPr/>
            <p:nvPr/>
          </p:nvSpPr>
          <p:spPr>
            <a:xfrm>
              <a:off x="2411337" y="2654322"/>
              <a:ext cx="276209" cy="271096"/>
            </a:xfrm>
            <a:custGeom>
              <a:avLst/>
              <a:gdLst/>
              <a:ahLst/>
              <a:cxnLst/>
              <a:rect l="l" t="t" r="r" b="b"/>
              <a:pathLst>
                <a:path w="9022" h="8855" extrusionOk="0">
                  <a:moveTo>
                    <a:pt x="7592" y="1"/>
                  </a:moveTo>
                  <a:lnTo>
                    <a:pt x="3796" y="3796"/>
                  </a:lnTo>
                  <a:lnTo>
                    <a:pt x="63" y="7530"/>
                  </a:lnTo>
                  <a:lnTo>
                    <a:pt x="1" y="7592"/>
                  </a:lnTo>
                  <a:lnTo>
                    <a:pt x="573" y="8164"/>
                  </a:lnTo>
                  <a:lnTo>
                    <a:pt x="1146" y="8736"/>
                  </a:lnTo>
                  <a:cubicBezTo>
                    <a:pt x="1225" y="8815"/>
                    <a:pt x="1328" y="8855"/>
                    <a:pt x="1432" y="8855"/>
                  </a:cubicBezTo>
                  <a:cubicBezTo>
                    <a:pt x="1535" y="8855"/>
                    <a:pt x="1639" y="8815"/>
                    <a:pt x="1717" y="8736"/>
                  </a:cubicBezTo>
                  <a:lnTo>
                    <a:pt x="5226" y="5227"/>
                  </a:lnTo>
                  <a:lnTo>
                    <a:pt x="9022" y="1433"/>
                  </a:lnTo>
                  <a:lnTo>
                    <a:pt x="8164" y="574"/>
                  </a:lnTo>
                  <a:lnTo>
                    <a:pt x="75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24;p45">
              <a:extLst>
                <a:ext uri="{FF2B5EF4-FFF2-40B4-BE49-F238E27FC236}">
                  <a16:creationId xmlns:a16="http://schemas.microsoft.com/office/drawing/2014/main" id="{25253B40-BD2D-4580-BBD6-F939F06150A9}"/>
                </a:ext>
              </a:extLst>
            </p:cNvPr>
            <p:cNvSpPr/>
            <p:nvPr/>
          </p:nvSpPr>
          <p:spPr>
            <a:xfrm>
              <a:off x="2340004" y="2830511"/>
              <a:ext cx="130787" cy="127634"/>
            </a:xfrm>
            <a:custGeom>
              <a:avLst/>
              <a:gdLst/>
              <a:ahLst/>
              <a:cxnLst/>
              <a:rect l="l" t="t" r="r" b="b"/>
              <a:pathLst>
                <a:path w="4272" h="4169" extrusionOk="0">
                  <a:moveTo>
                    <a:pt x="1474" y="1"/>
                  </a:moveTo>
                  <a:cubicBezTo>
                    <a:pt x="1299" y="1"/>
                    <a:pt x="1127" y="114"/>
                    <a:pt x="1079" y="309"/>
                  </a:cubicBezTo>
                  <a:lnTo>
                    <a:pt x="1079" y="309"/>
                  </a:lnTo>
                  <a:cubicBezTo>
                    <a:pt x="1079" y="309"/>
                    <a:pt x="1079" y="309"/>
                    <a:pt x="1079" y="309"/>
                  </a:cubicBezTo>
                  <a:lnTo>
                    <a:pt x="1079" y="309"/>
                  </a:lnTo>
                  <a:cubicBezTo>
                    <a:pt x="1078" y="309"/>
                    <a:pt x="19" y="3641"/>
                    <a:pt x="13" y="3666"/>
                  </a:cubicBezTo>
                  <a:cubicBezTo>
                    <a:pt x="4" y="3697"/>
                    <a:pt x="1" y="3729"/>
                    <a:pt x="1" y="3763"/>
                  </a:cubicBezTo>
                  <a:cubicBezTo>
                    <a:pt x="1" y="3986"/>
                    <a:pt x="182" y="4166"/>
                    <a:pt x="406" y="4166"/>
                  </a:cubicBezTo>
                  <a:lnTo>
                    <a:pt x="406" y="4168"/>
                  </a:lnTo>
                  <a:cubicBezTo>
                    <a:pt x="438" y="4168"/>
                    <a:pt x="470" y="4163"/>
                    <a:pt x="502" y="4156"/>
                  </a:cubicBezTo>
                  <a:lnTo>
                    <a:pt x="502" y="4156"/>
                  </a:lnTo>
                  <a:cubicBezTo>
                    <a:pt x="502" y="4156"/>
                    <a:pt x="502" y="4156"/>
                    <a:pt x="501" y="4156"/>
                  </a:cubicBezTo>
                  <a:cubicBezTo>
                    <a:pt x="492" y="4156"/>
                    <a:pt x="3816" y="3099"/>
                    <a:pt x="3858" y="3088"/>
                  </a:cubicBezTo>
                  <a:cubicBezTo>
                    <a:pt x="4165" y="3012"/>
                    <a:pt x="4272" y="2632"/>
                    <a:pt x="4047" y="2409"/>
                  </a:cubicBezTo>
                  <a:lnTo>
                    <a:pt x="2883" y="1257"/>
                  </a:lnTo>
                  <a:lnTo>
                    <a:pt x="1759" y="120"/>
                  </a:lnTo>
                  <a:cubicBezTo>
                    <a:pt x="1678" y="38"/>
                    <a:pt x="1576" y="1"/>
                    <a:pt x="1474" y="1"/>
                  </a:cubicBez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25;p45">
              <a:extLst>
                <a:ext uri="{FF2B5EF4-FFF2-40B4-BE49-F238E27FC236}">
                  <a16:creationId xmlns:a16="http://schemas.microsoft.com/office/drawing/2014/main" id="{E3470920-5909-4DD9-A9B3-9BE3FD851FBB}"/>
                </a:ext>
              </a:extLst>
            </p:cNvPr>
            <p:cNvSpPr/>
            <p:nvPr/>
          </p:nvSpPr>
          <p:spPr>
            <a:xfrm>
              <a:off x="2340004" y="2830511"/>
              <a:ext cx="130787" cy="127634"/>
            </a:xfrm>
            <a:custGeom>
              <a:avLst/>
              <a:gdLst/>
              <a:ahLst/>
              <a:cxnLst/>
              <a:rect l="l" t="t" r="r" b="b"/>
              <a:pathLst>
                <a:path w="4272" h="4169" extrusionOk="0">
                  <a:moveTo>
                    <a:pt x="1474" y="1"/>
                  </a:moveTo>
                  <a:cubicBezTo>
                    <a:pt x="1299" y="1"/>
                    <a:pt x="1127" y="114"/>
                    <a:pt x="1079" y="309"/>
                  </a:cubicBezTo>
                  <a:lnTo>
                    <a:pt x="1079" y="309"/>
                  </a:lnTo>
                  <a:cubicBezTo>
                    <a:pt x="1079" y="309"/>
                    <a:pt x="1079" y="309"/>
                    <a:pt x="1079" y="309"/>
                  </a:cubicBezTo>
                  <a:lnTo>
                    <a:pt x="1079" y="309"/>
                  </a:lnTo>
                  <a:cubicBezTo>
                    <a:pt x="1078" y="309"/>
                    <a:pt x="19" y="3641"/>
                    <a:pt x="13" y="3666"/>
                  </a:cubicBezTo>
                  <a:cubicBezTo>
                    <a:pt x="4" y="3697"/>
                    <a:pt x="1" y="3729"/>
                    <a:pt x="1" y="3763"/>
                  </a:cubicBezTo>
                  <a:cubicBezTo>
                    <a:pt x="1" y="3986"/>
                    <a:pt x="182" y="4166"/>
                    <a:pt x="406" y="4166"/>
                  </a:cubicBezTo>
                  <a:lnTo>
                    <a:pt x="406" y="4168"/>
                  </a:lnTo>
                  <a:cubicBezTo>
                    <a:pt x="438" y="4168"/>
                    <a:pt x="470" y="4163"/>
                    <a:pt x="502" y="4156"/>
                  </a:cubicBezTo>
                  <a:lnTo>
                    <a:pt x="502" y="4156"/>
                  </a:lnTo>
                  <a:cubicBezTo>
                    <a:pt x="502" y="4156"/>
                    <a:pt x="502" y="4156"/>
                    <a:pt x="501" y="4156"/>
                  </a:cubicBezTo>
                  <a:cubicBezTo>
                    <a:pt x="492" y="4156"/>
                    <a:pt x="3816" y="3099"/>
                    <a:pt x="3858" y="3088"/>
                  </a:cubicBezTo>
                  <a:cubicBezTo>
                    <a:pt x="4165" y="3012"/>
                    <a:pt x="4272" y="2632"/>
                    <a:pt x="4047" y="2409"/>
                  </a:cubicBezTo>
                  <a:lnTo>
                    <a:pt x="2883" y="1257"/>
                  </a:lnTo>
                  <a:lnTo>
                    <a:pt x="1759" y="120"/>
                  </a:lnTo>
                  <a:cubicBezTo>
                    <a:pt x="1678" y="38"/>
                    <a:pt x="1576" y="1"/>
                    <a:pt x="14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26;p45">
              <a:extLst>
                <a:ext uri="{FF2B5EF4-FFF2-40B4-BE49-F238E27FC236}">
                  <a16:creationId xmlns:a16="http://schemas.microsoft.com/office/drawing/2014/main" id="{0D343C2A-ABB5-4F68-9FEA-68F510E7E6F2}"/>
                </a:ext>
              </a:extLst>
            </p:cNvPr>
            <p:cNvSpPr/>
            <p:nvPr/>
          </p:nvSpPr>
          <p:spPr>
            <a:xfrm>
              <a:off x="2343647" y="2869392"/>
              <a:ext cx="123991" cy="88692"/>
            </a:xfrm>
            <a:custGeom>
              <a:avLst/>
              <a:gdLst/>
              <a:ahLst/>
              <a:cxnLst/>
              <a:rect l="l" t="t" r="r" b="b"/>
              <a:pathLst>
                <a:path w="4050" h="2897" extrusionOk="0">
                  <a:moveTo>
                    <a:pt x="383" y="2885"/>
                  </a:moveTo>
                  <a:cubicBezTo>
                    <a:pt x="383" y="2885"/>
                    <a:pt x="383" y="2885"/>
                    <a:pt x="382" y="2885"/>
                  </a:cubicBezTo>
                  <a:lnTo>
                    <a:pt x="382" y="2885"/>
                  </a:lnTo>
                  <a:cubicBezTo>
                    <a:pt x="383" y="2885"/>
                    <a:pt x="383" y="2885"/>
                    <a:pt x="383" y="2885"/>
                  </a:cubicBezTo>
                  <a:close/>
                  <a:moveTo>
                    <a:pt x="2778" y="0"/>
                  </a:moveTo>
                  <a:lnTo>
                    <a:pt x="1" y="2779"/>
                  </a:lnTo>
                  <a:cubicBezTo>
                    <a:pt x="78" y="2855"/>
                    <a:pt x="181" y="2896"/>
                    <a:pt x="286" y="2896"/>
                  </a:cubicBezTo>
                  <a:cubicBezTo>
                    <a:pt x="318" y="2896"/>
                    <a:pt x="351" y="2893"/>
                    <a:pt x="382" y="2885"/>
                  </a:cubicBezTo>
                  <a:lnTo>
                    <a:pt x="382" y="2885"/>
                  </a:lnTo>
                  <a:cubicBezTo>
                    <a:pt x="382" y="2885"/>
                    <a:pt x="382" y="2885"/>
                    <a:pt x="382" y="2885"/>
                  </a:cubicBezTo>
                  <a:cubicBezTo>
                    <a:pt x="378" y="2885"/>
                    <a:pt x="3697" y="1828"/>
                    <a:pt x="3739" y="1818"/>
                  </a:cubicBezTo>
                  <a:cubicBezTo>
                    <a:pt x="3920" y="1773"/>
                    <a:pt x="4047" y="1612"/>
                    <a:pt x="4047" y="1424"/>
                  </a:cubicBezTo>
                  <a:lnTo>
                    <a:pt x="4049" y="1424"/>
                  </a:lnTo>
                  <a:cubicBezTo>
                    <a:pt x="4047" y="1317"/>
                    <a:pt x="4006" y="1215"/>
                    <a:pt x="3930" y="1138"/>
                  </a:cubicBezTo>
                  <a:lnTo>
                    <a:pt x="27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27;p45">
              <a:extLst>
                <a:ext uri="{FF2B5EF4-FFF2-40B4-BE49-F238E27FC236}">
                  <a16:creationId xmlns:a16="http://schemas.microsoft.com/office/drawing/2014/main" id="{107EB1BB-5205-4C38-86DD-E955DE975485}"/>
                </a:ext>
              </a:extLst>
            </p:cNvPr>
            <p:cNvSpPr/>
            <p:nvPr/>
          </p:nvSpPr>
          <p:spPr>
            <a:xfrm>
              <a:off x="2339973" y="2908426"/>
              <a:ext cx="49658" cy="49658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369" y="0"/>
                  </a:moveTo>
                  <a:cubicBezTo>
                    <a:pt x="174" y="610"/>
                    <a:pt x="15" y="1111"/>
                    <a:pt x="14" y="1121"/>
                  </a:cubicBezTo>
                  <a:cubicBezTo>
                    <a:pt x="5" y="1151"/>
                    <a:pt x="0" y="1184"/>
                    <a:pt x="2" y="1216"/>
                  </a:cubicBezTo>
                  <a:cubicBezTo>
                    <a:pt x="0" y="1446"/>
                    <a:pt x="188" y="1621"/>
                    <a:pt x="405" y="1621"/>
                  </a:cubicBezTo>
                  <a:cubicBezTo>
                    <a:pt x="437" y="1621"/>
                    <a:pt x="470" y="1618"/>
                    <a:pt x="503" y="1610"/>
                  </a:cubicBezTo>
                  <a:lnTo>
                    <a:pt x="503" y="1610"/>
                  </a:lnTo>
                  <a:cubicBezTo>
                    <a:pt x="503" y="1610"/>
                    <a:pt x="503" y="1610"/>
                    <a:pt x="502" y="1610"/>
                  </a:cubicBezTo>
                  <a:cubicBezTo>
                    <a:pt x="498" y="1610"/>
                    <a:pt x="1002" y="1450"/>
                    <a:pt x="1621" y="1253"/>
                  </a:cubicBezTo>
                  <a:lnTo>
                    <a:pt x="3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28;p45">
              <a:extLst>
                <a:ext uri="{FF2B5EF4-FFF2-40B4-BE49-F238E27FC236}">
                  <a16:creationId xmlns:a16="http://schemas.microsoft.com/office/drawing/2014/main" id="{873ACC6D-96C8-4CAD-85B8-CFCAAA230E15}"/>
                </a:ext>
              </a:extLst>
            </p:cNvPr>
            <p:cNvSpPr/>
            <p:nvPr/>
          </p:nvSpPr>
          <p:spPr>
            <a:xfrm>
              <a:off x="2343647" y="2927652"/>
              <a:ext cx="45984" cy="30431"/>
            </a:xfrm>
            <a:custGeom>
              <a:avLst/>
              <a:gdLst/>
              <a:ahLst/>
              <a:cxnLst/>
              <a:rect l="l" t="t" r="r" b="b"/>
              <a:pathLst>
                <a:path w="1502" h="994" extrusionOk="0">
                  <a:moveTo>
                    <a:pt x="877" y="0"/>
                  </a:moveTo>
                  <a:lnTo>
                    <a:pt x="1" y="875"/>
                  </a:lnTo>
                  <a:cubicBezTo>
                    <a:pt x="77" y="952"/>
                    <a:pt x="180" y="993"/>
                    <a:pt x="286" y="993"/>
                  </a:cubicBezTo>
                  <a:cubicBezTo>
                    <a:pt x="318" y="993"/>
                    <a:pt x="351" y="990"/>
                    <a:pt x="383" y="982"/>
                  </a:cubicBezTo>
                  <a:lnTo>
                    <a:pt x="383" y="982"/>
                  </a:lnTo>
                  <a:cubicBezTo>
                    <a:pt x="383" y="982"/>
                    <a:pt x="382" y="982"/>
                    <a:pt x="382" y="982"/>
                  </a:cubicBezTo>
                  <a:cubicBezTo>
                    <a:pt x="383" y="982"/>
                    <a:pt x="885" y="821"/>
                    <a:pt x="1501" y="625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" grpId="0" build="p"/>
      <p:bldP spid="1008" grpId="0"/>
      <p:bldP spid="1009" grpId="0" build="p"/>
      <p:bldP spid="1010" grpId="0"/>
      <p:bldP spid="1011" grpId="0" build="p"/>
      <p:bldP spid="1012" grpId="0"/>
      <p:bldP spid="1013" grpId="0"/>
      <p:bldP spid="10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(Just Examples)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FE61DC-D913-495D-B91C-3411C575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72628"/>
              </p:ext>
            </p:extLst>
          </p:nvPr>
        </p:nvGraphicFramePr>
        <p:xfrm>
          <a:off x="593123" y="1404243"/>
          <a:ext cx="7760043" cy="3030096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400704">
                  <a:extLst>
                    <a:ext uri="{9D8B030D-6E8A-4147-A177-3AD203B41FA5}">
                      <a16:colId xmlns:a16="http://schemas.microsoft.com/office/drawing/2014/main" val="1488246599"/>
                    </a:ext>
                  </a:extLst>
                </a:gridCol>
                <a:gridCol w="1760268">
                  <a:extLst>
                    <a:ext uri="{9D8B030D-6E8A-4147-A177-3AD203B41FA5}">
                      <a16:colId xmlns:a16="http://schemas.microsoft.com/office/drawing/2014/main" val="1236232061"/>
                    </a:ext>
                  </a:extLst>
                </a:gridCol>
                <a:gridCol w="1662217">
                  <a:extLst>
                    <a:ext uri="{9D8B030D-6E8A-4147-A177-3AD203B41FA5}">
                      <a16:colId xmlns:a16="http://schemas.microsoft.com/office/drawing/2014/main" val="3880434592"/>
                    </a:ext>
                  </a:extLst>
                </a:gridCol>
                <a:gridCol w="2936854">
                  <a:extLst>
                    <a:ext uri="{9D8B030D-6E8A-4147-A177-3AD203B41FA5}">
                      <a16:colId xmlns:a16="http://schemas.microsoft.com/office/drawing/2014/main" val="6980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Model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Random Component </a:t>
                      </a:r>
                      <a:r>
                        <a:rPr lang="en-US" sz="1050" b="1" dirty="0">
                          <a:effectLst/>
                        </a:rPr>
                        <a:t>(Probability Distribution)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Link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Systematic Component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4278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Linear Regression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Normal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Identity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Continuous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7284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ANOVA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Normal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Identity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Categorical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9322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ANCOVA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Normal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Identity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Mixed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(Continuous, Categorical)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9680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Logistic Regression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Binomial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Logit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Mixed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(Continuous, Categorical)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9730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Loglinear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Poisson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Categorical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8119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Multinomial Response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Multinomial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Generalized Logit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Mixed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(Continuous, Categorical)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886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79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32"/>
          <p:cNvGrpSpPr/>
          <p:nvPr/>
        </p:nvGrpSpPr>
        <p:grpSpPr>
          <a:xfrm>
            <a:off x="1302810" y="1083799"/>
            <a:ext cx="6538381" cy="3320662"/>
            <a:chOff x="254503" y="268253"/>
            <a:chExt cx="8511300" cy="4594800"/>
          </a:xfrm>
        </p:grpSpPr>
        <p:sp>
          <p:nvSpPr>
            <p:cNvPr id="459" name="Google Shape;459;p32"/>
            <p:cNvSpPr/>
            <p:nvPr/>
          </p:nvSpPr>
          <p:spPr>
            <a:xfrm rot="10800000" flipH="1">
              <a:off x="254503" y="268253"/>
              <a:ext cx="8511300" cy="4594800"/>
            </a:xfrm>
            <a:prstGeom prst="snip1Rect">
              <a:avLst>
                <a:gd name="adj" fmla="val 17909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30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 rot="5400000">
              <a:off x="7962550" y="4060577"/>
              <a:ext cx="825900" cy="776400"/>
            </a:xfrm>
            <a:prstGeom prst="rtTriangle">
              <a:avLst/>
            </a:prstGeom>
            <a:solidFill>
              <a:srgbClr val="F8F7E0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32"/>
          <p:cNvSpPr txBox="1">
            <a:spLocks noGrp="1"/>
          </p:cNvSpPr>
          <p:nvPr>
            <p:ph type="title"/>
          </p:nvPr>
        </p:nvSpPr>
        <p:spPr>
          <a:xfrm>
            <a:off x="1801876" y="2262790"/>
            <a:ext cx="5570100" cy="13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Link function </a:t>
            </a:r>
            <a:br>
              <a:rPr lang="en-US" dirty="0">
                <a:solidFill>
                  <a:schemeClr val="lt1"/>
                </a:solidFill>
              </a:rPr>
            </a:br>
            <a:r>
              <a:rPr lang="en-US" sz="3200" dirty="0">
                <a:solidFill>
                  <a:srgbClr val="ECB8CA"/>
                </a:solidFill>
              </a:rPr>
              <a:t>Vs</a:t>
            </a:r>
            <a:br>
              <a:rPr lang="en-US" dirty="0">
                <a:solidFill>
                  <a:schemeClr val="lt1"/>
                </a:solidFill>
              </a:rPr>
            </a:br>
            <a:r>
              <a:rPr lang="en-US" dirty="0">
                <a:solidFill>
                  <a:schemeClr val="lt1"/>
                </a:solidFill>
              </a:rPr>
              <a:t> Transformation</a:t>
            </a:r>
          </a:p>
        </p:txBody>
      </p:sp>
      <p:sp>
        <p:nvSpPr>
          <p:cNvPr id="463" name="Google Shape;463;p32"/>
          <p:cNvSpPr txBox="1">
            <a:spLocks noGrp="1"/>
          </p:cNvSpPr>
          <p:nvPr>
            <p:ph type="title" idx="2"/>
          </p:nvPr>
        </p:nvSpPr>
        <p:spPr>
          <a:xfrm>
            <a:off x="2996550" y="535000"/>
            <a:ext cx="3150900" cy="10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64" name="Google Shape;464;p32"/>
          <p:cNvGrpSpPr/>
          <p:nvPr/>
        </p:nvGrpSpPr>
        <p:grpSpPr>
          <a:xfrm>
            <a:off x="142447" y="2080008"/>
            <a:ext cx="1644513" cy="2819995"/>
            <a:chOff x="142447" y="2080008"/>
            <a:chExt cx="1644513" cy="2819995"/>
          </a:xfrm>
        </p:grpSpPr>
        <p:sp>
          <p:nvSpPr>
            <p:cNvPr id="465" name="Google Shape;465;p32"/>
            <p:cNvSpPr/>
            <p:nvPr/>
          </p:nvSpPr>
          <p:spPr>
            <a:xfrm>
              <a:off x="569746" y="3005050"/>
              <a:ext cx="1122900" cy="1642500"/>
            </a:xfrm>
            <a:prstGeom prst="roundRect">
              <a:avLst>
                <a:gd name="adj" fmla="val 12662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04775" dir="30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6" name="Google Shape;466;p32"/>
            <p:cNvGrpSpPr/>
            <p:nvPr/>
          </p:nvGrpSpPr>
          <p:grpSpPr>
            <a:xfrm>
              <a:off x="142447" y="2080008"/>
              <a:ext cx="1644513" cy="2819995"/>
              <a:chOff x="3695625" y="535000"/>
              <a:chExt cx="1415975" cy="2428100"/>
            </a:xfrm>
          </p:grpSpPr>
          <p:sp>
            <p:nvSpPr>
              <p:cNvPr id="467" name="Google Shape;467;p32"/>
              <p:cNvSpPr/>
              <p:nvPr/>
            </p:nvSpPr>
            <p:spPr>
              <a:xfrm>
                <a:off x="4055500" y="1334675"/>
                <a:ext cx="975150" cy="1585200"/>
              </a:xfrm>
              <a:custGeom>
                <a:avLst/>
                <a:gdLst/>
                <a:ahLst/>
                <a:cxnLst/>
                <a:rect l="l" t="t" r="r" b="b"/>
                <a:pathLst>
                  <a:path w="39006" h="63408" extrusionOk="0">
                    <a:moveTo>
                      <a:pt x="19503" y="1"/>
                    </a:moveTo>
                    <a:cubicBezTo>
                      <a:pt x="9751" y="1"/>
                      <a:pt x="0" y="1361"/>
                      <a:pt x="0" y="4081"/>
                    </a:cubicBezTo>
                    <a:lnTo>
                      <a:pt x="0" y="58219"/>
                    </a:lnTo>
                    <a:lnTo>
                      <a:pt x="72" y="58219"/>
                    </a:lnTo>
                    <a:cubicBezTo>
                      <a:pt x="72" y="61678"/>
                      <a:pt x="9787" y="63407"/>
                      <a:pt x="19503" y="63407"/>
                    </a:cubicBezTo>
                    <a:cubicBezTo>
                      <a:pt x="29218" y="63407"/>
                      <a:pt x="38934" y="61678"/>
                      <a:pt x="38934" y="58219"/>
                    </a:cubicBezTo>
                    <a:lnTo>
                      <a:pt x="39005" y="58219"/>
                    </a:lnTo>
                    <a:lnTo>
                      <a:pt x="39005" y="4081"/>
                    </a:lnTo>
                    <a:cubicBezTo>
                      <a:pt x="39005" y="1361"/>
                      <a:pt x="29254" y="1"/>
                      <a:pt x="19503" y="1"/>
                    </a:cubicBezTo>
                    <a:close/>
                  </a:path>
                </a:pathLst>
              </a:custGeom>
              <a:solidFill>
                <a:srgbClr val="49669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2"/>
              <p:cNvSpPr/>
              <p:nvPr/>
            </p:nvSpPr>
            <p:spPr>
              <a:xfrm>
                <a:off x="4106700" y="1374200"/>
                <a:ext cx="872750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34910" h="6740" extrusionOk="0">
                    <a:moveTo>
                      <a:pt x="17455" y="0"/>
                    </a:moveTo>
                    <a:cubicBezTo>
                      <a:pt x="7822" y="0"/>
                      <a:pt x="0" y="1512"/>
                      <a:pt x="0" y="3370"/>
                    </a:cubicBezTo>
                    <a:cubicBezTo>
                      <a:pt x="0" y="5227"/>
                      <a:pt x="7822" y="6739"/>
                      <a:pt x="17455" y="6739"/>
                    </a:cubicBezTo>
                    <a:cubicBezTo>
                      <a:pt x="27099" y="6739"/>
                      <a:pt x="34909" y="5227"/>
                      <a:pt x="34909" y="3370"/>
                    </a:cubicBezTo>
                    <a:cubicBezTo>
                      <a:pt x="34909" y="1512"/>
                      <a:pt x="27099" y="0"/>
                      <a:pt x="174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2"/>
              <p:cNvSpPr/>
              <p:nvPr/>
            </p:nvSpPr>
            <p:spPr>
              <a:xfrm>
                <a:off x="4236475" y="1255125"/>
                <a:ext cx="380125" cy="1178750"/>
              </a:xfrm>
              <a:custGeom>
                <a:avLst/>
                <a:gdLst/>
                <a:ahLst/>
                <a:cxnLst/>
                <a:rect l="l" t="t" r="r" b="b"/>
                <a:pathLst>
                  <a:path w="15205" h="47150" extrusionOk="0">
                    <a:moveTo>
                      <a:pt x="5251" y="1"/>
                    </a:moveTo>
                    <a:lnTo>
                      <a:pt x="0" y="46018"/>
                    </a:lnTo>
                    <a:lnTo>
                      <a:pt x="9954" y="47149"/>
                    </a:lnTo>
                    <a:lnTo>
                      <a:pt x="15204" y="1132"/>
                    </a:lnTo>
                    <a:lnTo>
                      <a:pt x="5251" y="1"/>
                    </a:lnTo>
                    <a:close/>
                  </a:path>
                </a:pathLst>
              </a:custGeom>
              <a:solidFill>
                <a:srgbClr val="AFAAAA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2"/>
              <p:cNvSpPr/>
              <p:nvPr/>
            </p:nvSpPr>
            <p:spPr>
              <a:xfrm>
                <a:off x="4296000" y="1019675"/>
                <a:ext cx="334875" cy="1022775"/>
              </a:xfrm>
              <a:custGeom>
                <a:avLst/>
                <a:gdLst/>
                <a:ahLst/>
                <a:cxnLst/>
                <a:rect l="l" t="t" r="r" b="b"/>
                <a:pathLst>
                  <a:path w="13395" h="40911" extrusionOk="0">
                    <a:moveTo>
                      <a:pt x="13395" y="1"/>
                    </a:moveTo>
                    <a:lnTo>
                      <a:pt x="5823" y="1441"/>
                    </a:lnTo>
                    <a:cubicBezTo>
                      <a:pt x="5918" y="1644"/>
                      <a:pt x="5954" y="1870"/>
                      <a:pt x="5930" y="2096"/>
                    </a:cubicBezTo>
                    <a:cubicBezTo>
                      <a:pt x="5852" y="2759"/>
                      <a:pt x="5293" y="3248"/>
                      <a:pt x="4641" y="3248"/>
                    </a:cubicBezTo>
                    <a:cubicBezTo>
                      <a:pt x="4591" y="3248"/>
                      <a:pt x="4540" y="3245"/>
                      <a:pt x="4489" y="3239"/>
                    </a:cubicBezTo>
                    <a:cubicBezTo>
                      <a:pt x="4394" y="3227"/>
                      <a:pt x="4287" y="3204"/>
                      <a:pt x="4191" y="3168"/>
                    </a:cubicBezTo>
                    <a:lnTo>
                      <a:pt x="0" y="39922"/>
                    </a:lnTo>
                    <a:lnTo>
                      <a:pt x="8728" y="40911"/>
                    </a:lnTo>
                    <a:lnTo>
                      <a:pt x="13395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2"/>
              <p:cNvSpPr/>
              <p:nvPr/>
            </p:nvSpPr>
            <p:spPr>
              <a:xfrm>
                <a:off x="4296000" y="1019675"/>
                <a:ext cx="334875" cy="1022775"/>
              </a:xfrm>
              <a:custGeom>
                <a:avLst/>
                <a:gdLst/>
                <a:ahLst/>
                <a:cxnLst/>
                <a:rect l="l" t="t" r="r" b="b"/>
                <a:pathLst>
                  <a:path w="13395" h="40911" fill="none" extrusionOk="0">
                    <a:moveTo>
                      <a:pt x="13395" y="1"/>
                    </a:moveTo>
                    <a:lnTo>
                      <a:pt x="8728" y="40911"/>
                    </a:lnTo>
                    <a:lnTo>
                      <a:pt x="0" y="39922"/>
                    </a:lnTo>
                    <a:lnTo>
                      <a:pt x="4191" y="3168"/>
                    </a:lnTo>
                    <a:cubicBezTo>
                      <a:pt x="4287" y="3204"/>
                      <a:pt x="4394" y="3227"/>
                      <a:pt x="4489" y="3239"/>
                    </a:cubicBezTo>
                    <a:cubicBezTo>
                      <a:pt x="5203" y="3323"/>
                      <a:pt x="5846" y="2811"/>
                      <a:pt x="5930" y="2096"/>
                    </a:cubicBezTo>
                    <a:cubicBezTo>
                      <a:pt x="5954" y="1870"/>
                      <a:pt x="5918" y="1644"/>
                      <a:pt x="5823" y="1441"/>
                    </a:cubicBezTo>
                    <a:lnTo>
                      <a:pt x="1339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2"/>
              <p:cNvSpPr/>
              <p:nvPr/>
            </p:nvSpPr>
            <p:spPr>
              <a:xfrm>
                <a:off x="4493950" y="1019675"/>
                <a:ext cx="136925" cy="1022775"/>
              </a:xfrm>
              <a:custGeom>
                <a:avLst/>
                <a:gdLst/>
                <a:ahLst/>
                <a:cxnLst/>
                <a:rect l="l" t="t" r="r" b="b"/>
                <a:pathLst>
                  <a:path w="5477" h="40911" extrusionOk="0">
                    <a:moveTo>
                      <a:pt x="5477" y="1"/>
                    </a:moveTo>
                    <a:lnTo>
                      <a:pt x="4632" y="156"/>
                    </a:lnTo>
                    <a:lnTo>
                      <a:pt x="0" y="40827"/>
                    </a:lnTo>
                    <a:lnTo>
                      <a:pt x="810" y="40911"/>
                    </a:lnTo>
                    <a:lnTo>
                      <a:pt x="5477" y="1"/>
                    </a:lnTo>
                    <a:close/>
                  </a:path>
                </a:pathLst>
              </a:custGeom>
              <a:solidFill>
                <a:srgbClr val="AFAAAA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2"/>
              <p:cNvSpPr/>
              <p:nvPr/>
            </p:nvSpPr>
            <p:spPr>
              <a:xfrm>
                <a:off x="4393325" y="1124750"/>
                <a:ext cx="22565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1716" fill="none" extrusionOk="0">
                    <a:moveTo>
                      <a:pt x="9026" y="1"/>
                    </a:moveTo>
                    <a:lnTo>
                      <a:pt x="1" y="171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2"/>
              <p:cNvSpPr/>
              <p:nvPr/>
            </p:nvSpPr>
            <p:spPr>
              <a:xfrm>
                <a:off x="4381125" y="1229525"/>
                <a:ext cx="225650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1728" fill="none" extrusionOk="0">
                    <a:moveTo>
                      <a:pt x="9026" y="1"/>
                    </a:moveTo>
                    <a:lnTo>
                      <a:pt x="1" y="1727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2"/>
              <p:cNvSpPr/>
              <p:nvPr/>
            </p:nvSpPr>
            <p:spPr>
              <a:xfrm>
                <a:off x="4369225" y="1334600"/>
                <a:ext cx="22565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1716" fill="none" extrusionOk="0">
                    <a:moveTo>
                      <a:pt x="9025" y="1"/>
                    </a:moveTo>
                    <a:lnTo>
                      <a:pt x="0" y="171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2"/>
              <p:cNvSpPr/>
              <p:nvPr/>
            </p:nvSpPr>
            <p:spPr>
              <a:xfrm>
                <a:off x="4357325" y="1439675"/>
                <a:ext cx="225650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1715" fill="none" extrusionOk="0">
                    <a:moveTo>
                      <a:pt x="9025" y="0"/>
                    </a:moveTo>
                    <a:lnTo>
                      <a:pt x="0" y="171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2"/>
              <p:cNvSpPr/>
              <p:nvPr/>
            </p:nvSpPr>
            <p:spPr>
              <a:xfrm>
                <a:off x="4345400" y="1544750"/>
                <a:ext cx="225650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1715" fill="none" extrusionOk="0">
                    <a:moveTo>
                      <a:pt x="9026" y="0"/>
                    </a:moveTo>
                    <a:lnTo>
                      <a:pt x="1" y="171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4333200" y="1649525"/>
                <a:ext cx="2259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1727" fill="none" extrusionOk="0">
                    <a:moveTo>
                      <a:pt x="9038" y="0"/>
                    </a:moveTo>
                    <a:lnTo>
                      <a:pt x="1" y="1727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2"/>
              <p:cNvSpPr/>
              <p:nvPr/>
            </p:nvSpPr>
            <p:spPr>
              <a:xfrm>
                <a:off x="4321300" y="1754600"/>
                <a:ext cx="225650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1715" fill="none" extrusionOk="0">
                    <a:moveTo>
                      <a:pt x="9025" y="0"/>
                    </a:moveTo>
                    <a:lnTo>
                      <a:pt x="0" y="171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>
                <a:off x="4309400" y="1859675"/>
                <a:ext cx="225650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1715" fill="none" extrusionOk="0">
                    <a:moveTo>
                      <a:pt x="9025" y="0"/>
                    </a:moveTo>
                    <a:lnTo>
                      <a:pt x="0" y="171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>
                <a:off x="4389175" y="1145600"/>
                <a:ext cx="241425" cy="1261775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50471" extrusionOk="0">
                    <a:moveTo>
                      <a:pt x="5703" y="0"/>
                    </a:moveTo>
                    <a:lnTo>
                      <a:pt x="0" y="50006"/>
                    </a:lnTo>
                    <a:lnTo>
                      <a:pt x="4203" y="50471"/>
                    </a:lnTo>
                    <a:lnTo>
                      <a:pt x="9608" y="3131"/>
                    </a:lnTo>
                    <a:cubicBezTo>
                      <a:pt x="9656" y="2667"/>
                      <a:pt x="9442" y="2227"/>
                      <a:pt x="9037" y="1988"/>
                    </a:cubicBezTo>
                    <a:lnTo>
                      <a:pt x="5703" y="0"/>
                    </a:lnTo>
                    <a:close/>
                  </a:path>
                </a:pathLst>
              </a:custGeom>
              <a:solidFill>
                <a:srgbClr val="334E7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>
                <a:off x="4389175" y="1145600"/>
                <a:ext cx="241425" cy="1261775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50471" fill="none" extrusionOk="0">
                    <a:moveTo>
                      <a:pt x="4203" y="50471"/>
                    </a:moveTo>
                    <a:lnTo>
                      <a:pt x="9608" y="3131"/>
                    </a:lnTo>
                    <a:cubicBezTo>
                      <a:pt x="9656" y="2667"/>
                      <a:pt x="9442" y="2227"/>
                      <a:pt x="9037" y="1988"/>
                    </a:cubicBezTo>
                    <a:lnTo>
                      <a:pt x="5703" y="0"/>
                    </a:lnTo>
                    <a:lnTo>
                      <a:pt x="0" y="50006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2"/>
              <p:cNvSpPr/>
              <p:nvPr/>
            </p:nvSpPr>
            <p:spPr>
              <a:xfrm>
                <a:off x="4460900" y="1296200"/>
                <a:ext cx="186350" cy="1111175"/>
              </a:xfrm>
              <a:custGeom>
                <a:avLst/>
                <a:gdLst/>
                <a:ahLst/>
                <a:cxnLst/>
                <a:rect l="l" t="t" r="r" b="b"/>
                <a:pathLst>
                  <a:path w="7454" h="44447" extrusionOk="0">
                    <a:moveTo>
                      <a:pt x="5037" y="1"/>
                    </a:moveTo>
                    <a:lnTo>
                      <a:pt x="1" y="44161"/>
                    </a:lnTo>
                    <a:lnTo>
                      <a:pt x="2572" y="44447"/>
                    </a:lnTo>
                    <a:lnTo>
                      <a:pt x="7418" y="1930"/>
                    </a:lnTo>
                    <a:cubicBezTo>
                      <a:pt x="7454" y="1644"/>
                      <a:pt x="7323" y="1370"/>
                      <a:pt x="7073" y="1227"/>
                    </a:cubicBezTo>
                    <a:lnTo>
                      <a:pt x="5037" y="1"/>
                    </a:lnTo>
                    <a:close/>
                  </a:path>
                </a:pathLst>
              </a:custGeom>
              <a:solidFill>
                <a:srgbClr val="C9709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2"/>
              <p:cNvSpPr/>
              <p:nvPr/>
            </p:nvSpPr>
            <p:spPr>
              <a:xfrm>
                <a:off x="4460900" y="1296200"/>
                <a:ext cx="186350" cy="1111175"/>
              </a:xfrm>
              <a:custGeom>
                <a:avLst/>
                <a:gdLst/>
                <a:ahLst/>
                <a:cxnLst/>
                <a:rect l="l" t="t" r="r" b="b"/>
                <a:pathLst>
                  <a:path w="7454" h="44447" fill="none" extrusionOk="0">
                    <a:moveTo>
                      <a:pt x="2572" y="44447"/>
                    </a:moveTo>
                    <a:lnTo>
                      <a:pt x="7418" y="1930"/>
                    </a:lnTo>
                    <a:cubicBezTo>
                      <a:pt x="7454" y="1644"/>
                      <a:pt x="7323" y="1370"/>
                      <a:pt x="7073" y="1227"/>
                    </a:cubicBezTo>
                    <a:lnTo>
                      <a:pt x="5037" y="1"/>
                    </a:lnTo>
                    <a:lnTo>
                      <a:pt x="1" y="44161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2"/>
              <p:cNvSpPr/>
              <p:nvPr/>
            </p:nvSpPr>
            <p:spPr>
              <a:xfrm>
                <a:off x="4236775" y="1139925"/>
                <a:ext cx="247675" cy="1249900"/>
              </a:xfrm>
              <a:custGeom>
                <a:avLst/>
                <a:gdLst/>
                <a:ahLst/>
                <a:cxnLst/>
                <a:rect l="l" t="t" r="r" b="b"/>
                <a:pathLst>
                  <a:path w="9907" h="49996" extrusionOk="0">
                    <a:moveTo>
                      <a:pt x="9906" y="1"/>
                    </a:moveTo>
                    <a:lnTo>
                      <a:pt x="6215" y="1192"/>
                    </a:lnTo>
                    <a:cubicBezTo>
                      <a:pt x="5775" y="1334"/>
                      <a:pt x="5453" y="1727"/>
                      <a:pt x="5406" y="2192"/>
                    </a:cubicBezTo>
                    <a:lnTo>
                      <a:pt x="0" y="49519"/>
                    </a:lnTo>
                    <a:lnTo>
                      <a:pt x="4203" y="49995"/>
                    </a:lnTo>
                    <a:lnTo>
                      <a:pt x="9906" y="1"/>
                    </a:lnTo>
                    <a:close/>
                  </a:path>
                </a:pathLst>
              </a:custGeom>
              <a:solidFill>
                <a:srgbClr val="334E7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2"/>
              <p:cNvSpPr/>
              <p:nvPr/>
            </p:nvSpPr>
            <p:spPr>
              <a:xfrm>
                <a:off x="4236775" y="1139925"/>
                <a:ext cx="247675" cy="1249900"/>
              </a:xfrm>
              <a:custGeom>
                <a:avLst/>
                <a:gdLst/>
                <a:ahLst/>
                <a:cxnLst/>
                <a:rect l="l" t="t" r="r" b="b"/>
                <a:pathLst>
                  <a:path w="9907" h="49996" fill="none" extrusionOk="0">
                    <a:moveTo>
                      <a:pt x="0" y="49519"/>
                    </a:moveTo>
                    <a:lnTo>
                      <a:pt x="5406" y="2192"/>
                    </a:lnTo>
                    <a:cubicBezTo>
                      <a:pt x="5453" y="1727"/>
                      <a:pt x="5775" y="1334"/>
                      <a:pt x="6215" y="1192"/>
                    </a:cubicBezTo>
                    <a:lnTo>
                      <a:pt x="9906" y="1"/>
                    </a:lnTo>
                    <a:lnTo>
                      <a:pt x="4203" y="4999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2"/>
              <p:cNvSpPr/>
              <p:nvPr/>
            </p:nvSpPr>
            <p:spPr>
              <a:xfrm>
                <a:off x="4206700" y="1274775"/>
                <a:ext cx="190225" cy="1103725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44149" extrusionOk="0">
                    <a:moveTo>
                      <a:pt x="7609" y="0"/>
                    </a:moveTo>
                    <a:lnTo>
                      <a:pt x="5346" y="727"/>
                    </a:lnTo>
                    <a:cubicBezTo>
                      <a:pt x="5085" y="810"/>
                      <a:pt x="4882" y="1048"/>
                      <a:pt x="4858" y="1334"/>
                    </a:cubicBezTo>
                    <a:lnTo>
                      <a:pt x="1" y="43851"/>
                    </a:lnTo>
                    <a:lnTo>
                      <a:pt x="2572" y="44149"/>
                    </a:lnTo>
                    <a:lnTo>
                      <a:pt x="76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2"/>
              <p:cNvSpPr/>
              <p:nvPr/>
            </p:nvSpPr>
            <p:spPr>
              <a:xfrm>
                <a:off x="4206700" y="1274775"/>
                <a:ext cx="190225" cy="1103725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44149" fill="none" extrusionOk="0">
                    <a:moveTo>
                      <a:pt x="1" y="43851"/>
                    </a:moveTo>
                    <a:lnTo>
                      <a:pt x="4858" y="1334"/>
                    </a:lnTo>
                    <a:cubicBezTo>
                      <a:pt x="4882" y="1048"/>
                      <a:pt x="5085" y="810"/>
                      <a:pt x="5346" y="727"/>
                    </a:cubicBezTo>
                    <a:lnTo>
                      <a:pt x="7609" y="0"/>
                    </a:lnTo>
                    <a:lnTo>
                      <a:pt x="2572" y="441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2"/>
              <p:cNvSpPr/>
              <p:nvPr/>
            </p:nvSpPr>
            <p:spPr>
              <a:xfrm>
                <a:off x="4407000" y="1805325"/>
                <a:ext cx="51850" cy="4360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744" extrusionOk="0">
                    <a:moveTo>
                      <a:pt x="918" y="1"/>
                    </a:moveTo>
                    <a:cubicBezTo>
                      <a:pt x="485" y="1"/>
                      <a:pt x="105" y="329"/>
                      <a:pt x="61" y="769"/>
                    </a:cubicBezTo>
                    <a:cubicBezTo>
                      <a:pt x="0" y="1332"/>
                      <a:pt x="449" y="1743"/>
                      <a:pt x="932" y="1743"/>
                    </a:cubicBezTo>
                    <a:cubicBezTo>
                      <a:pt x="1114" y="1743"/>
                      <a:pt x="1300" y="1685"/>
                      <a:pt x="1466" y="1555"/>
                    </a:cubicBezTo>
                    <a:cubicBezTo>
                      <a:pt x="2073" y="1067"/>
                      <a:pt x="1787" y="91"/>
                      <a:pt x="1025" y="7"/>
                    </a:cubicBezTo>
                    <a:cubicBezTo>
                      <a:pt x="989" y="3"/>
                      <a:pt x="954" y="1"/>
                      <a:pt x="918" y="1"/>
                    </a:cubicBezTo>
                    <a:close/>
                  </a:path>
                </a:pathLst>
              </a:custGeom>
              <a:solidFill>
                <a:srgbClr val="2C1738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2"/>
              <p:cNvSpPr/>
              <p:nvPr/>
            </p:nvSpPr>
            <p:spPr>
              <a:xfrm>
                <a:off x="4313550" y="1889075"/>
                <a:ext cx="22880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9152" h="7746" extrusionOk="0">
                    <a:moveTo>
                      <a:pt x="4111" y="1"/>
                    </a:moveTo>
                    <a:cubicBezTo>
                      <a:pt x="2275" y="1"/>
                      <a:pt x="478" y="1294"/>
                      <a:pt x="239" y="3444"/>
                    </a:cubicBezTo>
                    <a:cubicBezTo>
                      <a:pt x="1" y="5563"/>
                      <a:pt x="1513" y="7480"/>
                      <a:pt x="3632" y="7718"/>
                    </a:cubicBezTo>
                    <a:cubicBezTo>
                      <a:pt x="3793" y="7736"/>
                      <a:pt x="3950" y="7745"/>
                      <a:pt x="4105" y="7745"/>
                    </a:cubicBezTo>
                    <a:cubicBezTo>
                      <a:pt x="7257" y="7745"/>
                      <a:pt x="9152" y="4044"/>
                      <a:pt x="7109" y="1467"/>
                    </a:cubicBezTo>
                    <a:cubicBezTo>
                      <a:pt x="6309" y="459"/>
                      <a:pt x="5203" y="1"/>
                      <a:pt x="4111" y="1"/>
                    </a:cubicBezTo>
                    <a:close/>
                  </a:path>
                </a:pathLst>
              </a:custGeom>
              <a:solidFill>
                <a:srgbClr val="2C1738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>
                <a:off x="4313550" y="1858175"/>
                <a:ext cx="231325" cy="233700"/>
              </a:xfrm>
              <a:custGeom>
                <a:avLst/>
                <a:gdLst/>
                <a:ahLst/>
                <a:cxnLst/>
                <a:rect l="l" t="t" r="r" b="b"/>
                <a:pathLst>
                  <a:path w="9253" h="9348" fill="none" extrusionOk="0">
                    <a:moveTo>
                      <a:pt x="3632" y="8954"/>
                    </a:moveTo>
                    <a:cubicBezTo>
                      <a:pt x="7061" y="9347"/>
                      <a:pt x="9252" y="5406"/>
                      <a:pt x="7109" y="2703"/>
                    </a:cubicBezTo>
                    <a:cubicBezTo>
                      <a:pt x="4966" y="1"/>
                      <a:pt x="620" y="1251"/>
                      <a:pt x="239" y="4680"/>
                    </a:cubicBezTo>
                    <a:cubicBezTo>
                      <a:pt x="1" y="6799"/>
                      <a:pt x="1513" y="8716"/>
                      <a:pt x="3632" y="8954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2"/>
              <p:cNvSpPr/>
              <p:nvPr/>
            </p:nvSpPr>
            <p:spPr>
              <a:xfrm>
                <a:off x="4911850" y="713500"/>
                <a:ext cx="199750" cy="414950"/>
              </a:xfrm>
              <a:custGeom>
                <a:avLst/>
                <a:gdLst/>
                <a:ahLst/>
                <a:cxnLst/>
                <a:rect l="l" t="t" r="r" b="b"/>
                <a:pathLst>
                  <a:path w="7990" h="16598" extrusionOk="0">
                    <a:moveTo>
                      <a:pt x="6340" y="1"/>
                    </a:moveTo>
                    <a:cubicBezTo>
                      <a:pt x="6298" y="1"/>
                      <a:pt x="6256" y="18"/>
                      <a:pt x="6227" y="56"/>
                    </a:cubicBezTo>
                    <a:cubicBezTo>
                      <a:pt x="5275" y="1556"/>
                      <a:pt x="1120" y="8128"/>
                      <a:pt x="596" y="10664"/>
                    </a:cubicBezTo>
                    <a:cubicBezTo>
                      <a:pt x="0" y="13522"/>
                      <a:pt x="1060" y="16153"/>
                      <a:pt x="2965" y="16546"/>
                    </a:cubicBezTo>
                    <a:cubicBezTo>
                      <a:pt x="3128" y="16581"/>
                      <a:pt x="3292" y="16598"/>
                      <a:pt x="3456" y="16598"/>
                    </a:cubicBezTo>
                    <a:cubicBezTo>
                      <a:pt x="5194" y="16598"/>
                      <a:pt x="6922" y="14692"/>
                      <a:pt x="7466" y="12081"/>
                    </a:cubicBezTo>
                    <a:cubicBezTo>
                      <a:pt x="7990" y="9557"/>
                      <a:pt x="6775" y="1866"/>
                      <a:pt x="6489" y="103"/>
                    </a:cubicBezTo>
                    <a:cubicBezTo>
                      <a:pt x="6468" y="39"/>
                      <a:pt x="6404" y="1"/>
                      <a:pt x="63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2"/>
              <p:cNvSpPr/>
              <p:nvPr/>
            </p:nvSpPr>
            <p:spPr>
              <a:xfrm>
                <a:off x="4678775" y="1094425"/>
                <a:ext cx="361675" cy="1418225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56729" extrusionOk="0">
                    <a:moveTo>
                      <a:pt x="11219" y="0"/>
                    </a:moveTo>
                    <a:cubicBezTo>
                      <a:pt x="10754" y="0"/>
                      <a:pt x="10345" y="332"/>
                      <a:pt x="10252" y="809"/>
                    </a:cubicBezTo>
                    <a:lnTo>
                      <a:pt x="96" y="55554"/>
                    </a:lnTo>
                    <a:cubicBezTo>
                      <a:pt x="1" y="56078"/>
                      <a:pt x="346" y="56590"/>
                      <a:pt x="870" y="56709"/>
                    </a:cubicBezTo>
                    <a:cubicBezTo>
                      <a:pt x="938" y="56722"/>
                      <a:pt x="1005" y="56729"/>
                      <a:pt x="1071" y="56729"/>
                    </a:cubicBezTo>
                    <a:cubicBezTo>
                      <a:pt x="1529" y="56729"/>
                      <a:pt x="1934" y="56416"/>
                      <a:pt x="2049" y="55959"/>
                    </a:cubicBezTo>
                    <a:lnTo>
                      <a:pt x="14348" y="1654"/>
                    </a:lnTo>
                    <a:cubicBezTo>
                      <a:pt x="14467" y="1118"/>
                      <a:pt x="14122" y="583"/>
                      <a:pt x="13586" y="464"/>
                    </a:cubicBezTo>
                    <a:lnTo>
                      <a:pt x="11431" y="23"/>
                    </a:lnTo>
                    <a:cubicBezTo>
                      <a:pt x="11360" y="8"/>
                      <a:pt x="11289" y="0"/>
                      <a:pt x="11219" y="0"/>
                    </a:cubicBezTo>
                    <a:close/>
                  </a:path>
                </a:pathLst>
              </a:custGeom>
              <a:solidFill>
                <a:srgbClr val="68B8F0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2"/>
              <p:cNvSpPr/>
              <p:nvPr/>
            </p:nvSpPr>
            <p:spPr>
              <a:xfrm>
                <a:off x="4905000" y="1074700"/>
                <a:ext cx="144400" cy="21260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8504" extrusionOk="0">
                    <a:moveTo>
                      <a:pt x="2316" y="0"/>
                    </a:moveTo>
                    <a:cubicBezTo>
                      <a:pt x="1799" y="0"/>
                      <a:pt x="1417" y="99"/>
                      <a:pt x="1370" y="336"/>
                    </a:cubicBezTo>
                    <a:lnTo>
                      <a:pt x="1" y="7682"/>
                    </a:lnTo>
                    <a:cubicBezTo>
                      <a:pt x="9" y="7647"/>
                      <a:pt x="88" y="7631"/>
                      <a:pt x="219" y="7631"/>
                    </a:cubicBezTo>
                    <a:cubicBezTo>
                      <a:pt x="1064" y="7631"/>
                      <a:pt x="4053" y="8277"/>
                      <a:pt x="4001" y="8504"/>
                    </a:cubicBezTo>
                    <a:lnTo>
                      <a:pt x="5656" y="1217"/>
                    </a:lnTo>
                    <a:cubicBezTo>
                      <a:pt x="5775" y="621"/>
                      <a:pt x="3616" y="0"/>
                      <a:pt x="23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>
                <a:off x="4925550" y="1068300"/>
                <a:ext cx="131625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3641" extrusionOk="0">
                    <a:moveTo>
                      <a:pt x="1124" y="0"/>
                    </a:moveTo>
                    <a:cubicBezTo>
                      <a:pt x="686" y="0"/>
                      <a:pt x="382" y="69"/>
                      <a:pt x="345" y="235"/>
                    </a:cubicBezTo>
                    <a:lnTo>
                      <a:pt x="12" y="2640"/>
                    </a:lnTo>
                    <a:cubicBezTo>
                      <a:pt x="0" y="2723"/>
                      <a:pt x="203" y="2830"/>
                      <a:pt x="453" y="2878"/>
                    </a:cubicBezTo>
                    <a:lnTo>
                      <a:pt x="4013" y="3616"/>
                    </a:lnTo>
                    <a:cubicBezTo>
                      <a:pt x="4101" y="3633"/>
                      <a:pt x="4187" y="3641"/>
                      <a:pt x="4261" y="3641"/>
                    </a:cubicBezTo>
                    <a:cubicBezTo>
                      <a:pt x="4397" y="3641"/>
                      <a:pt x="4497" y="3615"/>
                      <a:pt x="4513" y="3568"/>
                    </a:cubicBezTo>
                    <a:lnTo>
                      <a:pt x="5156" y="1223"/>
                    </a:lnTo>
                    <a:cubicBezTo>
                      <a:pt x="5264" y="698"/>
                      <a:pt x="2515" y="0"/>
                      <a:pt x="11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3979000" y="1003025"/>
                <a:ext cx="878100" cy="1227050"/>
              </a:xfrm>
              <a:custGeom>
                <a:avLst/>
                <a:gdLst/>
                <a:ahLst/>
                <a:cxnLst/>
                <a:rect l="l" t="t" r="r" b="b"/>
                <a:pathLst>
                  <a:path w="35124" h="49082" extrusionOk="0">
                    <a:moveTo>
                      <a:pt x="2632" y="0"/>
                    </a:moveTo>
                    <a:lnTo>
                      <a:pt x="0" y="1441"/>
                    </a:lnTo>
                    <a:lnTo>
                      <a:pt x="5715" y="11847"/>
                    </a:lnTo>
                    <a:lnTo>
                      <a:pt x="5727" y="11847"/>
                    </a:lnTo>
                    <a:lnTo>
                      <a:pt x="26004" y="48792"/>
                    </a:lnTo>
                    <a:cubicBezTo>
                      <a:pt x="26101" y="48979"/>
                      <a:pt x="26292" y="49081"/>
                      <a:pt x="26486" y="49081"/>
                    </a:cubicBezTo>
                    <a:cubicBezTo>
                      <a:pt x="26601" y="49081"/>
                      <a:pt x="26716" y="49046"/>
                      <a:pt x="26813" y="48970"/>
                    </a:cubicBezTo>
                    <a:cubicBezTo>
                      <a:pt x="35124" y="42803"/>
                      <a:pt x="18538" y="10954"/>
                      <a:pt x="7716" y="9251"/>
                    </a:cubicBezTo>
                    <a:lnTo>
                      <a:pt x="2632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2"/>
              <p:cNvSpPr/>
              <p:nvPr/>
            </p:nvSpPr>
            <p:spPr>
              <a:xfrm>
                <a:off x="3695625" y="646225"/>
                <a:ext cx="484150" cy="590850"/>
              </a:xfrm>
              <a:custGeom>
                <a:avLst/>
                <a:gdLst/>
                <a:ahLst/>
                <a:cxnLst/>
                <a:rect l="l" t="t" r="r" b="b"/>
                <a:pathLst>
                  <a:path w="19366" h="23634" extrusionOk="0">
                    <a:moveTo>
                      <a:pt x="8395" y="4490"/>
                    </a:moveTo>
                    <a:cubicBezTo>
                      <a:pt x="9768" y="4490"/>
                      <a:pt x="10748" y="5786"/>
                      <a:pt x="11645" y="7426"/>
                    </a:cubicBezTo>
                    <a:cubicBezTo>
                      <a:pt x="12835" y="9581"/>
                      <a:pt x="13431" y="11534"/>
                      <a:pt x="11276" y="12724"/>
                    </a:cubicBezTo>
                    <a:cubicBezTo>
                      <a:pt x="10736" y="13019"/>
                      <a:pt x="10231" y="13153"/>
                      <a:pt x="9758" y="13153"/>
                    </a:cubicBezTo>
                    <a:cubicBezTo>
                      <a:pt x="8343" y="13153"/>
                      <a:pt x="7218" y="11959"/>
                      <a:pt x="6335" y="10343"/>
                    </a:cubicBezTo>
                    <a:cubicBezTo>
                      <a:pt x="5144" y="8188"/>
                      <a:pt x="4823" y="6081"/>
                      <a:pt x="6978" y="4902"/>
                    </a:cubicBezTo>
                    <a:cubicBezTo>
                      <a:pt x="7495" y="4618"/>
                      <a:pt x="7964" y="4490"/>
                      <a:pt x="8395" y="4490"/>
                    </a:cubicBezTo>
                    <a:close/>
                    <a:moveTo>
                      <a:pt x="8285" y="0"/>
                    </a:moveTo>
                    <a:cubicBezTo>
                      <a:pt x="7167" y="0"/>
                      <a:pt x="5999" y="298"/>
                      <a:pt x="4811" y="949"/>
                    </a:cubicBezTo>
                    <a:cubicBezTo>
                      <a:pt x="465" y="3330"/>
                      <a:pt x="1" y="8176"/>
                      <a:pt x="2382" y="12522"/>
                    </a:cubicBezTo>
                    <a:cubicBezTo>
                      <a:pt x="4069" y="15594"/>
                      <a:pt x="6448" y="17755"/>
                      <a:pt x="9519" y="17755"/>
                    </a:cubicBezTo>
                    <a:cubicBezTo>
                      <a:pt x="9959" y="17755"/>
                      <a:pt x="10414" y="17710"/>
                      <a:pt x="10883" y="17618"/>
                    </a:cubicBezTo>
                    <a:lnTo>
                      <a:pt x="14038" y="23368"/>
                    </a:lnTo>
                    <a:cubicBezTo>
                      <a:pt x="14142" y="23554"/>
                      <a:pt x="14362" y="23634"/>
                      <a:pt x="14656" y="23634"/>
                    </a:cubicBezTo>
                    <a:cubicBezTo>
                      <a:pt x="16115" y="23634"/>
                      <a:pt x="19366" y="21645"/>
                      <a:pt x="18860" y="20713"/>
                    </a:cubicBezTo>
                    <a:lnTo>
                      <a:pt x="15693" y="14939"/>
                    </a:lnTo>
                    <a:cubicBezTo>
                      <a:pt x="18265" y="12177"/>
                      <a:pt x="17515" y="8748"/>
                      <a:pt x="15610" y="5259"/>
                    </a:cubicBezTo>
                    <a:cubicBezTo>
                      <a:pt x="13880" y="2102"/>
                      <a:pt x="11257" y="0"/>
                      <a:pt x="8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2"/>
              <p:cNvSpPr/>
              <p:nvPr/>
            </p:nvSpPr>
            <p:spPr>
              <a:xfrm>
                <a:off x="4016200" y="951825"/>
                <a:ext cx="348875" cy="1362425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54497" extrusionOk="0">
                    <a:moveTo>
                      <a:pt x="10573" y="0"/>
                    </a:moveTo>
                    <a:lnTo>
                      <a:pt x="7585" y="179"/>
                    </a:lnTo>
                    <a:lnTo>
                      <a:pt x="8240" y="10716"/>
                    </a:lnTo>
                    <a:cubicBezTo>
                      <a:pt x="1" y="17943"/>
                      <a:pt x="3037" y="53721"/>
                      <a:pt x="13347" y="54495"/>
                    </a:cubicBezTo>
                    <a:cubicBezTo>
                      <a:pt x="13361" y="54496"/>
                      <a:pt x="13374" y="54496"/>
                      <a:pt x="13388" y="54496"/>
                    </a:cubicBezTo>
                    <a:cubicBezTo>
                      <a:pt x="13703" y="54496"/>
                      <a:pt x="13954" y="54231"/>
                      <a:pt x="13943" y="53912"/>
                    </a:cubicBezTo>
                    <a:lnTo>
                      <a:pt x="11300" y="11835"/>
                    </a:lnTo>
                    <a:lnTo>
                      <a:pt x="11312" y="11835"/>
                    </a:lnTo>
                    <a:lnTo>
                      <a:pt x="1057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>
                <a:off x="4264150" y="1232500"/>
                <a:ext cx="100925" cy="108175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43270" extrusionOk="0">
                    <a:moveTo>
                      <a:pt x="1346" y="1"/>
                    </a:moveTo>
                    <a:cubicBezTo>
                      <a:pt x="882" y="25"/>
                      <a:pt x="429" y="120"/>
                      <a:pt x="0" y="287"/>
                    </a:cubicBezTo>
                    <a:lnTo>
                      <a:pt x="2656" y="42768"/>
                    </a:lnTo>
                    <a:cubicBezTo>
                      <a:pt x="2667" y="42887"/>
                      <a:pt x="2632" y="43018"/>
                      <a:pt x="2560" y="43113"/>
                    </a:cubicBezTo>
                    <a:cubicBezTo>
                      <a:pt x="2846" y="43197"/>
                      <a:pt x="3132" y="43244"/>
                      <a:pt x="3429" y="43268"/>
                    </a:cubicBezTo>
                    <a:cubicBezTo>
                      <a:pt x="3443" y="43269"/>
                      <a:pt x="3456" y="43269"/>
                      <a:pt x="3470" y="43269"/>
                    </a:cubicBezTo>
                    <a:cubicBezTo>
                      <a:pt x="3785" y="43269"/>
                      <a:pt x="4036" y="43004"/>
                      <a:pt x="4025" y="42685"/>
                    </a:cubicBez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AFAAAA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4175750" y="1333350"/>
                <a:ext cx="63275" cy="53575"/>
              </a:xfrm>
              <a:custGeom>
                <a:avLst/>
                <a:gdLst/>
                <a:ahLst/>
                <a:cxnLst/>
                <a:rect l="l" t="t" r="r" b="b"/>
                <a:pathLst>
                  <a:path w="2531" h="2143" extrusionOk="0">
                    <a:moveTo>
                      <a:pt x="1422" y="1"/>
                    </a:moveTo>
                    <a:cubicBezTo>
                      <a:pt x="1401" y="1"/>
                      <a:pt x="1379" y="2"/>
                      <a:pt x="1358" y="3"/>
                    </a:cubicBezTo>
                    <a:cubicBezTo>
                      <a:pt x="405" y="63"/>
                      <a:pt x="0" y="1241"/>
                      <a:pt x="715" y="1872"/>
                    </a:cubicBezTo>
                    <a:cubicBezTo>
                      <a:pt x="927" y="2059"/>
                      <a:pt x="1174" y="2143"/>
                      <a:pt x="1416" y="2143"/>
                    </a:cubicBezTo>
                    <a:cubicBezTo>
                      <a:pt x="1989" y="2143"/>
                      <a:pt x="2531" y="1673"/>
                      <a:pt x="2489" y="1003"/>
                    </a:cubicBezTo>
                    <a:cubicBezTo>
                      <a:pt x="2454" y="441"/>
                      <a:pt x="1978" y="1"/>
                      <a:pt x="14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>
                <a:off x="4039125" y="535000"/>
                <a:ext cx="390550" cy="625725"/>
              </a:xfrm>
              <a:custGeom>
                <a:avLst/>
                <a:gdLst/>
                <a:ahLst/>
                <a:cxnLst/>
                <a:rect l="l" t="t" r="r" b="b"/>
                <a:pathLst>
                  <a:path w="15622" h="25029" extrusionOk="0">
                    <a:moveTo>
                      <a:pt x="7655" y="4510"/>
                    </a:moveTo>
                    <a:cubicBezTo>
                      <a:pt x="9917" y="4510"/>
                      <a:pt x="10721" y="6411"/>
                      <a:pt x="10871" y="8779"/>
                    </a:cubicBezTo>
                    <a:cubicBezTo>
                      <a:pt x="11026" y="11232"/>
                      <a:pt x="10418" y="13280"/>
                      <a:pt x="7966" y="13435"/>
                    </a:cubicBezTo>
                    <a:lnTo>
                      <a:pt x="7966" y="13423"/>
                    </a:lnTo>
                    <a:cubicBezTo>
                      <a:pt x="7874" y="13429"/>
                      <a:pt x="7786" y="13431"/>
                      <a:pt x="7700" y="13431"/>
                    </a:cubicBezTo>
                    <a:cubicBezTo>
                      <a:pt x="5462" y="13431"/>
                      <a:pt x="4960" y="11522"/>
                      <a:pt x="4810" y="9160"/>
                    </a:cubicBezTo>
                    <a:cubicBezTo>
                      <a:pt x="4668" y="6696"/>
                      <a:pt x="4953" y="4672"/>
                      <a:pt x="7406" y="4517"/>
                    </a:cubicBezTo>
                    <a:cubicBezTo>
                      <a:pt x="7491" y="4512"/>
                      <a:pt x="7574" y="4510"/>
                      <a:pt x="7655" y="4510"/>
                    </a:cubicBezTo>
                    <a:close/>
                    <a:moveTo>
                      <a:pt x="7655" y="0"/>
                    </a:moveTo>
                    <a:cubicBezTo>
                      <a:pt x="7479" y="0"/>
                      <a:pt x="7301" y="6"/>
                      <a:pt x="7120" y="16"/>
                    </a:cubicBezTo>
                    <a:cubicBezTo>
                      <a:pt x="2179" y="314"/>
                      <a:pt x="0" y="4481"/>
                      <a:pt x="310" y="9434"/>
                    </a:cubicBezTo>
                    <a:cubicBezTo>
                      <a:pt x="560" y="13399"/>
                      <a:pt x="1762" y="16697"/>
                      <a:pt x="5418" y="17650"/>
                    </a:cubicBezTo>
                    <a:lnTo>
                      <a:pt x="5834" y="24234"/>
                    </a:lnTo>
                    <a:cubicBezTo>
                      <a:pt x="5865" y="24782"/>
                      <a:pt x="6918" y="25029"/>
                      <a:pt x="8093" y="25029"/>
                    </a:cubicBezTo>
                    <a:cubicBezTo>
                      <a:pt x="9624" y="25029"/>
                      <a:pt x="11364" y="24609"/>
                      <a:pt x="11323" y="23888"/>
                    </a:cubicBezTo>
                    <a:lnTo>
                      <a:pt x="10906" y="17340"/>
                    </a:lnTo>
                    <a:cubicBezTo>
                      <a:pt x="14466" y="15983"/>
                      <a:pt x="15621" y="12518"/>
                      <a:pt x="15371" y="8494"/>
                    </a:cubicBezTo>
                    <a:cubicBezTo>
                      <a:pt x="15073" y="3733"/>
                      <a:pt x="12288" y="0"/>
                      <a:pt x="7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4109075" y="1439975"/>
                <a:ext cx="863525" cy="151700"/>
              </a:xfrm>
              <a:custGeom>
                <a:avLst/>
                <a:gdLst/>
                <a:ahLst/>
                <a:cxnLst/>
                <a:rect l="l" t="t" r="r" b="b"/>
                <a:pathLst>
                  <a:path w="34541" h="6068" extrusionOk="0">
                    <a:moveTo>
                      <a:pt x="34540" y="0"/>
                    </a:moveTo>
                    <a:cubicBezTo>
                      <a:pt x="33052" y="1572"/>
                      <a:pt x="25932" y="2763"/>
                      <a:pt x="17360" y="2763"/>
                    </a:cubicBezTo>
                    <a:cubicBezTo>
                      <a:pt x="8930" y="2763"/>
                      <a:pt x="1905" y="1608"/>
                      <a:pt x="262" y="84"/>
                    </a:cubicBezTo>
                    <a:lnTo>
                      <a:pt x="262" y="84"/>
                    </a:lnTo>
                    <a:lnTo>
                      <a:pt x="274" y="143"/>
                    </a:lnTo>
                    <a:lnTo>
                      <a:pt x="0" y="2370"/>
                    </a:lnTo>
                    <a:cubicBezTo>
                      <a:pt x="0" y="2370"/>
                      <a:pt x="3882" y="5192"/>
                      <a:pt x="11109" y="5965"/>
                    </a:cubicBezTo>
                    <a:cubicBezTo>
                      <a:pt x="11765" y="6036"/>
                      <a:pt x="12495" y="6067"/>
                      <a:pt x="13280" y="6067"/>
                    </a:cubicBezTo>
                    <a:cubicBezTo>
                      <a:pt x="21151" y="6067"/>
                      <a:pt x="34540" y="2858"/>
                      <a:pt x="34540" y="2858"/>
                    </a:cubicBezTo>
                    <a:lnTo>
                      <a:pt x="3454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2"/>
              <p:cNvSpPr/>
              <p:nvPr/>
            </p:nvSpPr>
            <p:spPr>
              <a:xfrm>
                <a:off x="4574300" y="2420450"/>
                <a:ext cx="199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5442" extrusionOk="0">
                    <a:moveTo>
                      <a:pt x="1" y="5442"/>
                    </a:moveTo>
                    <a:lnTo>
                      <a:pt x="799" y="1"/>
                    </a:lnTo>
                  </a:path>
                </a:pathLst>
              </a:custGeom>
              <a:solidFill>
                <a:srgbClr val="68B8F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2"/>
              <p:cNvSpPr/>
              <p:nvPr/>
            </p:nvSpPr>
            <p:spPr>
              <a:xfrm>
                <a:off x="4574300" y="2419550"/>
                <a:ext cx="26225" cy="136950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5478" extrusionOk="0">
                    <a:moveTo>
                      <a:pt x="560" y="1"/>
                    </a:moveTo>
                    <a:lnTo>
                      <a:pt x="1" y="5478"/>
                    </a:lnTo>
                    <a:lnTo>
                      <a:pt x="1" y="5478"/>
                    </a:lnTo>
                    <a:lnTo>
                      <a:pt x="1049" y="72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2C1738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2"/>
              <p:cNvSpPr/>
              <p:nvPr/>
            </p:nvSpPr>
            <p:spPr>
              <a:xfrm>
                <a:off x="4908575" y="2422225"/>
                <a:ext cx="18475" cy="13635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54" extrusionOk="0">
                    <a:moveTo>
                      <a:pt x="739" y="5454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68B8F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2"/>
              <p:cNvSpPr/>
              <p:nvPr/>
            </p:nvSpPr>
            <p:spPr>
              <a:xfrm>
                <a:off x="4902625" y="2421650"/>
                <a:ext cx="24425" cy="1369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5477" extrusionOk="0">
                    <a:moveTo>
                      <a:pt x="489" y="0"/>
                    </a:moveTo>
                    <a:lnTo>
                      <a:pt x="0" y="60"/>
                    </a:lnTo>
                    <a:lnTo>
                      <a:pt x="977" y="5477"/>
                    </a:lnTo>
                    <a:lnTo>
                      <a:pt x="977" y="5477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rgbClr val="2C1738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2"/>
              <p:cNvSpPr/>
              <p:nvPr/>
            </p:nvSpPr>
            <p:spPr>
              <a:xfrm>
                <a:off x="4554950" y="1303525"/>
                <a:ext cx="237575" cy="1160150"/>
              </a:xfrm>
              <a:custGeom>
                <a:avLst/>
                <a:gdLst/>
                <a:ahLst/>
                <a:cxnLst/>
                <a:rect l="l" t="t" r="r" b="b"/>
                <a:pathLst>
                  <a:path w="9503" h="46406" extrusionOk="0">
                    <a:moveTo>
                      <a:pt x="7953" y="1"/>
                    </a:moveTo>
                    <a:cubicBezTo>
                      <a:pt x="7252" y="1"/>
                      <a:pt x="6635" y="518"/>
                      <a:pt x="6537" y="1232"/>
                    </a:cubicBezTo>
                    <a:lnTo>
                      <a:pt x="120" y="44749"/>
                    </a:lnTo>
                    <a:cubicBezTo>
                      <a:pt x="1" y="45535"/>
                      <a:pt x="549" y="46273"/>
                      <a:pt x="1346" y="46392"/>
                    </a:cubicBezTo>
                    <a:cubicBezTo>
                      <a:pt x="1414" y="46401"/>
                      <a:pt x="1480" y="46406"/>
                      <a:pt x="1546" y="46406"/>
                    </a:cubicBezTo>
                    <a:cubicBezTo>
                      <a:pt x="2252" y="46406"/>
                      <a:pt x="2869" y="45896"/>
                      <a:pt x="2977" y="45178"/>
                    </a:cubicBezTo>
                    <a:lnTo>
                      <a:pt x="9395" y="1648"/>
                    </a:lnTo>
                    <a:cubicBezTo>
                      <a:pt x="9502" y="863"/>
                      <a:pt x="8954" y="124"/>
                      <a:pt x="8169" y="17"/>
                    </a:cubicBezTo>
                    <a:cubicBezTo>
                      <a:pt x="8096" y="6"/>
                      <a:pt x="8024" y="1"/>
                      <a:pt x="79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2"/>
              <p:cNvSpPr/>
              <p:nvPr/>
            </p:nvSpPr>
            <p:spPr>
              <a:xfrm>
                <a:off x="4723125" y="1303375"/>
                <a:ext cx="223575" cy="1162375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46495" extrusionOk="0">
                    <a:moveTo>
                      <a:pt x="1536" y="1"/>
                    </a:moveTo>
                    <a:cubicBezTo>
                      <a:pt x="1477" y="1"/>
                      <a:pt x="1418" y="4"/>
                      <a:pt x="1358" y="11"/>
                    </a:cubicBezTo>
                    <a:cubicBezTo>
                      <a:pt x="561" y="119"/>
                      <a:pt x="1" y="857"/>
                      <a:pt x="108" y="1643"/>
                    </a:cubicBezTo>
                    <a:lnTo>
                      <a:pt x="5966" y="45231"/>
                    </a:lnTo>
                    <a:cubicBezTo>
                      <a:pt x="6064" y="45963"/>
                      <a:pt x="6684" y="46494"/>
                      <a:pt x="7401" y="46494"/>
                    </a:cubicBezTo>
                    <a:cubicBezTo>
                      <a:pt x="7466" y="46494"/>
                      <a:pt x="7531" y="46490"/>
                      <a:pt x="7597" y="46481"/>
                    </a:cubicBezTo>
                    <a:cubicBezTo>
                      <a:pt x="8383" y="46374"/>
                      <a:pt x="8943" y="45648"/>
                      <a:pt x="8835" y="44850"/>
                    </a:cubicBezTo>
                    <a:lnTo>
                      <a:pt x="2977" y="1262"/>
                    </a:lnTo>
                    <a:cubicBezTo>
                      <a:pt x="2878" y="524"/>
                      <a:pt x="2251" y="1"/>
                      <a:pt x="15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2"/>
              <p:cNvSpPr/>
              <p:nvPr/>
            </p:nvSpPr>
            <p:spPr>
              <a:xfrm>
                <a:off x="4720750" y="1000025"/>
                <a:ext cx="82775" cy="328050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13122" extrusionOk="0">
                    <a:moveTo>
                      <a:pt x="1681" y="1"/>
                    </a:moveTo>
                    <a:cubicBezTo>
                      <a:pt x="798" y="1"/>
                      <a:pt x="84" y="711"/>
                      <a:pt x="72" y="1596"/>
                    </a:cubicBezTo>
                    <a:lnTo>
                      <a:pt x="1" y="13098"/>
                    </a:lnTo>
                    <a:lnTo>
                      <a:pt x="3227" y="13122"/>
                    </a:lnTo>
                    <a:lnTo>
                      <a:pt x="3311" y="1620"/>
                    </a:lnTo>
                    <a:cubicBezTo>
                      <a:pt x="3311" y="727"/>
                      <a:pt x="2596" y="1"/>
                      <a:pt x="1703" y="1"/>
                    </a:cubicBezTo>
                    <a:cubicBezTo>
                      <a:pt x="1696" y="1"/>
                      <a:pt x="1689" y="1"/>
                      <a:pt x="16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2"/>
              <p:cNvSpPr/>
              <p:nvPr/>
            </p:nvSpPr>
            <p:spPr>
              <a:xfrm>
                <a:off x="4762125" y="1060450"/>
                <a:ext cx="1525" cy="267325"/>
              </a:xfrm>
              <a:custGeom>
                <a:avLst/>
                <a:gdLst/>
                <a:ahLst/>
                <a:cxnLst/>
                <a:rect l="l" t="t" r="r" b="b"/>
                <a:pathLst>
                  <a:path w="61" h="10693" extrusionOk="0">
                    <a:moveTo>
                      <a:pt x="60" y="1"/>
                    </a:moveTo>
                    <a:lnTo>
                      <a:pt x="1" y="10693"/>
                    </a:lnTo>
                  </a:path>
                </a:pathLst>
              </a:custGeom>
              <a:solidFill>
                <a:srgbClr val="68B8F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2"/>
              <p:cNvSpPr/>
              <p:nvPr/>
            </p:nvSpPr>
            <p:spPr>
              <a:xfrm>
                <a:off x="4762125" y="1060450"/>
                <a:ext cx="1525" cy="267325"/>
              </a:xfrm>
              <a:custGeom>
                <a:avLst/>
                <a:gdLst/>
                <a:ahLst/>
                <a:cxnLst/>
                <a:rect l="l" t="t" r="r" b="b"/>
                <a:pathLst>
                  <a:path w="61" h="10693" fill="none" extrusionOk="0">
                    <a:moveTo>
                      <a:pt x="60" y="1"/>
                    </a:moveTo>
                    <a:lnTo>
                      <a:pt x="1" y="1069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2"/>
              <p:cNvSpPr/>
              <p:nvPr/>
            </p:nvSpPr>
            <p:spPr>
              <a:xfrm>
                <a:off x="4683250" y="1208700"/>
                <a:ext cx="156000" cy="227725"/>
              </a:xfrm>
              <a:custGeom>
                <a:avLst/>
                <a:gdLst/>
                <a:ahLst/>
                <a:cxnLst/>
                <a:rect l="l" t="t" r="r" b="b"/>
                <a:pathLst>
                  <a:path w="6240" h="9109" extrusionOk="0">
                    <a:moveTo>
                      <a:pt x="60" y="0"/>
                    </a:moveTo>
                    <a:lnTo>
                      <a:pt x="12" y="5989"/>
                    </a:lnTo>
                    <a:cubicBezTo>
                      <a:pt x="0" y="7704"/>
                      <a:pt x="1382" y="9097"/>
                      <a:pt x="3096" y="9109"/>
                    </a:cubicBezTo>
                    <a:cubicBezTo>
                      <a:pt x="3103" y="9109"/>
                      <a:pt x="3111" y="9109"/>
                      <a:pt x="3118" y="9109"/>
                    </a:cubicBezTo>
                    <a:cubicBezTo>
                      <a:pt x="4811" y="9109"/>
                      <a:pt x="6192" y="7732"/>
                      <a:pt x="6204" y="6037"/>
                    </a:cubicBezTo>
                    <a:lnTo>
                      <a:pt x="6239" y="36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2"/>
              <p:cNvSpPr/>
              <p:nvPr/>
            </p:nvSpPr>
            <p:spPr>
              <a:xfrm>
                <a:off x="4715400" y="1291450"/>
                <a:ext cx="77125" cy="660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2643" extrusionOk="0">
                    <a:moveTo>
                      <a:pt x="1774" y="0"/>
                    </a:moveTo>
                    <a:cubicBezTo>
                      <a:pt x="596" y="0"/>
                      <a:pt x="0" y="1405"/>
                      <a:pt x="834" y="2250"/>
                    </a:cubicBezTo>
                    <a:cubicBezTo>
                      <a:pt x="1101" y="2522"/>
                      <a:pt x="1431" y="2643"/>
                      <a:pt x="1755" y="2643"/>
                    </a:cubicBezTo>
                    <a:cubicBezTo>
                      <a:pt x="2428" y="2643"/>
                      <a:pt x="3076" y="2121"/>
                      <a:pt x="3084" y="1334"/>
                    </a:cubicBezTo>
                    <a:cubicBezTo>
                      <a:pt x="3084" y="596"/>
                      <a:pt x="2501" y="12"/>
                      <a:pt x="1774" y="0"/>
                    </a:cubicBezTo>
                    <a:close/>
                  </a:path>
                </a:pathLst>
              </a:custGeom>
              <a:solidFill>
                <a:srgbClr val="AFAAAA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2"/>
              <p:cNvSpPr/>
              <p:nvPr/>
            </p:nvSpPr>
            <p:spPr>
              <a:xfrm>
                <a:off x="4055500" y="1436700"/>
                <a:ext cx="975150" cy="1526400"/>
              </a:xfrm>
              <a:custGeom>
                <a:avLst/>
                <a:gdLst/>
                <a:ahLst/>
                <a:cxnLst/>
                <a:rect l="l" t="t" r="r" b="b"/>
                <a:pathLst>
                  <a:path w="39006" h="61056" fill="none" extrusionOk="0">
                    <a:moveTo>
                      <a:pt x="0" y="0"/>
                    </a:moveTo>
                    <a:lnTo>
                      <a:pt x="0" y="54138"/>
                    </a:lnTo>
                    <a:lnTo>
                      <a:pt x="72" y="54138"/>
                    </a:lnTo>
                    <a:cubicBezTo>
                      <a:pt x="72" y="61056"/>
                      <a:pt x="38934" y="61056"/>
                      <a:pt x="38934" y="54138"/>
                    </a:cubicBezTo>
                    <a:lnTo>
                      <a:pt x="39005" y="54138"/>
                    </a:lnTo>
                    <a:lnTo>
                      <a:pt x="39005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2"/>
              <p:cNvSpPr/>
              <p:nvPr/>
            </p:nvSpPr>
            <p:spPr>
              <a:xfrm>
                <a:off x="4106700" y="1458425"/>
                <a:ext cx="872750" cy="90225"/>
              </a:xfrm>
              <a:custGeom>
                <a:avLst/>
                <a:gdLst/>
                <a:ahLst/>
                <a:cxnLst/>
                <a:rect l="l" t="t" r="r" b="b"/>
                <a:pathLst>
                  <a:path w="34910" h="360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2" y="191"/>
                      <a:pt x="72" y="382"/>
                      <a:pt x="191" y="536"/>
                    </a:cubicBezTo>
                    <a:cubicBezTo>
                      <a:pt x="322" y="679"/>
                      <a:pt x="464" y="810"/>
                      <a:pt x="619" y="929"/>
                    </a:cubicBezTo>
                    <a:cubicBezTo>
                      <a:pt x="929" y="1155"/>
                      <a:pt x="1262" y="1334"/>
                      <a:pt x="1619" y="1489"/>
                    </a:cubicBezTo>
                    <a:cubicBezTo>
                      <a:pt x="2334" y="1787"/>
                      <a:pt x="3060" y="2025"/>
                      <a:pt x="3798" y="2215"/>
                    </a:cubicBezTo>
                    <a:cubicBezTo>
                      <a:pt x="5286" y="2584"/>
                      <a:pt x="6799" y="2858"/>
                      <a:pt x="8311" y="3049"/>
                    </a:cubicBezTo>
                    <a:cubicBezTo>
                      <a:pt x="11347" y="3430"/>
                      <a:pt x="14395" y="3608"/>
                      <a:pt x="17455" y="3608"/>
                    </a:cubicBezTo>
                    <a:cubicBezTo>
                      <a:pt x="20515" y="3608"/>
                      <a:pt x="23563" y="3430"/>
                      <a:pt x="26599" y="3049"/>
                    </a:cubicBezTo>
                    <a:cubicBezTo>
                      <a:pt x="28123" y="2858"/>
                      <a:pt x="29623" y="2584"/>
                      <a:pt x="31111" y="2215"/>
                    </a:cubicBezTo>
                    <a:cubicBezTo>
                      <a:pt x="31849" y="2025"/>
                      <a:pt x="32576" y="1787"/>
                      <a:pt x="33290" y="1489"/>
                    </a:cubicBezTo>
                    <a:cubicBezTo>
                      <a:pt x="33647" y="1334"/>
                      <a:pt x="33981" y="1155"/>
                      <a:pt x="34302" y="929"/>
                    </a:cubicBezTo>
                    <a:cubicBezTo>
                      <a:pt x="34457" y="822"/>
                      <a:pt x="34588" y="679"/>
                      <a:pt x="34719" y="536"/>
                    </a:cubicBezTo>
                    <a:cubicBezTo>
                      <a:pt x="34838" y="382"/>
                      <a:pt x="34897" y="191"/>
                      <a:pt x="34909" y="1"/>
                    </a:cubicBezTo>
                    <a:lnTo>
                      <a:pt x="34909" y="1"/>
                    </a:lnTo>
                    <a:cubicBezTo>
                      <a:pt x="34897" y="191"/>
                      <a:pt x="34814" y="370"/>
                      <a:pt x="34695" y="513"/>
                    </a:cubicBezTo>
                    <a:cubicBezTo>
                      <a:pt x="34564" y="655"/>
                      <a:pt x="34421" y="774"/>
                      <a:pt x="34254" y="870"/>
                    </a:cubicBezTo>
                    <a:cubicBezTo>
                      <a:pt x="33945" y="1072"/>
                      <a:pt x="33600" y="1239"/>
                      <a:pt x="33242" y="1370"/>
                    </a:cubicBezTo>
                    <a:cubicBezTo>
                      <a:pt x="32528" y="1632"/>
                      <a:pt x="31802" y="1834"/>
                      <a:pt x="31063" y="1989"/>
                    </a:cubicBezTo>
                    <a:cubicBezTo>
                      <a:pt x="29575" y="2310"/>
                      <a:pt x="28075" y="2537"/>
                      <a:pt x="26563" y="2691"/>
                    </a:cubicBezTo>
                    <a:cubicBezTo>
                      <a:pt x="23647" y="2978"/>
                      <a:pt x="20720" y="3133"/>
                      <a:pt x="17782" y="3133"/>
                    </a:cubicBezTo>
                    <a:cubicBezTo>
                      <a:pt x="17673" y="3133"/>
                      <a:pt x="17564" y="3132"/>
                      <a:pt x="17455" y="3132"/>
                    </a:cubicBezTo>
                    <a:cubicBezTo>
                      <a:pt x="17346" y="3132"/>
                      <a:pt x="17237" y="3133"/>
                      <a:pt x="17128" y="3133"/>
                    </a:cubicBezTo>
                    <a:cubicBezTo>
                      <a:pt x="14201" y="3133"/>
                      <a:pt x="11274" y="2978"/>
                      <a:pt x="8358" y="2691"/>
                    </a:cubicBezTo>
                    <a:cubicBezTo>
                      <a:pt x="6846" y="2537"/>
                      <a:pt x="5346" y="2310"/>
                      <a:pt x="3858" y="1989"/>
                    </a:cubicBezTo>
                    <a:cubicBezTo>
                      <a:pt x="3120" y="1834"/>
                      <a:pt x="2381" y="1632"/>
                      <a:pt x="1667" y="1370"/>
                    </a:cubicBezTo>
                    <a:cubicBezTo>
                      <a:pt x="1322" y="1239"/>
                      <a:pt x="976" y="1072"/>
                      <a:pt x="655" y="870"/>
                    </a:cubicBezTo>
                    <a:cubicBezTo>
                      <a:pt x="500" y="763"/>
                      <a:pt x="357" y="644"/>
                      <a:pt x="226" y="513"/>
                    </a:cubicBezTo>
                    <a:cubicBezTo>
                      <a:pt x="95" y="370"/>
                      <a:pt x="24" y="19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2"/>
              <p:cNvSpPr/>
              <p:nvPr/>
            </p:nvSpPr>
            <p:spPr>
              <a:xfrm>
                <a:off x="4055800" y="1438750"/>
                <a:ext cx="974850" cy="1481125"/>
              </a:xfrm>
              <a:custGeom>
                <a:avLst/>
                <a:gdLst/>
                <a:ahLst/>
                <a:cxnLst/>
                <a:rect l="l" t="t" r="r" b="b"/>
                <a:pathLst>
                  <a:path w="38994" h="59245" extrusionOk="0">
                    <a:moveTo>
                      <a:pt x="169" y="0"/>
                    </a:moveTo>
                    <a:cubicBezTo>
                      <a:pt x="77" y="0"/>
                      <a:pt x="0" y="73"/>
                      <a:pt x="0" y="168"/>
                    </a:cubicBezTo>
                    <a:lnTo>
                      <a:pt x="0" y="54056"/>
                    </a:lnTo>
                    <a:lnTo>
                      <a:pt x="72" y="54056"/>
                    </a:lnTo>
                    <a:cubicBezTo>
                      <a:pt x="72" y="57515"/>
                      <a:pt x="9784" y="59244"/>
                      <a:pt x="19497" y="59244"/>
                    </a:cubicBezTo>
                    <a:cubicBezTo>
                      <a:pt x="29209" y="59244"/>
                      <a:pt x="38922" y="57515"/>
                      <a:pt x="38922" y="54056"/>
                    </a:cubicBezTo>
                    <a:lnTo>
                      <a:pt x="38993" y="54056"/>
                    </a:lnTo>
                    <a:lnTo>
                      <a:pt x="38993" y="180"/>
                    </a:lnTo>
                    <a:cubicBezTo>
                      <a:pt x="38993" y="75"/>
                      <a:pt x="38908" y="0"/>
                      <a:pt x="38819" y="0"/>
                    </a:cubicBezTo>
                    <a:cubicBezTo>
                      <a:pt x="38797" y="0"/>
                      <a:pt x="38776" y="4"/>
                      <a:pt x="38755" y="14"/>
                    </a:cubicBezTo>
                    <a:lnTo>
                      <a:pt x="38303" y="204"/>
                    </a:lnTo>
                    <a:cubicBezTo>
                      <a:pt x="37683" y="490"/>
                      <a:pt x="37124" y="895"/>
                      <a:pt x="36671" y="1395"/>
                    </a:cubicBezTo>
                    <a:cubicBezTo>
                      <a:pt x="35195" y="2966"/>
                      <a:pt x="28063" y="4157"/>
                      <a:pt x="19491" y="4157"/>
                    </a:cubicBezTo>
                    <a:cubicBezTo>
                      <a:pt x="10490" y="4157"/>
                      <a:pt x="3072" y="2847"/>
                      <a:pt x="2143" y="1157"/>
                    </a:cubicBezTo>
                    <a:cubicBezTo>
                      <a:pt x="2000" y="883"/>
                      <a:pt x="1774" y="680"/>
                      <a:pt x="1500" y="561"/>
                    </a:cubicBezTo>
                    <a:lnTo>
                      <a:pt x="238" y="14"/>
                    </a:lnTo>
                    <a:cubicBezTo>
                      <a:pt x="215" y="4"/>
                      <a:pt x="192" y="0"/>
                      <a:pt x="1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4481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FC81-B405-4268-A4C2-D9E6868E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E9E485-FE5A-4F27-84E4-CA20A5BB935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CC5D6A5-6F01-49CF-B2B7-92C34FBEE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DA2836-F260-4AF3-9FB3-5DACFF977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55" y="0"/>
            <a:ext cx="753928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0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35"/>
          <p:cNvGrpSpPr/>
          <p:nvPr/>
        </p:nvGrpSpPr>
        <p:grpSpPr>
          <a:xfrm>
            <a:off x="7417636" y="2174916"/>
            <a:ext cx="1681313" cy="3140846"/>
            <a:chOff x="5455125" y="627200"/>
            <a:chExt cx="1020400" cy="1906200"/>
          </a:xfrm>
        </p:grpSpPr>
        <p:sp>
          <p:nvSpPr>
            <p:cNvPr id="560" name="Google Shape;560;p35"/>
            <p:cNvSpPr/>
            <p:nvPr/>
          </p:nvSpPr>
          <p:spPr>
            <a:xfrm>
              <a:off x="5886125" y="627200"/>
              <a:ext cx="589400" cy="1062050"/>
            </a:xfrm>
            <a:custGeom>
              <a:avLst/>
              <a:gdLst/>
              <a:ahLst/>
              <a:cxnLst/>
              <a:rect l="l" t="t" r="r" b="b"/>
              <a:pathLst>
                <a:path w="23576" h="42482" extrusionOk="0">
                  <a:moveTo>
                    <a:pt x="11288" y="0"/>
                  </a:moveTo>
                  <a:lnTo>
                    <a:pt x="3597" y="28944"/>
                  </a:lnTo>
                  <a:lnTo>
                    <a:pt x="1" y="42446"/>
                  </a:lnTo>
                  <a:cubicBezTo>
                    <a:pt x="537" y="42470"/>
                    <a:pt x="1073" y="42482"/>
                    <a:pt x="1620" y="42482"/>
                  </a:cubicBezTo>
                  <a:cubicBezTo>
                    <a:pt x="6597" y="42482"/>
                    <a:pt x="10979" y="41267"/>
                    <a:pt x="13526" y="39422"/>
                  </a:cubicBezTo>
                  <a:cubicBezTo>
                    <a:pt x="13598" y="39326"/>
                    <a:pt x="13669" y="39219"/>
                    <a:pt x="13753" y="39124"/>
                  </a:cubicBezTo>
                  <a:lnTo>
                    <a:pt x="15241" y="33683"/>
                  </a:lnTo>
                  <a:lnTo>
                    <a:pt x="23575" y="3322"/>
                  </a:lnTo>
                  <a:lnTo>
                    <a:pt x="11288" y="0"/>
                  </a:lnTo>
                  <a:close/>
                </a:path>
              </a:pathLst>
            </a:custGeom>
            <a:solidFill>
              <a:srgbClr val="F2F574"/>
            </a:solidFill>
            <a:ln w="190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dist="85725" dir="294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5455125" y="1294250"/>
              <a:ext cx="942700" cy="1239150"/>
            </a:xfrm>
            <a:custGeom>
              <a:avLst/>
              <a:gdLst/>
              <a:ahLst/>
              <a:cxnLst/>
              <a:rect l="l" t="t" r="r" b="b"/>
              <a:pathLst>
                <a:path w="37708" h="49566" extrusionOk="0">
                  <a:moveTo>
                    <a:pt x="18860" y="0"/>
                  </a:moveTo>
                  <a:cubicBezTo>
                    <a:pt x="8442" y="0"/>
                    <a:pt x="1" y="4024"/>
                    <a:pt x="1" y="9001"/>
                  </a:cubicBezTo>
                  <a:lnTo>
                    <a:pt x="1" y="40565"/>
                  </a:lnTo>
                  <a:cubicBezTo>
                    <a:pt x="1" y="45529"/>
                    <a:pt x="8442" y="49566"/>
                    <a:pt x="18860" y="49566"/>
                  </a:cubicBezTo>
                  <a:cubicBezTo>
                    <a:pt x="29266" y="49566"/>
                    <a:pt x="37708" y="45529"/>
                    <a:pt x="37708" y="40565"/>
                  </a:cubicBezTo>
                  <a:lnTo>
                    <a:pt x="37708" y="9001"/>
                  </a:lnTo>
                  <a:cubicBezTo>
                    <a:pt x="37708" y="4024"/>
                    <a:pt x="29266" y="0"/>
                    <a:pt x="18860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dist="85725" dir="294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5570025" y="1349000"/>
              <a:ext cx="712900" cy="340250"/>
            </a:xfrm>
            <a:custGeom>
              <a:avLst/>
              <a:gdLst/>
              <a:ahLst/>
              <a:cxnLst/>
              <a:rect l="l" t="t" r="r" b="b"/>
              <a:pathLst>
                <a:path w="28516" h="13610" extrusionOk="0">
                  <a:moveTo>
                    <a:pt x="14264" y="1"/>
                  </a:moveTo>
                  <a:cubicBezTo>
                    <a:pt x="6382" y="1"/>
                    <a:pt x="1" y="3049"/>
                    <a:pt x="1" y="6811"/>
                  </a:cubicBezTo>
                  <a:cubicBezTo>
                    <a:pt x="1" y="10562"/>
                    <a:pt x="6382" y="13610"/>
                    <a:pt x="14264" y="13610"/>
                  </a:cubicBezTo>
                  <a:cubicBezTo>
                    <a:pt x="22134" y="13610"/>
                    <a:pt x="28516" y="10562"/>
                    <a:pt x="28516" y="6811"/>
                  </a:cubicBezTo>
                  <a:cubicBezTo>
                    <a:pt x="28516" y="3049"/>
                    <a:pt x="22134" y="1"/>
                    <a:pt x="14264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5886125" y="627200"/>
              <a:ext cx="589400" cy="1062050"/>
            </a:xfrm>
            <a:custGeom>
              <a:avLst/>
              <a:gdLst/>
              <a:ahLst/>
              <a:cxnLst/>
              <a:rect l="l" t="t" r="r" b="b"/>
              <a:pathLst>
                <a:path w="23576" h="42482" extrusionOk="0">
                  <a:moveTo>
                    <a:pt x="11288" y="0"/>
                  </a:moveTo>
                  <a:lnTo>
                    <a:pt x="3597" y="28944"/>
                  </a:lnTo>
                  <a:lnTo>
                    <a:pt x="1" y="42446"/>
                  </a:lnTo>
                  <a:cubicBezTo>
                    <a:pt x="537" y="42470"/>
                    <a:pt x="1073" y="42482"/>
                    <a:pt x="1620" y="42482"/>
                  </a:cubicBezTo>
                  <a:cubicBezTo>
                    <a:pt x="6597" y="42482"/>
                    <a:pt x="10979" y="41267"/>
                    <a:pt x="13526" y="39422"/>
                  </a:cubicBezTo>
                  <a:cubicBezTo>
                    <a:pt x="13598" y="39326"/>
                    <a:pt x="13669" y="39219"/>
                    <a:pt x="13753" y="39124"/>
                  </a:cubicBezTo>
                  <a:lnTo>
                    <a:pt x="15241" y="33683"/>
                  </a:lnTo>
                  <a:lnTo>
                    <a:pt x="23575" y="3322"/>
                  </a:lnTo>
                  <a:lnTo>
                    <a:pt x="11288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5832550" y="1021575"/>
              <a:ext cx="294725" cy="665800"/>
            </a:xfrm>
            <a:custGeom>
              <a:avLst/>
              <a:gdLst/>
              <a:ahLst/>
              <a:cxnLst/>
              <a:rect l="l" t="t" r="r" b="b"/>
              <a:pathLst>
                <a:path w="11789" h="26632" extrusionOk="0">
                  <a:moveTo>
                    <a:pt x="4787" y="1"/>
                  </a:moveTo>
                  <a:lnTo>
                    <a:pt x="1" y="26385"/>
                  </a:lnTo>
                  <a:cubicBezTo>
                    <a:pt x="965" y="26577"/>
                    <a:pt x="2430" y="26631"/>
                    <a:pt x="3777" y="26631"/>
                  </a:cubicBezTo>
                  <a:cubicBezTo>
                    <a:pt x="5524" y="26631"/>
                    <a:pt x="7073" y="26540"/>
                    <a:pt x="7073" y="26540"/>
                  </a:cubicBezTo>
                  <a:lnTo>
                    <a:pt x="11788" y="1620"/>
                  </a:lnTo>
                  <a:lnTo>
                    <a:pt x="4787" y="1"/>
                  </a:lnTo>
                  <a:close/>
                </a:path>
              </a:pathLst>
            </a:custGeom>
            <a:solidFill>
              <a:srgbClr val="F3FFEB"/>
            </a:solidFill>
            <a:ln w="190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5906375" y="819425"/>
              <a:ext cx="276250" cy="430775"/>
            </a:xfrm>
            <a:custGeom>
              <a:avLst/>
              <a:gdLst/>
              <a:ahLst/>
              <a:cxnLst/>
              <a:rect l="l" t="t" r="r" b="b"/>
              <a:pathLst>
                <a:path w="11050" h="17231" extrusionOk="0">
                  <a:moveTo>
                    <a:pt x="5914" y="0"/>
                  </a:moveTo>
                  <a:cubicBezTo>
                    <a:pt x="2619" y="0"/>
                    <a:pt x="2412" y="2532"/>
                    <a:pt x="2215" y="3003"/>
                  </a:cubicBezTo>
                  <a:cubicBezTo>
                    <a:pt x="1989" y="3515"/>
                    <a:pt x="1" y="14135"/>
                    <a:pt x="1" y="14135"/>
                  </a:cubicBezTo>
                  <a:cubicBezTo>
                    <a:pt x="1" y="14135"/>
                    <a:pt x="882" y="16707"/>
                    <a:pt x="3977" y="17148"/>
                  </a:cubicBezTo>
                  <a:cubicBezTo>
                    <a:pt x="4372" y="17205"/>
                    <a:pt x="4734" y="17230"/>
                    <a:pt x="5066" y="17230"/>
                  </a:cubicBezTo>
                  <a:cubicBezTo>
                    <a:pt x="7337" y="17230"/>
                    <a:pt x="8180" y="16052"/>
                    <a:pt x="8180" y="16052"/>
                  </a:cubicBezTo>
                  <a:lnTo>
                    <a:pt x="10538" y="5075"/>
                  </a:lnTo>
                  <a:cubicBezTo>
                    <a:pt x="10538" y="5075"/>
                    <a:pt x="11050" y="574"/>
                    <a:pt x="6859" y="62"/>
                  </a:cubicBezTo>
                  <a:cubicBezTo>
                    <a:pt x="6519" y="20"/>
                    <a:pt x="6204" y="0"/>
                    <a:pt x="5914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6129200" y="1025075"/>
              <a:ext cx="88550" cy="323125"/>
            </a:xfrm>
            <a:custGeom>
              <a:avLst/>
              <a:gdLst/>
              <a:ahLst/>
              <a:cxnLst/>
              <a:rect l="l" t="t" r="r" b="b"/>
              <a:pathLst>
                <a:path w="3542" h="12925" extrusionOk="0">
                  <a:moveTo>
                    <a:pt x="922" y="1"/>
                  </a:moveTo>
                  <a:cubicBezTo>
                    <a:pt x="854" y="1"/>
                    <a:pt x="815" y="4"/>
                    <a:pt x="815" y="4"/>
                  </a:cubicBezTo>
                  <a:lnTo>
                    <a:pt x="148" y="3397"/>
                  </a:lnTo>
                  <a:cubicBezTo>
                    <a:pt x="148" y="3397"/>
                    <a:pt x="1327" y="3397"/>
                    <a:pt x="1553" y="4207"/>
                  </a:cubicBezTo>
                  <a:cubicBezTo>
                    <a:pt x="1779" y="5028"/>
                    <a:pt x="1256" y="7017"/>
                    <a:pt x="589" y="9957"/>
                  </a:cubicBezTo>
                  <a:cubicBezTo>
                    <a:pt x="0" y="12563"/>
                    <a:pt x="738" y="12925"/>
                    <a:pt x="1476" y="12925"/>
                  </a:cubicBezTo>
                  <a:cubicBezTo>
                    <a:pt x="1574" y="12925"/>
                    <a:pt x="1672" y="12919"/>
                    <a:pt x="1768" y="12910"/>
                  </a:cubicBezTo>
                  <a:cubicBezTo>
                    <a:pt x="2577" y="12839"/>
                    <a:pt x="3542" y="6124"/>
                    <a:pt x="3542" y="2957"/>
                  </a:cubicBezTo>
                  <a:cubicBezTo>
                    <a:pt x="3542" y="167"/>
                    <a:pt x="1426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5701900" y="1009375"/>
              <a:ext cx="96450" cy="69425"/>
            </a:xfrm>
            <a:custGeom>
              <a:avLst/>
              <a:gdLst/>
              <a:ahLst/>
              <a:cxnLst/>
              <a:rect l="l" t="t" r="r" b="b"/>
              <a:pathLst>
                <a:path w="3858" h="2777" extrusionOk="0">
                  <a:moveTo>
                    <a:pt x="1619" y="1"/>
                  </a:moveTo>
                  <a:lnTo>
                    <a:pt x="0" y="2084"/>
                  </a:lnTo>
                  <a:cubicBezTo>
                    <a:pt x="524" y="2528"/>
                    <a:pt x="1189" y="2776"/>
                    <a:pt x="1871" y="2776"/>
                  </a:cubicBezTo>
                  <a:cubicBezTo>
                    <a:pt x="1902" y="2776"/>
                    <a:pt x="1933" y="2776"/>
                    <a:pt x="1965" y="2775"/>
                  </a:cubicBezTo>
                  <a:cubicBezTo>
                    <a:pt x="2655" y="2739"/>
                    <a:pt x="3322" y="2477"/>
                    <a:pt x="3858" y="2025"/>
                  </a:cubicBezTo>
                  <a:lnTo>
                    <a:pt x="1619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5661100" y="1059975"/>
              <a:ext cx="173275" cy="88300"/>
            </a:xfrm>
            <a:custGeom>
              <a:avLst/>
              <a:gdLst/>
              <a:ahLst/>
              <a:cxnLst/>
              <a:rect l="l" t="t" r="r" b="b"/>
              <a:pathLst>
                <a:path w="6931" h="3532" extrusionOk="0">
                  <a:moveTo>
                    <a:pt x="5490" y="1"/>
                  </a:moveTo>
                  <a:cubicBezTo>
                    <a:pt x="4954" y="441"/>
                    <a:pt x="4287" y="703"/>
                    <a:pt x="3597" y="739"/>
                  </a:cubicBezTo>
                  <a:cubicBezTo>
                    <a:pt x="3565" y="740"/>
                    <a:pt x="3534" y="741"/>
                    <a:pt x="3503" y="741"/>
                  </a:cubicBezTo>
                  <a:cubicBezTo>
                    <a:pt x="2821" y="741"/>
                    <a:pt x="2156" y="493"/>
                    <a:pt x="1632" y="48"/>
                  </a:cubicBezTo>
                  <a:lnTo>
                    <a:pt x="1" y="2144"/>
                  </a:lnTo>
                  <a:cubicBezTo>
                    <a:pt x="776" y="3067"/>
                    <a:pt x="1962" y="3532"/>
                    <a:pt x="3159" y="3532"/>
                  </a:cubicBezTo>
                  <a:cubicBezTo>
                    <a:pt x="4665" y="3532"/>
                    <a:pt x="6187" y="2796"/>
                    <a:pt x="6930" y="1311"/>
                  </a:cubicBez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5661100" y="1092725"/>
              <a:ext cx="217025" cy="594750"/>
            </a:xfrm>
            <a:custGeom>
              <a:avLst/>
              <a:gdLst/>
              <a:ahLst/>
              <a:cxnLst/>
              <a:rect l="l" t="t" r="r" b="b"/>
              <a:pathLst>
                <a:path w="8681" h="23790" extrusionOk="0">
                  <a:moveTo>
                    <a:pt x="6930" y="1"/>
                  </a:moveTo>
                  <a:cubicBezTo>
                    <a:pt x="6187" y="1486"/>
                    <a:pt x="4669" y="2222"/>
                    <a:pt x="3164" y="2222"/>
                  </a:cubicBezTo>
                  <a:cubicBezTo>
                    <a:pt x="1968" y="2222"/>
                    <a:pt x="781" y="1757"/>
                    <a:pt x="1" y="834"/>
                  </a:cubicBezTo>
                  <a:lnTo>
                    <a:pt x="1" y="834"/>
                  </a:lnTo>
                  <a:lnTo>
                    <a:pt x="810" y="12121"/>
                  </a:lnTo>
                  <a:lnTo>
                    <a:pt x="1537" y="22301"/>
                  </a:lnTo>
                  <a:cubicBezTo>
                    <a:pt x="3537" y="23099"/>
                    <a:pt x="5990" y="23622"/>
                    <a:pt x="8681" y="23789"/>
                  </a:cubicBezTo>
                  <a:lnTo>
                    <a:pt x="7704" y="10395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5"/>
          <p:cNvGrpSpPr/>
          <p:nvPr/>
        </p:nvGrpSpPr>
        <p:grpSpPr>
          <a:xfrm rot="6299960">
            <a:off x="-16579" y="559100"/>
            <a:ext cx="2367619" cy="2371455"/>
            <a:chOff x="582410" y="345094"/>
            <a:chExt cx="1998559" cy="2001797"/>
          </a:xfrm>
        </p:grpSpPr>
        <p:sp>
          <p:nvSpPr>
            <p:cNvPr id="571" name="Google Shape;571;p35"/>
            <p:cNvSpPr/>
            <p:nvPr/>
          </p:nvSpPr>
          <p:spPr>
            <a:xfrm>
              <a:off x="582410" y="345094"/>
              <a:ext cx="1998559" cy="2001797"/>
            </a:xfrm>
            <a:custGeom>
              <a:avLst/>
              <a:gdLst/>
              <a:ahLst/>
              <a:cxnLst/>
              <a:rect l="l" t="t" r="r" b="b"/>
              <a:pathLst>
                <a:path w="61104" h="61203" extrusionOk="0">
                  <a:moveTo>
                    <a:pt x="14275" y="25744"/>
                  </a:moveTo>
                  <a:cubicBezTo>
                    <a:pt x="15389" y="25744"/>
                    <a:pt x="16524" y="26161"/>
                    <a:pt x="17444" y="27092"/>
                  </a:cubicBezTo>
                  <a:lnTo>
                    <a:pt x="34600" y="44427"/>
                  </a:lnTo>
                  <a:cubicBezTo>
                    <a:pt x="37415" y="47277"/>
                    <a:pt x="35384" y="52107"/>
                    <a:pt x="31391" y="52107"/>
                  </a:cubicBezTo>
                  <a:cubicBezTo>
                    <a:pt x="31382" y="52107"/>
                    <a:pt x="31372" y="52107"/>
                    <a:pt x="31362" y="52106"/>
                  </a:cubicBezTo>
                  <a:lnTo>
                    <a:pt x="14122" y="51999"/>
                  </a:lnTo>
                  <a:cubicBezTo>
                    <a:pt x="11633" y="51976"/>
                    <a:pt x="9621" y="49951"/>
                    <a:pt x="9645" y="47463"/>
                  </a:cubicBezTo>
                  <a:lnTo>
                    <a:pt x="9740" y="30235"/>
                  </a:lnTo>
                  <a:cubicBezTo>
                    <a:pt x="9756" y="27529"/>
                    <a:pt x="11970" y="25744"/>
                    <a:pt x="14275" y="25744"/>
                  </a:cubicBezTo>
                  <a:close/>
                  <a:moveTo>
                    <a:pt x="1031" y="0"/>
                  </a:moveTo>
                  <a:cubicBezTo>
                    <a:pt x="676" y="0"/>
                    <a:pt x="334" y="277"/>
                    <a:pt x="334" y="695"/>
                  </a:cubicBezTo>
                  <a:lnTo>
                    <a:pt x="1" y="60869"/>
                  </a:lnTo>
                  <a:lnTo>
                    <a:pt x="60175" y="61203"/>
                  </a:lnTo>
                  <a:cubicBezTo>
                    <a:pt x="60794" y="61203"/>
                    <a:pt x="61104" y="60465"/>
                    <a:pt x="60675" y="60024"/>
                  </a:cubicBezTo>
                  <a:lnTo>
                    <a:pt x="1513" y="207"/>
                  </a:lnTo>
                  <a:cubicBezTo>
                    <a:pt x="1374" y="64"/>
                    <a:pt x="1201" y="0"/>
                    <a:pt x="103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30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744017" y="2216028"/>
              <a:ext cx="818" cy="116864"/>
            </a:xfrm>
            <a:custGeom>
              <a:avLst/>
              <a:gdLst/>
              <a:ahLst/>
              <a:cxnLst/>
              <a:rect l="l" t="t" r="r" b="b"/>
              <a:pathLst>
                <a:path w="25" h="3573" fill="none" extrusionOk="0">
                  <a:moveTo>
                    <a:pt x="1" y="3572"/>
                  </a:moveTo>
                  <a:lnTo>
                    <a:pt x="13" y="1786"/>
                  </a:lnTo>
                  <a:lnTo>
                    <a:pt x="25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797789" y="2274836"/>
              <a:ext cx="392" cy="58448"/>
            </a:xfrm>
            <a:custGeom>
              <a:avLst/>
              <a:gdLst/>
              <a:ahLst/>
              <a:cxnLst/>
              <a:rect l="l" t="t" r="r" b="b"/>
              <a:pathLst>
                <a:path w="12" h="1787" fill="none" extrusionOk="0">
                  <a:moveTo>
                    <a:pt x="0" y="1786"/>
                  </a:moveTo>
                  <a:lnTo>
                    <a:pt x="12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851527" y="2216421"/>
              <a:ext cx="785" cy="116864"/>
            </a:xfrm>
            <a:custGeom>
              <a:avLst/>
              <a:gdLst/>
              <a:ahLst/>
              <a:cxnLst/>
              <a:rect l="l" t="t" r="r" b="b"/>
              <a:pathLst>
                <a:path w="24" h="3573" fill="none" extrusionOk="0">
                  <a:moveTo>
                    <a:pt x="0" y="3572"/>
                  </a:moveTo>
                  <a:lnTo>
                    <a:pt x="12" y="1786"/>
                  </a:lnTo>
                  <a:lnTo>
                    <a:pt x="24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905658" y="2275229"/>
              <a:ext cx="33" cy="58448"/>
            </a:xfrm>
            <a:custGeom>
              <a:avLst/>
              <a:gdLst/>
              <a:ahLst/>
              <a:cxnLst/>
              <a:rect l="l" t="t" r="r" b="b"/>
              <a:pathLst>
                <a:path w="1" h="1787" fill="none" extrusionOk="0">
                  <a:moveTo>
                    <a:pt x="0" y="1786"/>
                  </a:moveTo>
                  <a:lnTo>
                    <a:pt x="0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959396" y="2216813"/>
              <a:ext cx="392" cy="117224"/>
            </a:xfrm>
            <a:custGeom>
              <a:avLst/>
              <a:gdLst/>
              <a:ahLst/>
              <a:cxnLst/>
              <a:rect l="l" t="t" r="r" b="b"/>
              <a:pathLst>
                <a:path w="12" h="3584" fill="none" extrusionOk="0">
                  <a:moveTo>
                    <a:pt x="0" y="3584"/>
                  </a:moveTo>
                  <a:lnTo>
                    <a:pt x="0" y="1786"/>
                  </a:lnTo>
                  <a:lnTo>
                    <a:pt x="12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1012742" y="2275621"/>
              <a:ext cx="425" cy="58416"/>
            </a:xfrm>
            <a:custGeom>
              <a:avLst/>
              <a:gdLst/>
              <a:ahLst/>
              <a:cxnLst/>
              <a:rect l="l" t="t" r="r" b="b"/>
              <a:pathLst>
                <a:path w="13" h="1786" fill="none" extrusionOk="0">
                  <a:moveTo>
                    <a:pt x="0" y="1786"/>
                  </a:moveTo>
                  <a:lnTo>
                    <a:pt x="12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1066873" y="2217566"/>
              <a:ext cx="425" cy="116864"/>
            </a:xfrm>
            <a:custGeom>
              <a:avLst/>
              <a:gdLst/>
              <a:ahLst/>
              <a:cxnLst/>
              <a:rect l="l" t="t" r="r" b="b"/>
              <a:pathLst>
                <a:path w="13" h="3573" fill="none" extrusionOk="0">
                  <a:moveTo>
                    <a:pt x="0" y="3573"/>
                  </a:moveTo>
                  <a:lnTo>
                    <a:pt x="0" y="1787"/>
                  </a:lnTo>
                  <a:lnTo>
                    <a:pt x="12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1120612" y="2275981"/>
              <a:ext cx="33" cy="58448"/>
            </a:xfrm>
            <a:custGeom>
              <a:avLst/>
              <a:gdLst/>
              <a:ahLst/>
              <a:cxnLst/>
              <a:rect l="l" t="t" r="r" b="b"/>
              <a:pathLst>
                <a:path w="1" h="1787" fill="none" extrusionOk="0">
                  <a:moveTo>
                    <a:pt x="0" y="1787"/>
                  </a:moveTo>
                  <a:lnTo>
                    <a:pt x="0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1174350" y="2217958"/>
              <a:ext cx="425" cy="116864"/>
            </a:xfrm>
            <a:custGeom>
              <a:avLst/>
              <a:gdLst/>
              <a:ahLst/>
              <a:cxnLst/>
              <a:rect l="l" t="t" r="r" b="b"/>
              <a:pathLst>
                <a:path w="13" h="3573" fill="none" extrusionOk="0">
                  <a:moveTo>
                    <a:pt x="0" y="3573"/>
                  </a:moveTo>
                  <a:lnTo>
                    <a:pt x="0" y="1787"/>
                  </a:lnTo>
                  <a:lnTo>
                    <a:pt x="12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1228088" y="2276374"/>
              <a:ext cx="33" cy="58841"/>
            </a:xfrm>
            <a:custGeom>
              <a:avLst/>
              <a:gdLst/>
              <a:ahLst/>
              <a:cxnLst/>
              <a:rect l="l" t="t" r="r" b="b"/>
              <a:pathLst>
                <a:path w="1" h="1799" fill="none" extrusionOk="0">
                  <a:moveTo>
                    <a:pt x="0" y="1799"/>
                  </a:moveTo>
                  <a:lnTo>
                    <a:pt x="0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1281827" y="2218351"/>
              <a:ext cx="425" cy="116864"/>
            </a:xfrm>
            <a:custGeom>
              <a:avLst/>
              <a:gdLst/>
              <a:ahLst/>
              <a:cxnLst/>
              <a:rect l="l" t="t" r="r" b="b"/>
              <a:pathLst>
                <a:path w="13" h="3573" fill="none" extrusionOk="0">
                  <a:moveTo>
                    <a:pt x="0" y="3573"/>
                  </a:moveTo>
                  <a:lnTo>
                    <a:pt x="0" y="1787"/>
                  </a:lnTo>
                  <a:lnTo>
                    <a:pt x="12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1335565" y="2277159"/>
              <a:ext cx="33" cy="58448"/>
            </a:xfrm>
            <a:custGeom>
              <a:avLst/>
              <a:gdLst/>
              <a:ahLst/>
              <a:cxnLst/>
              <a:rect l="l" t="t" r="r" b="b"/>
              <a:pathLst>
                <a:path w="1" h="1787" fill="none" extrusionOk="0">
                  <a:moveTo>
                    <a:pt x="1" y="1787"/>
                  </a:moveTo>
                  <a:lnTo>
                    <a:pt x="1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1389304" y="2218743"/>
              <a:ext cx="425" cy="117256"/>
            </a:xfrm>
            <a:custGeom>
              <a:avLst/>
              <a:gdLst/>
              <a:ahLst/>
              <a:cxnLst/>
              <a:rect l="l" t="t" r="r" b="b"/>
              <a:pathLst>
                <a:path w="13" h="3585" fill="none" extrusionOk="0">
                  <a:moveTo>
                    <a:pt x="1" y="3584"/>
                  </a:moveTo>
                  <a:lnTo>
                    <a:pt x="1" y="1787"/>
                  </a:lnTo>
                  <a:lnTo>
                    <a:pt x="13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1443042" y="2277551"/>
              <a:ext cx="425" cy="58448"/>
            </a:xfrm>
            <a:custGeom>
              <a:avLst/>
              <a:gdLst/>
              <a:ahLst/>
              <a:cxnLst/>
              <a:rect l="l" t="t" r="r" b="b"/>
              <a:pathLst>
                <a:path w="13" h="1787" fill="none" extrusionOk="0">
                  <a:moveTo>
                    <a:pt x="1" y="1786"/>
                  </a:moveTo>
                  <a:lnTo>
                    <a:pt x="13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1496781" y="2219528"/>
              <a:ext cx="425" cy="116864"/>
            </a:xfrm>
            <a:custGeom>
              <a:avLst/>
              <a:gdLst/>
              <a:ahLst/>
              <a:cxnLst/>
              <a:rect l="l" t="t" r="r" b="b"/>
              <a:pathLst>
                <a:path w="13" h="3573" fill="none" extrusionOk="0">
                  <a:moveTo>
                    <a:pt x="1" y="3572"/>
                  </a:moveTo>
                  <a:lnTo>
                    <a:pt x="13" y="1786"/>
                  </a:lnTo>
                  <a:lnTo>
                    <a:pt x="13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1550519" y="2277944"/>
              <a:ext cx="425" cy="58448"/>
            </a:xfrm>
            <a:custGeom>
              <a:avLst/>
              <a:gdLst/>
              <a:ahLst/>
              <a:cxnLst/>
              <a:rect l="l" t="t" r="r" b="b"/>
              <a:pathLst>
                <a:path w="13" h="1787" fill="none" extrusionOk="0">
                  <a:moveTo>
                    <a:pt x="1" y="1786"/>
                  </a:moveTo>
                  <a:lnTo>
                    <a:pt x="13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1604257" y="2219920"/>
              <a:ext cx="425" cy="116864"/>
            </a:xfrm>
            <a:custGeom>
              <a:avLst/>
              <a:gdLst/>
              <a:ahLst/>
              <a:cxnLst/>
              <a:rect l="l" t="t" r="r" b="b"/>
              <a:pathLst>
                <a:path w="13" h="3573" fill="none" extrusionOk="0">
                  <a:moveTo>
                    <a:pt x="1" y="3572"/>
                  </a:moveTo>
                  <a:lnTo>
                    <a:pt x="13" y="1786"/>
                  </a:lnTo>
                  <a:lnTo>
                    <a:pt x="13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1657996" y="2278729"/>
              <a:ext cx="425" cy="58448"/>
            </a:xfrm>
            <a:custGeom>
              <a:avLst/>
              <a:gdLst/>
              <a:ahLst/>
              <a:cxnLst/>
              <a:rect l="l" t="t" r="r" b="b"/>
              <a:pathLst>
                <a:path w="13" h="1787" fill="none" extrusionOk="0">
                  <a:moveTo>
                    <a:pt x="1" y="1786"/>
                  </a:moveTo>
                  <a:lnTo>
                    <a:pt x="13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1711734" y="2220313"/>
              <a:ext cx="425" cy="116864"/>
            </a:xfrm>
            <a:custGeom>
              <a:avLst/>
              <a:gdLst/>
              <a:ahLst/>
              <a:cxnLst/>
              <a:rect l="l" t="t" r="r" b="b"/>
              <a:pathLst>
                <a:path w="13" h="3573" fill="none" extrusionOk="0">
                  <a:moveTo>
                    <a:pt x="13" y="0"/>
                  </a:moveTo>
                  <a:lnTo>
                    <a:pt x="13" y="1786"/>
                  </a:lnTo>
                  <a:lnTo>
                    <a:pt x="1" y="357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1765505" y="2279121"/>
              <a:ext cx="392" cy="58448"/>
            </a:xfrm>
            <a:custGeom>
              <a:avLst/>
              <a:gdLst/>
              <a:ahLst/>
              <a:cxnLst/>
              <a:rect l="l" t="t" r="r" b="b"/>
              <a:pathLst>
                <a:path w="12" h="1787" fill="none" extrusionOk="0">
                  <a:moveTo>
                    <a:pt x="0" y="1786"/>
                  </a:moveTo>
                  <a:lnTo>
                    <a:pt x="12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1819244" y="2220705"/>
              <a:ext cx="392" cy="117224"/>
            </a:xfrm>
            <a:custGeom>
              <a:avLst/>
              <a:gdLst/>
              <a:ahLst/>
              <a:cxnLst/>
              <a:rect l="l" t="t" r="r" b="b"/>
              <a:pathLst>
                <a:path w="12" h="3584" fill="none" extrusionOk="0">
                  <a:moveTo>
                    <a:pt x="0" y="3584"/>
                  </a:moveTo>
                  <a:lnTo>
                    <a:pt x="12" y="1798"/>
                  </a:lnTo>
                  <a:lnTo>
                    <a:pt x="12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1872982" y="2279514"/>
              <a:ext cx="425" cy="58416"/>
            </a:xfrm>
            <a:custGeom>
              <a:avLst/>
              <a:gdLst/>
              <a:ahLst/>
              <a:cxnLst/>
              <a:rect l="l" t="t" r="r" b="b"/>
              <a:pathLst>
                <a:path w="13" h="1786" fill="none" extrusionOk="0">
                  <a:moveTo>
                    <a:pt x="0" y="1786"/>
                  </a:moveTo>
                  <a:lnTo>
                    <a:pt x="12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1926721" y="2221490"/>
              <a:ext cx="425" cy="116831"/>
            </a:xfrm>
            <a:custGeom>
              <a:avLst/>
              <a:gdLst/>
              <a:ahLst/>
              <a:cxnLst/>
              <a:rect l="l" t="t" r="r" b="b"/>
              <a:pathLst>
                <a:path w="13" h="3572" fill="none" extrusionOk="0">
                  <a:moveTo>
                    <a:pt x="0" y="3572"/>
                  </a:moveTo>
                  <a:lnTo>
                    <a:pt x="12" y="1786"/>
                  </a:lnTo>
                  <a:lnTo>
                    <a:pt x="12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1980459" y="2279873"/>
              <a:ext cx="425" cy="58841"/>
            </a:xfrm>
            <a:custGeom>
              <a:avLst/>
              <a:gdLst/>
              <a:ahLst/>
              <a:cxnLst/>
              <a:rect l="l" t="t" r="r" b="b"/>
              <a:pathLst>
                <a:path w="13" h="1799" fill="none" extrusionOk="0">
                  <a:moveTo>
                    <a:pt x="0" y="1799"/>
                  </a:moveTo>
                  <a:lnTo>
                    <a:pt x="12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2034198" y="2221850"/>
              <a:ext cx="818" cy="116864"/>
            </a:xfrm>
            <a:custGeom>
              <a:avLst/>
              <a:gdLst/>
              <a:ahLst/>
              <a:cxnLst/>
              <a:rect l="l" t="t" r="r" b="b"/>
              <a:pathLst>
                <a:path w="25" h="3573" fill="none" extrusionOk="0">
                  <a:moveTo>
                    <a:pt x="0" y="3573"/>
                  </a:moveTo>
                  <a:lnTo>
                    <a:pt x="12" y="1787"/>
                  </a:lnTo>
                  <a:lnTo>
                    <a:pt x="24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2087936" y="2280658"/>
              <a:ext cx="425" cy="58448"/>
            </a:xfrm>
            <a:custGeom>
              <a:avLst/>
              <a:gdLst/>
              <a:ahLst/>
              <a:cxnLst/>
              <a:rect l="l" t="t" r="r" b="b"/>
              <a:pathLst>
                <a:path w="13" h="1787" fill="none" extrusionOk="0">
                  <a:moveTo>
                    <a:pt x="0" y="1787"/>
                  </a:moveTo>
                  <a:lnTo>
                    <a:pt x="12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2141674" y="2222243"/>
              <a:ext cx="818" cy="116864"/>
            </a:xfrm>
            <a:custGeom>
              <a:avLst/>
              <a:gdLst/>
              <a:ahLst/>
              <a:cxnLst/>
              <a:rect l="l" t="t" r="r" b="b"/>
              <a:pathLst>
                <a:path w="25" h="3573" fill="none" extrusionOk="0">
                  <a:moveTo>
                    <a:pt x="0" y="3573"/>
                  </a:moveTo>
                  <a:lnTo>
                    <a:pt x="12" y="1787"/>
                  </a:lnTo>
                  <a:lnTo>
                    <a:pt x="24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2195413" y="2281051"/>
              <a:ext cx="425" cy="58448"/>
            </a:xfrm>
            <a:custGeom>
              <a:avLst/>
              <a:gdLst/>
              <a:ahLst/>
              <a:cxnLst/>
              <a:rect l="l" t="t" r="r" b="b"/>
              <a:pathLst>
                <a:path w="13" h="1787" fill="none" extrusionOk="0">
                  <a:moveTo>
                    <a:pt x="1" y="1787"/>
                  </a:moveTo>
                  <a:lnTo>
                    <a:pt x="12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2249151" y="2222635"/>
              <a:ext cx="818" cy="117256"/>
            </a:xfrm>
            <a:custGeom>
              <a:avLst/>
              <a:gdLst/>
              <a:ahLst/>
              <a:cxnLst/>
              <a:rect l="l" t="t" r="r" b="b"/>
              <a:pathLst>
                <a:path w="25" h="3585" fill="none" extrusionOk="0">
                  <a:moveTo>
                    <a:pt x="1" y="3585"/>
                  </a:moveTo>
                  <a:lnTo>
                    <a:pt x="13" y="1799"/>
                  </a:lnTo>
                  <a:lnTo>
                    <a:pt x="24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2302890" y="2281443"/>
              <a:ext cx="425" cy="58448"/>
            </a:xfrm>
            <a:custGeom>
              <a:avLst/>
              <a:gdLst/>
              <a:ahLst/>
              <a:cxnLst/>
              <a:rect l="l" t="t" r="r" b="b"/>
              <a:pathLst>
                <a:path w="13" h="1787" fill="none" extrusionOk="0">
                  <a:moveTo>
                    <a:pt x="1" y="1787"/>
                  </a:moveTo>
                  <a:lnTo>
                    <a:pt x="13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2356628" y="2223420"/>
              <a:ext cx="818" cy="116864"/>
            </a:xfrm>
            <a:custGeom>
              <a:avLst/>
              <a:gdLst/>
              <a:ahLst/>
              <a:cxnLst/>
              <a:rect l="l" t="t" r="r" b="b"/>
              <a:pathLst>
                <a:path w="25" h="3573" fill="none" extrusionOk="0">
                  <a:moveTo>
                    <a:pt x="1" y="3572"/>
                  </a:moveTo>
                  <a:lnTo>
                    <a:pt x="13" y="1787"/>
                  </a:lnTo>
                  <a:lnTo>
                    <a:pt x="25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2410366" y="2281836"/>
              <a:ext cx="425" cy="58448"/>
            </a:xfrm>
            <a:custGeom>
              <a:avLst/>
              <a:gdLst/>
              <a:ahLst/>
              <a:cxnLst/>
              <a:rect l="l" t="t" r="r" b="b"/>
              <a:pathLst>
                <a:path w="13" h="1787" fill="none" extrusionOk="0">
                  <a:moveTo>
                    <a:pt x="1" y="1786"/>
                  </a:moveTo>
                  <a:lnTo>
                    <a:pt x="13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597226" y="507617"/>
              <a:ext cx="58448" cy="425"/>
            </a:xfrm>
            <a:custGeom>
              <a:avLst/>
              <a:gdLst/>
              <a:ahLst/>
              <a:cxnLst/>
              <a:rect l="l" t="t" r="r" b="b"/>
              <a:pathLst>
                <a:path w="1787" h="13" fill="none" extrusionOk="0">
                  <a:moveTo>
                    <a:pt x="0" y="1"/>
                  </a:moveTo>
                  <a:lnTo>
                    <a:pt x="1786" y="1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597226" y="561356"/>
              <a:ext cx="116864" cy="425"/>
            </a:xfrm>
            <a:custGeom>
              <a:avLst/>
              <a:gdLst/>
              <a:ahLst/>
              <a:cxnLst/>
              <a:rect l="l" t="t" r="r" b="b"/>
              <a:pathLst>
                <a:path w="3573" h="13" fill="none" extrusionOk="0">
                  <a:moveTo>
                    <a:pt x="0" y="1"/>
                  </a:moveTo>
                  <a:lnTo>
                    <a:pt x="1786" y="13"/>
                  </a:lnTo>
                  <a:lnTo>
                    <a:pt x="3572" y="1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596834" y="615094"/>
              <a:ext cx="58448" cy="425"/>
            </a:xfrm>
            <a:custGeom>
              <a:avLst/>
              <a:gdLst/>
              <a:ahLst/>
              <a:cxnLst/>
              <a:rect l="l" t="t" r="r" b="b"/>
              <a:pathLst>
                <a:path w="1787" h="13" fill="none" extrusionOk="0">
                  <a:moveTo>
                    <a:pt x="0" y="1"/>
                  </a:moveTo>
                  <a:lnTo>
                    <a:pt x="1786" y="1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596441" y="668833"/>
              <a:ext cx="117256" cy="425"/>
            </a:xfrm>
            <a:custGeom>
              <a:avLst/>
              <a:gdLst/>
              <a:ahLst/>
              <a:cxnLst/>
              <a:rect l="l" t="t" r="r" b="b"/>
              <a:pathLst>
                <a:path w="3585" h="13" fill="none" extrusionOk="0">
                  <a:moveTo>
                    <a:pt x="0" y="1"/>
                  </a:moveTo>
                  <a:lnTo>
                    <a:pt x="1786" y="13"/>
                  </a:lnTo>
                  <a:lnTo>
                    <a:pt x="3584" y="1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596441" y="722571"/>
              <a:ext cx="58448" cy="425"/>
            </a:xfrm>
            <a:custGeom>
              <a:avLst/>
              <a:gdLst/>
              <a:ahLst/>
              <a:cxnLst/>
              <a:rect l="l" t="t" r="r" b="b"/>
              <a:pathLst>
                <a:path w="1787" h="13" fill="none" extrusionOk="0">
                  <a:moveTo>
                    <a:pt x="0" y="1"/>
                  </a:moveTo>
                  <a:lnTo>
                    <a:pt x="1786" y="1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596049" y="776342"/>
              <a:ext cx="116864" cy="785"/>
            </a:xfrm>
            <a:custGeom>
              <a:avLst/>
              <a:gdLst/>
              <a:ahLst/>
              <a:cxnLst/>
              <a:rect l="l" t="t" r="r" b="b"/>
              <a:pathLst>
                <a:path w="3573" h="24" fill="none" extrusionOk="0">
                  <a:moveTo>
                    <a:pt x="1" y="0"/>
                  </a:moveTo>
                  <a:lnTo>
                    <a:pt x="1787" y="12"/>
                  </a:lnTo>
                  <a:lnTo>
                    <a:pt x="3572" y="24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595656" y="830081"/>
              <a:ext cx="58841" cy="392"/>
            </a:xfrm>
            <a:custGeom>
              <a:avLst/>
              <a:gdLst/>
              <a:ahLst/>
              <a:cxnLst/>
              <a:rect l="l" t="t" r="r" b="b"/>
              <a:pathLst>
                <a:path w="1799" h="12" fill="none" extrusionOk="0">
                  <a:moveTo>
                    <a:pt x="1" y="0"/>
                  </a:moveTo>
                  <a:lnTo>
                    <a:pt x="1799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595656" y="883819"/>
              <a:ext cx="116864" cy="785"/>
            </a:xfrm>
            <a:custGeom>
              <a:avLst/>
              <a:gdLst/>
              <a:ahLst/>
              <a:cxnLst/>
              <a:rect l="l" t="t" r="r" b="b"/>
              <a:pathLst>
                <a:path w="3573" h="24" fill="none" extrusionOk="0">
                  <a:moveTo>
                    <a:pt x="1" y="0"/>
                  </a:moveTo>
                  <a:lnTo>
                    <a:pt x="1787" y="12"/>
                  </a:lnTo>
                  <a:lnTo>
                    <a:pt x="3573" y="24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595264" y="937558"/>
              <a:ext cx="58448" cy="425"/>
            </a:xfrm>
            <a:custGeom>
              <a:avLst/>
              <a:gdLst/>
              <a:ahLst/>
              <a:cxnLst/>
              <a:rect l="l" t="t" r="r" b="b"/>
              <a:pathLst>
                <a:path w="1787" h="13" fill="none" extrusionOk="0">
                  <a:moveTo>
                    <a:pt x="1" y="0"/>
                  </a:moveTo>
                  <a:lnTo>
                    <a:pt x="1787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595264" y="991296"/>
              <a:ext cx="116864" cy="818"/>
            </a:xfrm>
            <a:custGeom>
              <a:avLst/>
              <a:gdLst/>
              <a:ahLst/>
              <a:cxnLst/>
              <a:rect l="l" t="t" r="r" b="b"/>
              <a:pathLst>
                <a:path w="3573" h="25" fill="none" extrusionOk="0">
                  <a:moveTo>
                    <a:pt x="1" y="0"/>
                  </a:moveTo>
                  <a:lnTo>
                    <a:pt x="1787" y="12"/>
                  </a:lnTo>
                  <a:lnTo>
                    <a:pt x="3573" y="24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594871" y="1045034"/>
              <a:ext cx="58448" cy="425"/>
            </a:xfrm>
            <a:custGeom>
              <a:avLst/>
              <a:gdLst/>
              <a:ahLst/>
              <a:cxnLst/>
              <a:rect l="l" t="t" r="r" b="b"/>
              <a:pathLst>
                <a:path w="1787" h="13" fill="none" extrusionOk="0">
                  <a:moveTo>
                    <a:pt x="1" y="0"/>
                  </a:moveTo>
                  <a:lnTo>
                    <a:pt x="1787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594479" y="1098773"/>
              <a:ext cx="117256" cy="818"/>
            </a:xfrm>
            <a:custGeom>
              <a:avLst/>
              <a:gdLst/>
              <a:ahLst/>
              <a:cxnLst/>
              <a:rect l="l" t="t" r="r" b="b"/>
              <a:pathLst>
                <a:path w="3585" h="25" fill="none" extrusionOk="0">
                  <a:moveTo>
                    <a:pt x="1" y="0"/>
                  </a:moveTo>
                  <a:lnTo>
                    <a:pt x="1799" y="12"/>
                  </a:lnTo>
                  <a:lnTo>
                    <a:pt x="3585" y="24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594479" y="1152511"/>
              <a:ext cx="58448" cy="425"/>
            </a:xfrm>
            <a:custGeom>
              <a:avLst/>
              <a:gdLst/>
              <a:ahLst/>
              <a:cxnLst/>
              <a:rect l="l" t="t" r="r" b="b"/>
              <a:pathLst>
                <a:path w="1787" h="13" fill="none" extrusionOk="0">
                  <a:moveTo>
                    <a:pt x="1" y="0"/>
                  </a:moveTo>
                  <a:lnTo>
                    <a:pt x="1787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594119" y="1206250"/>
              <a:ext cx="116831" cy="818"/>
            </a:xfrm>
            <a:custGeom>
              <a:avLst/>
              <a:gdLst/>
              <a:ahLst/>
              <a:cxnLst/>
              <a:rect l="l" t="t" r="r" b="b"/>
              <a:pathLst>
                <a:path w="3572" h="25" fill="none" extrusionOk="0">
                  <a:moveTo>
                    <a:pt x="0" y="1"/>
                  </a:moveTo>
                  <a:lnTo>
                    <a:pt x="1786" y="12"/>
                  </a:lnTo>
                  <a:lnTo>
                    <a:pt x="3572" y="24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594119" y="1259988"/>
              <a:ext cx="58416" cy="425"/>
            </a:xfrm>
            <a:custGeom>
              <a:avLst/>
              <a:gdLst/>
              <a:ahLst/>
              <a:cxnLst/>
              <a:rect l="l" t="t" r="r" b="b"/>
              <a:pathLst>
                <a:path w="1786" h="13" fill="none" extrusionOk="0">
                  <a:moveTo>
                    <a:pt x="0" y="1"/>
                  </a:moveTo>
                  <a:lnTo>
                    <a:pt x="1786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593727" y="1313726"/>
              <a:ext cx="116831" cy="818"/>
            </a:xfrm>
            <a:custGeom>
              <a:avLst/>
              <a:gdLst/>
              <a:ahLst/>
              <a:cxnLst/>
              <a:rect l="l" t="t" r="r" b="b"/>
              <a:pathLst>
                <a:path w="3572" h="25" fill="none" extrusionOk="0">
                  <a:moveTo>
                    <a:pt x="0" y="1"/>
                  </a:moveTo>
                  <a:lnTo>
                    <a:pt x="1786" y="13"/>
                  </a:lnTo>
                  <a:lnTo>
                    <a:pt x="3572" y="24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593334" y="1367857"/>
              <a:ext cx="58448" cy="33"/>
            </a:xfrm>
            <a:custGeom>
              <a:avLst/>
              <a:gdLst/>
              <a:ahLst/>
              <a:cxnLst/>
              <a:rect l="l" t="t" r="r" b="b"/>
              <a:pathLst>
                <a:path w="1787" h="1" fill="none" extrusionOk="0">
                  <a:moveTo>
                    <a:pt x="0" y="1"/>
                  </a:moveTo>
                  <a:lnTo>
                    <a:pt x="1786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593334" y="1421596"/>
              <a:ext cx="116864" cy="425"/>
            </a:xfrm>
            <a:custGeom>
              <a:avLst/>
              <a:gdLst/>
              <a:ahLst/>
              <a:cxnLst/>
              <a:rect l="l" t="t" r="r" b="b"/>
              <a:pathLst>
                <a:path w="3573" h="13" fill="none" extrusionOk="0">
                  <a:moveTo>
                    <a:pt x="0" y="1"/>
                  </a:moveTo>
                  <a:lnTo>
                    <a:pt x="1786" y="1"/>
                  </a:lnTo>
                  <a:lnTo>
                    <a:pt x="3572" y="1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592942" y="1474942"/>
              <a:ext cx="58448" cy="425"/>
            </a:xfrm>
            <a:custGeom>
              <a:avLst/>
              <a:gdLst/>
              <a:ahLst/>
              <a:cxnLst/>
              <a:rect l="l" t="t" r="r" b="b"/>
              <a:pathLst>
                <a:path w="1787" h="13" fill="none" extrusionOk="0">
                  <a:moveTo>
                    <a:pt x="0" y="1"/>
                  </a:moveTo>
                  <a:lnTo>
                    <a:pt x="1786" y="1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592549" y="1529073"/>
              <a:ext cx="117256" cy="425"/>
            </a:xfrm>
            <a:custGeom>
              <a:avLst/>
              <a:gdLst/>
              <a:ahLst/>
              <a:cxnLst/>
              <a:rect l="l" t="t" r="r" b="b"/>
              <a:pathLst>
                <a:path w="3585" h="13" fill="none" extrusionOk="0">
                  <a:moveTo>
                    <a:pt x="0" y="1"/>
                  </a:moveTo>
                  <a:lnTo>
                    <a:pt x="1798" y="1"/>
                  </a:lnTo>
                  <a:lnTo>
                    <a:pt x="3584" y="1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592549" y="1582811"/>
              <a:ext cx="58448" cy="33"/>
            </a:xfrm>
            <a:custGeom>
              <a:avLst/>
              <a:gdLst/>
              <a:ahLst/>
              <a:cxnLst/>
              <a:rect l="l" t="t" r="r" b="b"/>
              <a:pathLst>
                <a:path w="1787" h="1" fill="none" extrusionOk="0">
                  <a:moveTo>
                    <a:pt x="0" y="1"/>
                  </a:moveTo>
                  <a:lnTo>
                    <a:pt x="1786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592157" y="1636550"/>
              <a:ext cx="116864" cy="425"/>
            </a:xfrm>
            <a:custGeom>
              <a:avLst/>
              <a:gdLst/>
              <a:ahLst/>
              <a:cxnLst/>
              <a:rect l="l" t="t" r="r" b="b"/>
              <a:pathLst>
                <a:path w="3573" h="13" fill="none" extrusionOk="0">
                  <a:moveTo>
                    <a:pt x="1" y="1"/>
                  </a:moveTo>
                  <a:lnTo>
                    <a:pt x="1786" y="1"/>
                  </a:lnTo>
                  <a:lnTo>
                    <a:pt x="3572" y="1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592157" y="1690288"/>
              <a:ext cx="58448" cy="33"/>
            </a:xfrm>
            <a:custGeom>
              <a:avLst/>
              <a:gdLst/>
              <a:ahLst/>
              <a:cxnLst/>
              <a:rect l="l" t="t" r="r" b="b"/>
              <a:pathLst>
                <a:path w="1787" h="1" fill="none" extrusionOk="0">
                  <a:moveTo>
                    <a:pt x="1" y="1"/>
                  </a:moveTo>
                  <a:lnTo>
                    <a:pt x="1786" y="1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591764" y="1744059"/>
              <a:ext cx="116864" cy="392"/>
            </a:xfrm>
            <a:custGeom>
              <a:avLst/>
              <a:gdLst/>
              <a:ahLst/>
              <a:cxnLst/>
              <a:rect l="l" t="t" r="r" b="b"/>
              <a:pathLst>
                <a:path w="3573" h="12" fill="none" extrusionOk="0">
                  <a:moveTo>
                    <a:pt x="1" y="0"/>
                  </a:moveTo>
                  <a:lnTo>
                    <a:pt x="1787" y="0"/>
                  </a:lnTo>
                  <a:lnTo>
                    <a:pt x="3572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591372" y="1797797"/>
              <a:ext cx="58448" cy="33"/>
            </a:xfrm>
            <a:custGeom>
              <a:avLst/>
              <a:gdLst/>
              <a:ahLst/>
              <a:cxnLst/>
              <a:rect l="l" t="t" r="r" b="b"/>
              <a:pathLst>
                <a:path w="1787" h="1" fill="none" extrusionOk="0">
                  <a:moveTo>
                    <a:pt x="1" y="0"/>
                  </a:moveTo>
                  <a:lnTo>
                    <a:pt x="1787" y="0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591372" y="1851536"/>
              <a:ext cx="116864" cy="425"/>
            </a:xfrm>
            <a:custGeom>
              <a:avLst/>
              <a:gdLst/>
              <a:ahLst/>
              <a:cxnLst/>
              <a:rect l="l" t="t" r="r" b="b"/>
              <a:pathLst>
                <a:path w="3573" h="13" fill="none" extrusionOk="0">
                  <a:moveTo>
                    <a:pt x="1" y="0"/>
                  </a:moveTo>
                  <a:lnTo>
                    <a:pt x="1787" y="0"/>
                  </a:lnTo>
                  <a:lnTo>
                    <a:pt x="3573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590979" y="1905274"/>
              <a:ext cx="58448" cy="425"/>
            </a:xfrm>
            <a:custGeom>
              <a:avLst/>
              <a:gdLst/>
              <a:ahLst/>
              <a:cxnLst/>
              <a:rect l="l" t="t" r="r" b="b"/>
              <a:pathLst>
                <a:path w="1787" h="13" fill="none" extrusionOk="0">
                  <a:moveTo>
                    <a:pt x="1" y="0"/>
                  </a:moveTo>
                  <a:lnTo>
                    <a:pt x="1787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590587" y="1959013"/>
              <a:ext cx="117256" cy="425"/>
            </a:xfrm>
            <a:custGeom>
              <a:avLst/>
              <a:gdLst/>
              <a:ahLst/>
              <a:cxnLst/>
              <a:rect l="l" t="t" r="r" b="b"/>
              <a:pathLst>
                <a:path w="3585" h="13" fill="none" extrusionOk="0">
                  <a:moveTo>
                    <a:pt x="1" y="0"/>
                  </a:moveTo>
                  <a:lnTo>
                    <a:pt x="1787" y="12"/>
                  </a:lnTo>
                  <a:lnTo>
                    <a:pt x="3585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590587" y="2012751"/>
              <a:ext cx="58448" cy="425"/>
            </a:xfrm>
            <a:custGeom>
              <a:avLst/>
              <a:gdLst/>
              <a:ahLst/>
              <a:cxnLst/>
              <a:rect l="l" t="t" r="r" b="b"/>
              <a:pathLst>
                <a:path w="1787" h="13" fill="none" extrusionOk="0">
                  <a:moveTo>
                    <a:pt x="1" y="0"/>
                  </a:moveTo>
                  <a:lnTo>
                    <a:pt x="1787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590194" y="2066490"/>
              <a:ext cx="116864" cy="425"/>
            </a:xfrm>
            <a:custGeom>
              <a:avLst/>
              <a:gdLst/>
              <a:ahLst/>
              <a:cxnLst/>
              <a:rect l="l" t="t" r="r" b="b"/>
              <a:pathLst>
                <a:path w="3573" h="13" fill="none" extrusionOk="0">
                  <a:moveTo>
                    <a:pt x="1" y="0"/>
                  </a:moveTo>
                  <a:lnTo>
                    <a:pt x="1787" y="12"/>
                  </a:lnTo>
                  <a:lnTo>
                    <a:pt x="3573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589834" y="2120228"/>
              <a:ext cx="58416" cy="425"/>
            </a:xfrm>
            <a:custGeom>
              <a:avLst/>
              <a:gdLst/>
              <a:ahLst/>
              <a:cxnLst/>
              <a:rect l="l" t="t" r="r" b="b"/>
              <a:pathLst>
                <a:path w="1786" h="13" fill="none" extrusionOk="0">
                  <a:moveTo>
                    <a:pt x="0" y="0"/>
                  </a:moveTo>
                  <a:lnTo>
                    <a:pt x="1786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589834" y="2173966"/>
              <a:ext cx="116831" cy="425"/>
            </a:xfrm>
            <a:custGeom>
              <a:avLst/>
              <a:gdLst/>
              <a:ahLst/>
              <a:cxnLst/>
              <a:rect l="l" t="t" r="r" b="b"/>
              <a:pathLst>
                <a:path w="3572" h="13" fill="none" extrusionOk="0">
                  <a:moveTo>
                    <a:pt x="0" y="0"/>
                  </a:moveTo>
                  <a:lnTo>
                    <a:pt x="1786" y="12"/>
                  </a:lnTo>
                  <a:lnTo>
                    <a:pt x="3572" y="1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AE09E416-8093-4060-AEE2-8959A31A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 </a:t>
            </a:r>
            <a:r>
              <a:rPr lang="en-US" dirty="0">
                <a:solidFill>
                  <a:srgbClr val="FFDB48"/>
                </a:solidFill>
              </a:rPr>
              <a:t>Vs</a:t>
            </a:r>
            <a:r>
              <a:rPr lang="en-US" dirty="0"/>
              <a:t> 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517BAD-6D2F-40A1-9595-C3A9AFB1E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44" y="2203874"/>
            <a:ext cx="6798760" cy="2026662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BE0516A-BA9F-41C6-9F5C-9E54ACC96A2A}"/>
              </a:ext>
            </a:extLst>
          </p:cNvPr>
          <p:cNvSpPr txBox="1"/>
          <p:nvPr/>
        </p:nvSpPr>
        <p:spPr>
          <a:xfrm>
            <a:off x="543844" y="4181193"/>
            <a:ext cx="62319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  <a:lumOff val="50000"/>
                  </a:schemeClr>
                </a:solidFill>
                <a:hlinkClick r:id="rId4"/>
              </a:rPr>
              <a:t>Source: Stat501 Lesson9.4 from the Pennsylvania State university</a:t>
            </a:r>
            <a:endParaRPr lang="en-US" sz="1400" b="1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</a:rPr>
              <a:t>Link function Vs Transformation</a:t>
            </a:r>
            <a:endParaRPr sz="2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4" name="Google Shape;764;p40"/>
              <p:cNvGraphicFramePr/>
              <p:nvPr>
                <p:extLst>
                  <p:ext uri="{D42A27DB-BD31-4B8C-83A1-F6EECF244321}">
                    <p14:modId xmlns:p14="http://schemas.microsoft.com/office/powerpoint/2010/main" val="1107550898"/>
                  </p:ext>
                </p:extLst>
              </p:nvPr>
            </p:nvGraphicFramePr>
            <p:xfrm>
              <a:off x="1074475" y="1310888"/>
              <a:ext cx="6995050" cy="2521730"/>
            </p:xfrm>
            <a:graphic>
              <a:graphicData uri="http://schemas.openxmlformats.org/drawingml/2006/table">
                <a:tbl>
                  <a:tblPr>
                    <a:noFill/>
                    <a:tableStyleId>{8C38C0FE-881D-45B6-BD44-4F6085515DA1}</a:tableStyleId>
                  </a:tblPr>
                  <a:tblGrid>
                    <a:gridCol w="34975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975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419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700" b="1" dirty="0">
                              <a:solidFill>
                                <a:schemeClr val="dk1"/>
                              </a:solidFill>
                              <a:latin typeface="Merriweather Sans"/>
                              <a:ea typeface="Merriweather Sans"/>
                              <a:cs typeface="Merriweather Sans"/>
                              <a:sym typeface="Merriweather Sans"/>
                            </a:rPr>
                            <a:t>Link Function (GLM)</a:t>
                          </a:r>
                          <a:endParaRPr sz="1700" b="1" dirty="0">
                            <a:solidFill>
                              <a:schemeClr val="dk1"/>
                            </a:solidFill>
                            <a:latin typeface="Merriweather Sans"/>
                            <a:ea typeface="Merriweather Sans"/>
                            <a:cs typeface="Merriweather Sans"/>
                            <a:sym typeface="Merriweather Sans"/>
                          </a:endParaRPr>
                        </a:p>
                      </a:txBody>
                      <a:tcPr marL="91425" marR="91425" marT="91425" marB="91425" anchor="ctr">
                        <a:lnL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700" b="1" dirty="0">
                              <a:solidFill>
                                <a:schemeClr val="dk1"/>
                              </a:solidFill>
                              <a:latin typeface="Merriweather Sans"/>
                              <a:ea typeface="Merriweather Sans"/>
                              <a:cs typeface="Merriweather Sans"/>
                              <a:sym typeface="Merriweather Sans"/>
                            </a:rPr>
                            <a:t>Transformation (LM)</a:t>
                          </a:r>
                          <a:endParaRPr sz="1700" b="1" dirty="0">
                            <a:solidFill>
                              <a:schemeClr val="dk1"/>
                            </a:solidFill>
                            <a:latin typeface="Merriweather Sans"/>
                            <a:ea typeface="Merriweather Sans"/>
                            <a:cs typeface="Merriweather Sans"/>
                            <a:sym typeface="Merriweather Sans"/>
                          </a:endParaRPr>
                        </a:p>
                      </a:txBody>
                      <a:tcPr marL="91425" marR="91425" marT="91425" marB="91425" anchor="ctr">
                        <a:lnL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9950">
                    <a:tc gridSpan="2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We want to apply ln</a:t>
                          </a:r>
                          <a:endParaRPr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995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34679A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Lato"/>
                                        <a:cs typeface="Lato"/>
                                        <a:sym typeface="Lato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Lato"/>
                                        <a:cs typeface="Lato"/>
                                        <a:sym typeface="Lato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Lato"/>
                                            <a:cs typeface="Lato"/>
                                            <a:sym typeface="Lato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Lato"/>
                                                <a:cs typeface="Lato"/>
                                                <a:sym typeface="Lato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Lato"/>
                                                <a:cs typeface="Lato"/>
                                                <a:sym typeface="Lato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Lato"/>
                                                <a:cs typeface="Lato"/>
                                                <a:sym typeface="Lato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Lato"/>
                                    <a:cs typeface="Lato"/>
                                    <a:sym typeface="Lato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Lato"/>
                                        <a:cs typeface="Lato"/>
                                        <a:sym typeface="Lato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Lato"/>
                                        <a:sym typeface="Lato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Lato"/>
                                        <a:cs typeface="Lato"/>
                                        <a:sym typeface="Lato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Lato"/>
                                    <a:cs typeface="Lato"/>
                                    <a:sym typeface="Lato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Lato"/>
                                        <a:cs typeface="Lato"/>
                                        <a:sym typeface="Lato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Lato"/>
                                        <a:sym typeface="Lato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Lato"/>
                                        <a:cs typeface="Lato"/>
                                        <a:sym typeface="Lato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Lato"/>
                                    <a:cs typeface="Lato"/>
                                    <a:sym typeface="Lato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Lato"/>
                                    <a:cs typeface="Lato"/>
                                    <a:sym typeface="Lato"/>
                                  </a:rPr>
                                  <m:t>+ </m:t>
                                </m:r>
                                <m:r>
                                  <a:rPr lang="en-US" b="0" i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Lato"/>
                                    <a:cs typeface="Lato"/>
                                    <a:sym typeface="Lato"/>
                                  </a:rPr>
                                  <m:t>…+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Lato"/>
                                    <a:sym typeface="Lato"/>
                                  </a:rPr>
                                  <m:t>ε</m:t>
                                </m:r>
                              </m:oMath>
                            </m:oMathPara>
                          </a14:m>
                          <a:endParaRPr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99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solidFill>
                                      <a:srgbClr val="143E6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rgbClr val="143E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143E6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143E6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143E6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143E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143E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143E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143E63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143E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143E6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143E6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143E6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i="1" dirty="0">
                            <a:solidFill>
                              <a:srgbClr val="143E63"/>
                            </a:solidFill>
                          </a:endParaRPr>
                        </a:p>
                      </a:txBody>
                      <a:tcPr marL="91425" marR="91425" marT="91425" marB="91425" anchor="ctr">
                        <a:lnL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65100" indent="0">
                            <a:spcBef>
                              <a:spcPts val="1600"/>
                            </a:spcBef>
                            <a:buClr>
                              <a:schemeClr val="dk1"/>
                            </a:buClr>
                            <a:buFont typeface="+mj-lt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  <m:r>
                                  <a:rPr lang="en-US" i="1">
                                    <a:solidFill>
                                      <a:srgbClr val="143E6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143E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143E6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143E6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143E6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143E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143E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143E6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143E63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143E6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143E6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143E6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143E6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i="1" dirty="0">
                            <a:solidFill>
                              <a:srgbClr val="143E63"/>
                            </a:solidFill>
                          </a:endParaRPr>
                        </a:p>
                      </a:txBody>
                      <a:tcPr marL="91425" marR="91425" marT="91425" marB="91425" anchor="ctr">
                        <a:lnL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995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Varience will not change</a:t>
                          </a:r>
                          <a:endParaRPr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Varience will be changed</a:t>
                          </a:r>
                        </a:p>
                      </a:txBody>
                      <a:tcPr marL="91425" marR="91425" marT="91425" marB="91425" anchor="ctr">
                        <a:lnL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4" name="Google Shape;764;p40"/>
              <p:cNvGraphicFramePr/>
              <p:nvPr>
                <p:extLst>
                  <p:ext uri="{D42A27DB-BD31-4B8C-83A1-F6EECF244321}">
                    <p14:modId xmlns:p14="http://schemas.microsoft.com/office/powerpoint/2010/main" val="1107550898"/>
                  </p:ext>
                </p:extLst>
              </p:nvPr>
            </p:nvGraphicFramePr>
            <p:xfrm>
              <a:off x="1074475" y="1310888"/>
              <a:ext cx="6995050" cy="2521730"/>
            </p:xfrm>
            <a:graphic>
              <a:graphicData uri="http://schemas.openxmlformats.org/drawingml/2006/table">
                <a:tbl>
                  <a:tblPr>
                    <a:noFill/>
                    <a:tableStyleId>{8C38C0FE-881D-45B6-BD44-4F6085515DA1}</a:tableStyleId>
                  </a:tblPr>
                  <a:tblGrid>
                    <a:gridCol w="34975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975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4193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700" b="1" dirty="0">
                              <a:solidFill>
                                <a:schemeClr val="dk1"/>
                              </a:solidFill>
                              <a:latin typeface="Merriweather Sans"/>
                              <a:ea typeface="Merriweather Sans"/>
                              <a:cs typeface="Merriweather Sans"/>
                              <a:sym typeface="Merriweather Sans"/>
                            </a:rPr>
                            <a:t>Link Function (GLM)</a:t>
                          </a:r>
                          <a:endParaRPr sz="1700" b="1" dirty="0">
                            <a:solidFill>
                              <a:schemeClr val="dk1"/>
                            </a:solidFill>
                            <a:latin typeface="Merriweather Sans"/>
                            <a:ea typeface="Merriweather Sans"/>
                            <a:cs typeface="Merriweather Sans"/>
                            <a:sym typeface="Merriweather Sans"/>
                          </a:endParaRPr>
                        </a:p>
                      </a:txBody>
                      <a:tcPr marL="91425" marR="91425" marT="91425" marB="91425" anchor="ctr">
                        <a:lnL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700" b="1" dirty="0">
                              <a:solidFill>
                                <a:schemeClr val="dk1"/>
                              </a:solidFill>
                              <a:latin typeface="Merriweather Sans"/>
                              <a:ea typeface="Merriweather Sans"/>
                              <a:cs typeface="Merriweather Sans"/>
                              <a:sym typeface="Merriweather Sans"/>
                            </a:rPr>
                            <a:t>Transformation (LM)</a:t>
                          </a:r>
                          <a:endParaRPr sz="1700" b="1" dirty="0">
                            <a:solidFill>
                              <a:schemeClr val="dk1"/>
                            </a:solidFill>
                            <a:latin typeface="Merriweather Sans"/>
                            <a:ea typeface="Merriweather Sans"/>
                            <a:cs typeface="Merriweather Sans"/>
                            <a:sym typeface="Merriweather Sans"/>
                          </a:endParaRPr>
                        </a:p>
                      </a:txBody>
                      <a:tcPr marL="91425" marR="91425" marT="91425" marB="91425" anchor="ctr">
                        <a:lnL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9950">
                    <a:tc gridSpan="2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We want to apply ln</a:t>
                          </a:r>
                          <a:endParaRPr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995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34679A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 anchor="ctr">
                        <a:lnL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00523" t="-189412" r="-871" b="-207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99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 anchor="ctr">
                        <a:lnL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523" t="-286047" r="-100871" b="-1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 anchor="ctr">
                        <a:lnL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00523" t="-286047" r="-871" b="-10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995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Varience will not change</a:t>
                          </a:r>
                          <a:endParaRPr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Varience will be changed</a:t>
                          </a:r>
                        </a:p>
                      </a:txBody>
                      <a:tcPr marL="91425" marR="91425" marT="91425" marB="91425" anchor="ctr">
                        <a:lnL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CC89D6-D95C-4F9A-ACAC-251C13AB4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100309"/>
              </p:ext>
            </p:extLst>
          </p:nvPr>
        </p:nvGraphicFramePr>
        <p:xfrm>
          <a:off x="616398" y="1246547"/>
          <a:ext cx="7760043" cy="3190941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400704">
                  <a:extLst>
                    <a:ext uri="{9D8B030D-6E8A-4147-A177-3AD203B41FA5}">
                      <a16:colId xmlns:a16="http://schemas.microsoft.com/office/drawing/2014/main" val="1488246599"/>
                    </a:ext>
                  </a:extLst>
                </a:gridCol>
                <a:gridCol w="1760268">
                  <a:extLst>
                    <a:ext uri="{9D8B030D-6E8A-4147-A177-3AD203B41FA5}">
                      <a16:colId xmlns:a16="http://schemas.microsoft.com/office/drawing/2014/main" val="1236232061"/>
                    </a:ext>
                  </a:extLst>
                </a:gridCol>
                <a:gridCol w="1662217">
                  <a:extLst>
                    <a:ext uri="{9D8B030D-6E8A-4147-A177-3AD203B41FA5}">
                      <a16:colId xmlns:a16="http://schemas.microsoft.com/office/drawing/2014/main" val="3880434592"/>
                    </a:ext>
                  </a:extLst>
                </a:gridCol>
                <a:gridCol w="2936854">
                  <a:extLst>
                    <a:ext uri="{9D8B030D-6E8A-4147-A177-3AD203B41FA5}">
                      <a16:colId xmlns:a16="http://schemas.microsoft.com/office/drawing/2014/main" val="6980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Model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Random Component </a:t>
                      </a:r>
                      <a:r>
                        <a:rPr lang="en-US" sz="1050" b="1" dirty="0">
                          <a:effectLst/>
                        </a:rPr>
                        <a:t>(Error Distribution)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Link 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Systematic Component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4278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Linear Regression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Normal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Identity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Continuous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7284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ANOVA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Normal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Identity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Categorical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9322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ANCOVA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Normal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Identity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Mixed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(Continuous, Categorical, or both)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9680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Logistic Regression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Binomial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Logit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Mixed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(Continuous, Categorical, or both)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9730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Loglinear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Poisson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Log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Categorical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8119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Multinomial Response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Multinomial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Generalized Logit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Mixed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(Continuous, Categorical, or both)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886375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DC74BBC-D71F-4E63-8E38-E68338E37D76}"/>
              </a:ext>
            </a:extLst>
          </p:cNvPr>
          <p:cNvSpPr txBox="1"/>
          <p:nvPr/>
        </p:nvSpPr>
        <p:spPr>
          <a:xfrm>
            <a:off x="1302015" y="2354065"/>
            <a:ext cx="324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4679A"/>
                </a:solidFill>
                <a:latin typeface="Lato"/>
                <a:ea typeface="Lato"/>
                <a:cs typeface="Lato"/>
                <a:sym typeface="Lato"/>
              </a:rPr>
              <a:t> family</a:t>
            </a:r>
            <a:r>
              <a:rPr lang="fr-FR" sz="1100" dirty="0">
                <a:solidFill>
                  <a:srgbClr val="34679A"/>
                </a:solidFill>
                <a:latin typeface="Lato"/>
                <a:ea typeface="Lato"/>
                <a:cs typeface="Lato"/>
                <a:sym typeface="Lato"/>
              </a:rPr>
              <a:t>(distribution) </a:t>
            </a:r>
            <a:r>
              <a:rPr lang="fr-FR" dirty="0">
                <a:solidFill>
                  <a:srgbClr val="34679A"/>
                </a:solidFill>
                <a:latin typeface="Lato"/>
                <a:ea typeface="Lato"/>
                <a:cs typeface="Lato"/>
                <a:sym typeface="Lato"/>
              </a:rPr>
              <a:t>= poisson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6"/>
          <p:cNvSpPr txBox="1">
            <a:spLocks noGrp="1"/>
          </p:cNvSpPr>
          <p:nvPr>
            <p:ph type="title"/>
          </p:nvPr>
        </p:nvSpPr>
        <p:spPr>
          <a:xfrm>
            <a:off x="1472950" y="843375"/>
            <a:ext cx="5983600" cy="3715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4000" dirty="0"/>
          </a:p>
        </p:txBody>
      </p:sp>
      <p:grpSp>
        <p:nvGrpSpPr>
          <p:cNvPr id="1062" name="Google Shape;1062;p46"/>
          <p:cNvGrpSpPr/>
          <p:nvPr/>
        </p:nvGrpSpPr>
        <p:grpSpPr>
          <a:xfrm rot="-10290130">
            <a:off x="6068730" y="-445968"/>
            <a:ext cx="2340705" cy="2319815"/>
            <a:chOff x="5959564" y="3351813"/>
            <a:chExt cx="1314673" cy="1302868"/>
          </a:xfrm>
        </p:grpSpPr>
        <p:sp>
          <p:nvSpPr>
            <p:cNvPr id="1063" name="Google Shape;1063;p46"/>
            <p:cNvSpPr/>
            <p:nvPr/>
          </p:nvSpPr>
          <p:spPr>
            <a:xfrm>
              <a:off x="5959904" y="3356666"/>
              <a:ext cx="1314219" cy="1298015"/>
            </a:xfrm>
            <a:custGeom>
              <a:avLst/>
              <a:gdLst/>
              <a:ahLst/>
              <a:cxnLst/>
              <a:rect l="l" t="t" r="r" b="b"/>
              <a:pathLst>
                <a:path w="46312" h="45741" extrusionOk="0">
                  <a:moveTo>
                    <a:pt x="36751" y="19288"/>
                  </a:moveTo>
                  <a:cubicBezTo>
                    <a:pt x="36852" y="19288"/>
                    <a:pt x="36945" y="19366"/>
                    <a:pt x="36945" y="19487"/>
                  </a:cubicBezTo>
                  <a:lnTo>
                    <a:pt x="36803" y="36382"/>
                  </a:lnTo>
                  <a:lnTo>
                    <a:pt x="19896" y="36227"/>
                  </a:lnTo>
                  <a:cubicBezTo>
                    <a:pt x="19891" y="36227"/>
                    <a:pt x="19887" y="36227"/>
                    <a:pt x="19882" y="36227"/>
                  </a:cubicBezTo>
                  <a:cubicBezTo>
                    <a:pt x="19713" y="36227"/>
                    <a:pt x="19637" y="36010"/>
                    <a:pt x="19765" y="35894"/>
                  </a:cubicBezTo>
                  <a:lnTo>
                    <a:pt x="36612" y="19344"/>
                  </a:lnTo>
                  <a:cubicBezTo>
                    <a:pt x="36654" y="19306"/>
                    <a:pt x="36704" y="19288"/>
                    <a:pt x="36751" y="19288"/>
                  </a:cubicBezTo>
                  <a:close/>
                  <a:moveTo>
                    <a:pt x="45790" y="1"/>
                  </a:moveTo>
                  <a:cubicBezTo>
                    <a:pt x="45662" y="1"/>
                    <a:pt x="45530" y="47"/>
                    <a:pt x="45423" y="151"/>
                  </a:cubicBezTo>
                  <a:lnTo>
                    <a:pt x="334" y="44454"/>
                  </a:lnTo>
                  <a:cubicBezTo>
                    <a:pt x="0" y="44776"/>
                    <a:pt x="227" y="45335"/>
                    <a:pt x="691" y="45347"/>
                  </a:cubicBezTo>
                  <a:lnTo>
                    <a:pt x="45911" y="45740"/>
                  </a:lnTo>
                  <a:lnTo>
                    <a:pt x="46304" y="520"/>
                  </a:lnTo>
                  <a:cubicBezTo>
                    <a:pt x="46312" y="206"/>
                    <a:pt x="46058" y="1"/>
                    <a:pt x="45790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5959564" y="3356666"/>
              <a:ext cx="1314559" cy="1298015"/>
            </a:xfrm>
            <a:custGeom>
              <a:avLst/>
              <a:gdLst/>
              <a:ahLst/>
              <a:cxnLst/>
              <a:rect l="l" t="t" r="r" b="b"/>
              <a:pathLst>
                <a:path w="46324" h="45741" extrusionOk="0">
                  <a:moveTo>
                    <a:pt x="45802" y="1"/>
                  </a:moveTo>
                  <a:cubicBezTo>
                    <a:pt x="45674" y="1"/>
                    <a:pt x="45542" y="47"/>
                    <a:pt x="45435" y="151"/>
                  </a:cubicBezTo>
                  <a:lnTo>
                    <a:pt x="43137" y="2401"/>
                  </a:lnTo>
                  <a:lnTo>
                    <a:pt x="42780" y="42585"/>
                  </a:lnTo>
                  <a:lnTo>
                    <a:pt x="2596" y="42228"/>
                  </a:lnTo>
                  <a:lnTo>
                    <a:pt x="334" y="44454"/>
                  </a:lnTo>
                  <a:cubicBezTo>
                    <a:pt x="0" y="44776"/>
                    <a:pt x="227" y="45335"/>
                    <a:pt x="703" y="45347"/>
                  </a:cubicBezTo>
                  <a:lnTo>
                    <a:pt x="45923" y="45740"/>
                  </a:lnTo>
                  <a:lnTo>
                    <a:pt x="46316" y="520"/>
                  </a:lnTo>
                  <a:cubicBezTo>
                    <a:pt x="46324" y="206"/>
                    <a:pt x="46070" y="1"/>
                    <a:pt x="45802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rgbClr val="2C17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7202218" y="4597930"/>
              <a:ext cx="18956" cy="56386"/>
            </a:xfrm>
            <a:custGeom>
              <a:avLst/>
              <a:gdLst/>
              <a:ahLst/>
              <a:cxnLst/>
              <a:rect l="l" t="t" r="r" b="b"/>
              <a:pathLst>
                <a:path w="668" h="1987" extrusionOk="0">
                  <a:moveTo>
                    <a:pt x="340" y="1"/>
                  </a:moveTo>
                  <a:cubicBezTo>
                    <a:pt x="176" y="1"/>
                    <a:pt x="13" y="111"/>
                    <a:pt x="13" y="331"/>
                  </a:cubicBezTo>
                  <a:lnTo>
                    <a:pt x="1" y="1986"/>
                  </a:lnTo>
                  <a:lnTo>
                    <a:pt x="644" y="1986"/>
                  </a:lnTo>
                  <a:lnTo>
                    <a:pt x="667" y="331"/>
                  </a:lnTo>
                  <a:cubicBezTo>
                    <a:pt x="667" y="111"/>
                    <a:pt x="504" y="1"/>
                    <a:pt x="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7123501" y="4597249"/>
              <a:ext cx="18956" cy="56386"/>
            </a:xfrm>
            <a:custGeom>
              <a:avLst/>
              <a:gdLst/>
              <a:ahLst/>
              <a:cxnLst/>
              <a:rect l="l" t="t" r="r" b="b"/>
              <a:pathLst>
                <a:path w="668" h="1987" extrusionOk="0">
                  <a:moveTo>
                    <a:pt x="340" y="1"/>
                  </a:moveTo>
                  <a:cubicBezTo>
                    <a:pt x="176" y="1"/>
                    <a:pt x="12" y="111"/>
                    <a:pt x="12" y="331"/>
                  </a:cubicBezTo>
                  <a:lnTo>
                    <a:pt x="0" y="1986"/>
                  </a:lnTo>
                  <a:lnTo>
                    <a:pt x="643" y="1986"/>
                  </a:lnTo>
                  <a:lnTo>
                    <a:pt x="667" y="331"/>
                  </a:lnTo>
                  <a:cubicBezTo>
                    <a:pt x="667" y="111"/>
                    <a:pt x="504" y="1"/>
                    <a:pt x="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7044613" y="4596086"/>
              <a:ext cx="19268" cy="56869"/>
            </a:xfrm>
            <a:custGeom>
              <a:avLst/>
              <a:gdLst/>
              <a:ahLst/>
              <a:cxnLst/>
              <a:rect l="l" t="t" r="r" b="b"/>
              <a:pathLst>
                <a:path w="679" h="2004" extrusionOk="0">
                  <a:moveTo>
                    <a:pt x="340" y="0"/>
                  </a:moveTo>
                  <a:cubicBezTo>
                    <a:pt x="170" y="0"/>
                    <a:pt x="0" y="116"/>
                    <a:pt x="18" y="349"/>
                  </a:cubicBezTo>
                  <a:lnTo>
                    <a:pt x="6" y="2004"/>
                  </a:lnTo>
                  <a:lnTo>
                    <a:pt x="649" y="2004"/>
                  </a:lnTo>
                  <a:lnTo>
                    <a:pt x="661" y="349"/>
                  </a:lnTo>
                  <a:cubicBezTo>
                    <a:pt x="679" y="116"/>
                    <a:pt x="509" y="0"/>
                    <a:pt x="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6966065" y="4596171"/>
              <a:ext cx="18587" cy="56102"/>
            </a:xfrm>
            <a:custGeom>
              <a:avLst/>
              <a:gdLst/>
              <a:ahLst/>
              <a:cxnLst/>
              <a:rect l="l" t="t" r="r" b="b"/>
              <a:pathLst>
                <a:path w="655" h="1977" extrusionOk="0">
                  <a:moveTo>
                    <a:pt x="334" y="0"/>
                  </a:moveTo>
                  <a:cubicBezTo>
                    <a:pt x="173" y="0"/>
                    <a:pt x="12" y="107"/>
                    <a:pt x="12" y="322"/>
                  </a:cubicBezTo>
                  <a:lnTo>
                    <a:pt x="0" y="1977"/>
                  </a:lnTo>
                  <a:lnTo>
                    <a:pt x="643" y="1977"/>
                  </a:lnTo>
                  <a:lnTo>
                    <a:pt x="655" y="322"/>
                  </a:lnTo>
                  <a:cubicBezTo>
                    <a:pt x="655" y="107"/>
                    <a:pt x="494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6887348" y="4595149"/>
              <a:ext cx="18928" cy="56443"/>
            </a:xfrm>
            <a:custGeom>
              <a:avLst/>
              <a:gdLst/>
              <a:ahLst/>
              <a:cxnLst/>
              <a:rect l="l" t="t" r="r" b="b"/>
              <a:pathLst>
                <a:path w="667" h="1989" extrusionOk="0">
                  <a:moveTo>
                    <a:pt x="339" y="1"/>
                  </a:moveTo>
                  <a:cubicBezTo>
                    <a:pt x="176" y="1"/>
                    <a:pt x="12" y="108"/>
                    <a:pt x="12" y="322"/>
                  </a:cubicBezTo>
                  <a:lnTo>
                    <a:pt x="0" y="1989"/>
                  </a:lnTo>
                  <a:lnTo>
                    <a:pt x="643" y="1989"/>
                  </a:lnTo>
                  <a:lnTo>
                    <a:pt x="667" y="322"/>
                  </a:lnTo>
                  <a:cubicBezTo>
                    <a:pt x="667" y="108"/>
                    <a:pt x="503" y="1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6808602" y="4594979"/>
              <a:ext cx="18616" cy="55620"/>
            </a:xfrm>
            <a:custGeom>
              <a:avLst/>
              <a:gdLst/>
              <a:ahLst/>
              <a:cxnLst/>
              <a:rect l="l" t="t" r="r" b="b"/>
              <a:pathLst>
                <a:path w="656" h="1960" extrusionOk="0">
                  <a:moveTo>
                    <a:pt x="334" y="1"/>
                  </a:moveTo>
                  <a:cubicBezTo>
                    <a:pt x="179" y="1"/>
                    <a:pt x="25" y="102"/>
                    <a:pt x="13" y="304"/>
                  </a:cubicBezTo>
                  <a:lnTo>
                    <a:pt x="1" y="1959"/>
                  </a:lnTo>
                  <a:lnTo>
                    <a:pt x="644" y="1959"/>
                  </a:lnTo>
                  <a:lnTo>
                    <a:pt x="656" y="304"/>
                  </a:lnTo>
                  <a:cubicBezTo>
                    <a:pt x="644" y="102"/>
                    <a:pt x="489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6729884" y="4593787"/>
              <a:ext cx="18956" cy="56471"/>
            </a:xfrm>
            <a:custGeom>
              <a:avLst/>
              <a:gdLst/>
              <a:ahLst/>
              <a:cxnLst/>
              <a:rect l="l" t="t" r="r" b="b"/>
              <a:pathLst>
                <a:path w="668" h="1990" extrusionOk="0">
                  <a:moveTo>
                    <a:pt x="346" y="1"/>
                  </a:moveTo>
                  <a:cubicBezTo>
                    <a:pt x="167" y="1"/>
                    <a:pt x="25" y="144"/>
                    <a:pt x="25" y="322"/>
                  </a:cubicBezTo>
                  <a:lnTo>
                    <a:pt x="1" y="1989"/>
                  </a:lnTo>
                  <a:lnTo>
                    <a:pt x="656" y="1989"/>
                  </a:lnTo>
                  <a:lnTo>
                    <a:pt x="667" y="334"/>
                  </a:lnTo>
                  <a:cubicBezTo>
                    <a:pt x="667" y="156"/>
                    <a:pt x="525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6651167" y="4592539"/>
              <a:ext cx="19126" cy="57039"/>
            </a:xfrm>
            <a:custGeom>
              <a:avLst/>
              <a:gdLst/>
              <a:ahLst/>
              <a:cxnLst/>
              <a:rect l="l" t="t" r="r" b="b"/>
              <a:pathLst>
                <a:path w="674" h="2010" extrusionOk="0">
                  <a:moveTo>
                    <a:pt x="332" y="0"/>
                  </a:moveTo>
                  <a:cubicBezTo>
                    <a:pt x="166" y="0"/>
                    <a:pt x="1" y="113"/>
                    <a:pt x="12" y="343"/>
                  </a:cubicBezTo>
                  <a:lnTo>
                    <a:pt x="1" y="2009"/>
                  </a:lnTo>
                  <a:lnTo>
                    <a:pt x="643" y="2009"/>
                  </a:lnTo>
                  <a:lnTo>
                    <a:pt x="655" y="354"/>
                  </a:lnTo>
                  <a:cubicBezTo>
                    <a:pt x="673" y="119"/>
                    <a:pt x="502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6572279" y="4591687"/>
              <a:ext cx="19297" cy="56869"/>
            </a:xfrm>
            <a:custGeom>
              <a:avLst/>
              <a:gdLst/>
              <a:ahLst/>
              <a:cxnLst/>
              <a:rect l="l" t="t" r="r" b="b"/>
              <a:pathLst>
                <a:path w="680" h="2004" extrusionOk="0">
                  <a:moveTo>
                    <a:pt x="340" y="1"/>
                  </a:moveTo>
                  <a:cubicBezTo>
                    <a:pt x="170" y="1"/>
                    <a:pt x="0" y="117"/>
                    <a:pt x="18" y="349"/>
                  </a:cubicBezTo>
                  <a:lnTo>
                    <a:pt x="6" y="2004"/>
                  </a:lnTo>
                  <a:lnTo>
                    <a:pt x="649" y="2004"/>
                  </a:lnTo>
                  <a:lnTo>
                    <a:pt x="661" y="349"/>
                  </a:lnTo>
                  <a:cubicBezTo>
                    <a:pt x="679" y="117"/>
                    <a:pt x="509" y="1"/>
                    <a:pt x="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6493391" y="4591347"/>
              <a:ext cx="19439" cy="56869"/>
            </a:xfrm>
            <a:custGeom>
              <a:avLst/>
              <a:gdLst/>
              <a:ahLst/>
              <a:cxnLst/>
              <a:rect l="l" t="t" r="r" b="b"/>
              <a:pathLst>
                <a:path w="685" h="2004" extrusionOk="0">
                  <a:moveTo>
                    <a:pt x="346" y="1"/>
                  </a:moveTo>
                  <a:cubicBezTo>
                    <a:pt x="176" y="1"/>
                    <a:pt x="6" y="117"/>
                    <a:pt x="24" y="349"/>
                  </a:cubicBezTo>
                  <a:lnTo>
                    <a:pt x="0" y="2004"/>
                  </a:lnTo>
                  <a:lnTo>
                    <a:pt x="655" y="2004"/>
                  </a:lnTo>
                  <a:lnTo>
                    <a:pt x="667" y="349"/>
                  </a:lnTo>
                  <a:cubicBezTo>
                    <a:pt x="685" y="117"/>
                    <a:pt x="515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6414843" y="4590325"/>
              <a:ext cx="19268" cy="56897"/>
            </a:xfrm>
            <a:custGeom>
              <a:avLst/>
              <a:gdLst/>
              <a:ahLst/>
              <a:cxnLst/>
              <a:rect l="l" t="t" r="r" b="b"/>
              <a:pathLst>
                <a:path w="679" h="2005" extrusionOk="0">
                  <a:moveTo>
                    <a:pt x="339" y="1"/>
                  </a:moveTo>
                  <a:cubicBezTo>
                    <a:pt x="170" y="1"/>
                    <a:pt x="0" y="117"/>
                    <a:pt x="18" y="349"/>
                  </a:cubicBezTo>
                  <a:lnTo>
                    <a:pt x="6" y="2004"/>
                  </a:lnTo>
                  <a:lnTo>
                    <a:pt x="649" y="2004"/>
                  </a:lnTo>
                  <a:lnTo>
                    <a:pt x="661" y="349"/>
                  </a:lnTo>
                  <a:cubicBezTo>
                    <a:pt x="679" y="117"/>
                    <a:pt x="509" y="1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6336268" y="4590921"/>
              <a:ext cx="18616" cy="55620"/>
            </a:xfrm>
            <a:custGeom>
              <a:avLst/>
              <a:gdLst/>
              <a:ahLst/>
              <a:cxnLst/>
              <a:rect l="l" t="t" r="r" b="b"/>
              <a:pathLst>
                <a:path w="656" h="1960" extrusionOk="0">
                  <a:moveTo>
                    <a:pt x="334" y="1"/>
                  </a:moveTo>
                  <a:cubicBezTo>
                    <a:pt x="180" y="1"/>
                    <a:pt x="25" y="102"/>
                    <a:pt x="13" y="304"/>
                  </a:cubicBezTo>
                  <a:lnTo>
                    <a:pt x="1" y="1959"/>
                  </a:lnTo>
                  <a:lnTo>
                    <a:pt x="644" y="1959"/>
                  </a:lnTo>
                  <a:lnTo>
                    <a:pt x="656" y="304"/>
                  </a:lnTo>
                  <a:cubicBezTo>
                    <a:pt x="644" y="102"/>
                    <a:pt x="489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6257550" y="4589758"/>
              <a:ext cx="18616" cy="56102"/>
            </a:xfrm>
            <a:custGeom>
              <a:avLst/>
              <a:gdLst/>
              <a:ahLst/>
              <a:cxnLst/>
              <a:rect l="l" t="t" r="r" b="b"/>
              <a:pathLst>
                <a:path w="656" h="1977" extrusionOk="0">
                  <a:moveTo>
                    <a:pt x="334" y="0"/>
                  </a:moveTo>
                  <a:cubicBezTo>
                    <a:pt x="156" y="0"/>
                    <a:pt x="13" y="143"/>
                    <a:pt x="13" y="322"/>
                  </a:cubicBezTo>
                  <a:lnTo>
                    <a:pt x="1" y="1976"/>
                  </a:lnTo>
                  <a:lnTo>
                    <a:pt x="644" y="1976"/>
                  </a:lnTo>
                  <a:lnTo>
                    <a:pt x="656" y="322"/>
                  </a:lnTo>
                  <a:cubicBezTo>
                    <a:pt x="656" y="143"/>
                    <a:pt x="513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6178662" y="4588310"/>
              <a:ext cx="19297" cy="56869"/>
            </a:xfrm>
            <a:custGeom>
              <a:avLst/>
              <a:gdLst/>
              <a:ahLst/>
              <a:cxnLst/>
              <a:rect l="l" t="t" r="r" b="b"/>
              <a:pathLst>
                <a:path w="680" h="2004" extrusionOk="0">
                  <a:moveTo>
                    <a:pt x="340" y="0"/>
                  </a:moveTo>
                  <a:cubicBezTo>
                    <a:pt x="170" y="0"/>
                    <a:pt x="1" y="117"/>
                    <a:pt x="19" y="349"/>
                  </a:cubicBezTo>
                  <a:lnTo>
                    <a:pt x="7" y="2004"/>
                  </a:lnTo>
                  <a:lnTo>
                    <a:pt x="650" y="2004"/>
                  </a:lnTo>
                  <a:lnTo>
                    <a:pt x="661" y="349"/>
                  </a:lnTo>
                  <a:cubicBezTo>
                    <a:pt x="679" y="117"/>
                    <a:pt x="510" y="0"/>
                    <a:pt x="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6099944" y="4587629"/>
              <a:ext cx="19297" cy="56869"/>
            </a:xfrm>
            <a:custGeom>
              <a:avLst/>
              <a:gdLst/>
              <a:ahLst/>
              <a:cxnLst/>
              <a:rect l="l" t="t" r="r" b="b"/>
              <a:pathLst>
                <a:path w="680" h="2004" extrusionOk="0">
                  <a:moveTo>
                    <a:pt x="340" y="1"/>
                  </a:moveTo>
                  <a:cubicBezTo>
                    <a:pt x="170" y="1"/>
                    <a:pt x="0" y="117"/>
                    <a:pt x="18" y="349"/>
                  </a:cubicBezTo>
                  <a:lnTo>
                    <a:pt x="6" y="2004"/>
                  </a:lnTo>
                  <a:lnTo>
                    <a:pt x="649" y="2004"/>
                  </a:lnTo>
                  <a:lnTo>
                    <a:pt x="661" y="349"/>
                  </a:lnTo>
                  <a:cubicBezTo>
                    <a:pt x="679" y="117"/>
                    <a:pt x="509" y="1"/>
                    <a:pt x="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6"/>
            <p:cNvSpPr/>
            <p:nvPr/>
          </p:nvSpPr>
          <p:spPr>
            <a:xfrm>
              <a:off x="7207497" y="3674119"/>
              <a:ext cx="64020" cy="18956"/>
            </a:xfrm>
            <a:custGeom>
              <a:avLst/>
              <a:gdLst/>
              <a:ahLst/>
              <a:cxnLst/>
              <a:rect l="l" t="t" r="r" b="b"/>
              <a:pathLst>
                <a:path w="2256" h="668" extrusionOk="0">
                  <a:moveTo>
                    <a:pt x="435" y="1"/>
                  </a:moveTo>
                  <a:cubicBezTo>
                    <a:pt x="1" y="1"/>
                    <a:pt x="1" y="657"/>
                    <a:pt x="435" y="657"/>
                  </a:cubicBezTo>
                  <a:cubicBezTo>
                    <a:pt x="442" y="657"/>
                    <a:pt x="450" y="656"/>
                    <a:pt x="458" y="656"/>
                  </a:cubicBezTo>
                  <a:lnTo>
                    <a:pt x="2255" y="668"/>
                  </a:lnTo>
                  <a:lnTo>
                    <a:pt x="2255" y="25"/>
                  </a:lnTo>
                  <a:lnTo>
                    <a:pt x="458" y="1"/>
                  </a:lnTo>
                  <a:cubicBezTo>
                    <a:pt x="450" y="1"/>
                    <a:pt x="442" y="1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6"/>
            <p:cNvSpPr/>
            <p:nvPr/>
          </p:nvSpPr>
          <p:spPr>
            <a:xfrm>
              <a:off x="7207298" y="3752865"/>
              <a:ext cx="63197" cy="18956"/>
            </a:xfrm>
            <a:custGeom>
              <a:avLst/>
              <a:gdLst/>
              <a:ahLst/>
              <a:cxnLst/>
              <a:rect l="l" t="t" r="r" b="b"/>
              <a:pathLst>
                <a:path w="2227" h="668" extrusionOk="0">
                  <a:moveTo>
                    <a:pt x="429" y="0"/>
                  </a:moveTo>
                  <a:cubicBezTo>
                    <a:pt x="0" y="0"/>
                    <a:pt x="0" y="655"/>
                    <a:pt x="429" y="655"/>
                  </a:cubicBezTo>
                  <a:lnTo>
                    <a:pt x="2227" y="667"/>
                  </a:lnTo>
                  <a:lnTo>
                    <a:pt x="2227" y="2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7205822" y="3831554"/>
              <a:ext cx="63991" cy="18985"/>
            </a:xfrm>
            <a:custGeom>
              <a:avLst/>
              <a:gdLst/>
              <a:ahLst/>
              <a:cxnLst/>
              <a:rect l="l" t="t" r="r" b="b"/>
              <a:pathLst>
                <a:path w="2255" h="669" extrusionOk="0">
                  <a:moveTo>
                    <a:pt x="434" y="1"/>
                  </a:moveTo>
                  <a:cubicBezTo>
                    <a:pt x="0" y="1"/>
                    <a:pt x="0" y="657"/>
                    <a:pt x="434" y="657"/>
                  </a:cubicBezTo>
                  <a:cubicBezTo>
                    <a:pt x="442" y="657"/>
                    <a:pt x="449" y="657"/>
                    <a:pt x="457" y="656"/>
                  </a:cubicBezTo>
                  <a:lnTo>
                    <a:pt x="2255" y="668"/>
                  </a:lnTo>
                  <a:lnTo>
                    <a:pt x="2255" y="25"/>
                  </a:lnTo>
                  <a:lnTo>
                    <a:pt x="457" y="1"/>
                  </a:lnTo>
                  <a:cubicBezTo>
                    <a:pt x="449" y="1"/>
                    <a:pt x="442" y="1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6"/>
            <p:cNvSpPr/>
            <p:nvPr/>
          </p:nvSpPr>
          <p:spPr>
            <a:xfrm>
              <a:off x="7205595" y="3910300"/>
              <a:ext cx="63566" cy="18956"/>
            </a:xfrm>
            <a:custGeom>
              <a:avLst/>
              <a:gdLst/>
              <a:ahLst/>
              <a:cxnLst/>
              <a:rect l="l" t="t" r="r" b="b"/>
              <a:pathLst>
                <a:path w="2240" h="668" extrusionOk="0">
                  <a:moveTo>
                    <a:pt x="441" y="1"/>
                  </a:moveTo>
                  <a:cubicBezTo>
                    <a:pt x="1" y="1"/>
                    <a:pt x="1" y="655"/>
                    <a:pt x="441" y="655"/>
                  </a:cubicBezTo>
                  <a:lnTo>
                    <a:pt x="2239" y="667"/>
                  </a:lnTo>
                  <a:lnTo>
                    <a:pt x="2239" y="24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6"/>
            <p:cNvSpPr/>
            <p:nvPr/>
          </p:nvSpPr>
          <p:spPr>
            <a:xfrm>
              <a:off x="7204120" y="3989018"/>
              <a:ext cx="64360" cy="18956"/>
            </a:xfrm>
            <a:custGeom>
              <a:avLst/>
              <a:gdLst/>
              <a:ahLst/>
              <a:cxnLst/>
              <a:rect l="l" t="t" r="r" b="b"/>
              <a:pathLst>
                <a:path w="2268" h="668" extrusionOk="0">
                  <a:moveTo>
                    <a:pt x="435" y="0"/>
                  </a:moveTo>
                  <a:cubicBezTo>
                    <a:pt x="1" y="0"/>
                    <a:pt x="1" y="656"/>
                    <a:pt x="435" y="656"/>
                  </a:cubicBezTo>
                  <a:cubicBezTo>
                    <a:pt x="442" y="656"/>
                    <a:pt x="450" y="656"/>
                    <a:pt x="458" y="656"/>
                  </a:cubicBezTo>
                  <a:lnTo>
                    <a:pt x="2267" y="668"/>
                  </a:lnTo>
                  <a:lnTo>
                    <a:pt x="2267" y="25"/>
                  </a:lnTo>
                  <a:lnTo>
                    <a:pt x="469" y="1"/>
                  </a:lnTo>
                  <a:lnTo>
                    <a:pt x="458" y="1"/>
                  </a:lnTo>
                  <a:cubicBezTo>
                    <a:pt x="450" y="0"/>
                    <a:pt x="442" y="0"/>
                    <a:pt x="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7203779" y="4067735"/>
              <a:ext cx="64020" cy="18956"/>
            </a:xfrm>
            <a:custGeom>
              <a:avLst/>
              <a:gdLst/>
              <a:ahLst/>
              <a:cxnLst/>
              <a:rect l="l" t="t" r="r" b="b"/>
              <a:pathLst>
                <a:path w="2256" h="668" extrusionOk="0">
                  <a:moveTo>
                    <a:pt x="435" y="0"/>
                  </a:moveTo>
                  <a:cubicBezTo>
                    <a:pt x="1" y="0"/>
                    <a:pt x="1" y="656"/>
                    <a:pt x="435" y="656"/>
                  </a:cubicBezTo>
                  <a:cubicBezTo>
                    <a:pt x="442" y="656"/>
                    <a:pt x="450" y="656"/>
                    <a:pt x="458" y="656"/>
                  </a:cubicBezTo>
                  <a:lnTo>
                    <a:pt x="2255" y="668"/>
                  </a:lnTo>
                  <a:lnTo>
                    <a:pt x="2255" y="25"/>
                  </a:lnTo>
                  <a:lnTo>
                    <a:pt x="458" y="1"/>
                  </a:lnTo>
                  <a:cubicBezTo>
                    <a:pt x="450" y="1"/>
                    <a:pt x="442" y="0"/>
                    <a:pt x="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7203921" y="4146481"/>
              <a:ext cx="63537" cy="18928"/>
            </a:xfrm>
            <a:custGeom>
              <a:avLst/>
              <a:gdLst/>
              <a:ahLst/>
              <a:cxnLst/>
              <a:rect l="l" t="t" r="r" b="b"/>
              <a:pathLst>
                <a:path w="2239" h="667" extrusionOk="0">
                  <a:moveTo>
                    <a:pt x="429" y="0"/>
                  </a:moveTo>
                  <a:cubicBezTo>
                    <a:pt x="0" y="0"/>
                    <a:pt x="0" y="655"/>
                    <a:pt x="429" y="655"/>
                  </a:cubicBezTo>
                  <a:lnTo>
                    <a:pt x="2239" y="667"/>
                  </a:lnTo>
                  <a:lnTo>
                    <a:pt x="2239" y="2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7205936" y="4225199"/>
              <a:ext cx="60501" cy="18928"/>
            </a:xfrm>
            <a:custGeom>
              <a:avLst/>
              <a:gdLst/>
              <a:ahLst/>
              <a:cxnLst/>
              <a:rect l="l" t="t" r="r" b="b"/>
              <a:pathLst>
                <a:path w="2132" h="667" extrusionOk="0">
                  <a:moveTo>
                    <a:pt x="322" y="0"/>
                  </a:moveTo>
                  <a:cubicBezTo>
                    <a:pt x="155" y="0"/>
                    <a:pt x="13" y="143"/>
                    <a:pt x="1" y="322"/>
                  </a:cubicBezTo>
                  <a:cubicBezTo>
                    <a:pt x="1" y="500"/>
                    <a:pt x="143" y="643"/>
                    <a:pt x="322" y="643"/>
                  </a:cubicBezTo>
                  <a:lnTo>
                    <a:pt x="2132" y="667"/>
                  </a:lnTo>
                  <a:lnTo>
                    <a:pt x="2132" y="1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6"/>
            <p:cNvSpPr/>
            <p:nvPr/>
          </p:nvSpPr>
          <p:spPr>
            <a:xfrm>
              <a:off x="7201537" y="4303888"/>
              <a:ext cx="64218" cy="18985"/>
            </a:xfrm>
            <a:custGeom>
              <a:avLst/>
              <a:gdLst/>
              <a:ahLst/>
              <a:cxnLst/>
              <a:rect l="l" t="t" r="r" b="b"/>
              <a:pathLst>
                <a:path w="2263" h="669" extrusionOk="0">
                  <a:moveTo>
                    <a:pt x="432" y="0"/>
                  </a:moveTo>
                  <a:cubicBezTo>
                    <a:pt x="8" y="0"/>
                    <a:pt x="0" y="657"/>
                    <a:pt x="431" y="657"/>
                  </a:cubicBezTo>
                  <a:cubicBezTo>
                    <a:pt x="438" y="657"/>
                    <a:pt x="446" y="657"/>
                    <a:pt x="453" y="656"/>
                  </a:cubicBezTo>
                  <a:lnTo>
                    <a:pt x="2263" y="668"/>
                  </a:lnTo>
                  <a:lnTo>
                    <a:pt x="2263" y="25"/>
                  </a:lnTo>
                  <a:lnTo>
                    <a:pt x="453" y="1"/>
                  </a:lnTo>
                  <a:lnTo>
                    <a:pt x="465" y="1"/>
                  </a:lnTo>
                  <a:cubicBezTo>
                    <a:pt x="454" y="1"/>
                    <a:pt x="443" y="0"/>
                    <a:pt x="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6"/>
            <p:cNvSpPr/>
            <p:nvPr/>
          </p:nvSpPr>
          <p:spPr>
            <a:xfrm>
              <a:off x="7200856" y="4382947"/>
              <a:ext cx="64247" cy="18644"/>
            </a:xfrm>
            <a:custGeom>
              <a:avLst/>
              <a:gdLst/>
              <a:ahLst/>
              <a:cxnLst/>
              <a:rect l="l" t="t" r="r" b="b"/>
              <a:pathLst>
                <a:path w="2264" h="657" extrusionOk="0">
                  <a:moveTo>
                    <a:pt x="420" y="0"/>
                  </a:moveTo>
                  <a:cubicBezTo>
                    <a:pt x="0" y="0"/>
                    <a:pt x="0" y="646"/>
                    <a:pt x="420" y="646"/>
                  </a:cubicBezTo>
                  <a:cubicBezTo>
                    <a:pt x="431" y="646"/>
                    <a:pt x="442" y="645"/>
                    <a:pt x="453" y="644"/>
                  </a:cubicBezTo>
                  <a:lnTo>
                    <a:pt x="2263" y="656"/>
                  </a:lnTo>
                  <a:lnTo>
                    <a:pt x="2263" y="13"/>
                  </a:lnTo>
                  <a:lnTo>
                    <a:pt x="453" y="1"/>
                  </a:lnTo>
                  <a:cubicBezTo>
                    <a:pt x="442" y="1"/>
                    <a:pt x="431" y="0"/>
                    <a:pt x="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6"/>
            <p:cNvSpPr/>
            <p:nvPr/>
          </p:nvSpPr>
          <p:spPr>
            <a:xfrm>
              <a:off x="7203921" y="4461664"/>
              <a:ext cx="60501" cy="18644"/>
            </a:xfrm>
            <a:custGeom>
              <a:avLst/>
              <a:gdLst/>
              <a:ahLst/>
              <a:cxnLst/>
              <a:rect l="l" t="t" r="r" b="b"/>
              <a:pathLst>
                <a:path w="2132" h="657" extrusionOk="0">
                  <a:moveTo>
                    <a:pt x="301" y="1"/>
                  </a:moveTo>
                  <a:cubicBezTo>
                    <a:pt x="132" y="1"/>
                    <a:pt x="0" y="140"/>
                    <a:pt x="0" y="323"/>
                  </a:cubicBezTo>
                  <a:cubicBezTo>
                    <a:pt x="0" y="502"/>
                    <a:pt x="143" y="645"/>
                    <a:pt x="322" y="645"/>
                  </a:cubicBezTo>
                  <a:lnTo>
                    <a:pt x="2119" y="656"/>
                  </a:lnTo>
                  <a:lnTo>
                    <a:pt x="2131" y="14"/>
                  </a:lnTo>
                  <a:lnTo>
                    <a:pt x="322" y="2"/>
                  </a:lnTo>
                  <a:cubicBezTo>
                    <a:pt x="315" y="1"/>
                    <a:pt x="30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6"/>
            <p:cNvSpPr/>
            <p:nvPr/>
          </p:nvSpPr>
          <p:spPr>
            <a:xfrm>
              <a:off x="7202899" y="4540410"/>
              <a:ext cx="60841" cy="18616"/>
            </a:xfrm>
            <a:custGeom>
              <a:avLst/>
              <a:gdLst/>
              <a:ahLst/>
              <a:cxnLst/>
              <a:rect l="l" t="t" r="r" b="b"/>
              <a:pathLst>
                <a:path w="2144" h="656" extrusionOk="0">
                  <a:moveTo>
                    <a:pt x="313" y="0"/>
                  </a:moveTo>
                  <a:cubicBezTo>
                    <a:pt x="144" y="0"/>
                    <a:pt x="12" y="139"/>
                    <a:pt x="12" y="322"/>
                  </a:cubicBezTo>
                  <a:cubicBezTo>
                    <a:pt x="0" y="501"/>
                    <a:pt x="155" y="644"/>
                    <a:pt x="334" y="644"/>
                  </a:cubicBezTo>
                  <a:lnTo>
                    <a:pt x="2144" y="656"/>
                  </a:lnTo>
                  <a:lnTo>
                    <a:pt x="2144" y="13"/>
                  </a:lnTo>
                  <a:lnTo>
                    <a:pt x="334" y="1"/>
                  </a:lnTo>
                  <a:cubicBezTo>
                    <a:pt x="327" y="0"/>
                    <a:pt x="320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6"/>
            <p:cNvSpPr/>
            <p:nvPr/>
          </p:nvSpPr>
          <p:spPr>
            <a:xfrm>
              <a:off x="5959904" y="3351813"/>
              <a:ext cx="1314332" cy="1302868"/>
            </a:xfrm>
            <a:custGeom>
              <a:avLst/>
              <a:gdLst/>
              <a:ahLst/>
              <a:cxnLst/>
              <a:rect l="l" t="t" r="r" b="b"/>
              <a:pathLst>
                <a:path w="46316" h="45912" fill="none" extrusionOk="0">
                  <a:moveTo>
                    <a:pt x="691" y="45518"/>
                  </a:moveTo>
                  <a:lnTo>
                    <a:pt x="45911" y="45911"/>
                  </a:lnTo>
                  <a:lnTo>
                    <a:pt x="46304" y="691"/>
                  </a:lnTo>
                  <a:cubicBezTo>
                    <a:pt x="46316" y="227"/>
                    <a:pt x="45756" y="1"/>
                    <a:pt x="45423" y="322"/>
                  </a:cubicBezTo>
                  <a:lnTo>
                    <a:pt x="334" y="44625"/>
                  </a:lnTo>
                  <a:cubicBezTo>
                    <a:pt x="0" y="44947"/>
                    <a:pt x="227" y="45506"/>
                    <a:pt x="691" y="45518"/>
                  </a:cubicBezTo>
                  <a:close/>
                  <a:moveTo>
                    <a:pt x="19765" y="36065"/>
                  </a:moveTo>
                  <a:lnTo>
                    <a:pt x="36612" y="19515"/>
                  </a:lnTo>
                  <a:cubicBezTo>
                    <a:pt x="36743" y="19396"/>
                    <a:pt x="36945" y="19479"/>
                    <a:pt x="36945" y="19658"/>
                  </a:cubicBezTo>
                  <a:lnTo>
                    <a:pt x="36803" y="36553"/>
                  </a:lnTo>
                  <a:lnTo>
                    <a:pt x="19896" y="36398"/>
                  </a:lnTo>
                  <a:cubicBezTo>
                    <a:pt x="19717" y="36410"/>
                    <a:pt x="19634" y="36184"/>
                    <a:pt x="19765" y="36065"/>
                  </a:cubicBezTo>
                  <a:close/>
                </a:path>
              </a:pathLst>
            </a:custGeom>
            <a:noFill/>
            <a:ln w="74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6"/>
            <p:cNvSpPr/>
            <p:nvPr/>
          </p:nvSpPr>
          <p:spPr>
            <a:xfrm>
              <a:off x="6032209" y="3423777"/>
              <a:ext cx="1151474" cy="1141343"/>
            </a:xfrm>
            <a:custGeom>
              <a:avLst/>
              <a:gdLst/>
              <a:ahLst/>
              <a:cxnLst/>
              <a:rect l="l" t="t" r="r" b="b"/>
              <a:pathLst>
                <a:path w="40577" h="40220" fill="none" extrusionOk="0">
                  <a:moveTo>
                    <a:pt x="40220" y="40220"/>
                  </a:moveTo>
                  <a:lnTo>
                    <a:pt x="40577" y="1"/>
                  </a:lnTo>
                  <a:lnTo>
                    <a:pt x="0" y="39863"/>
                  </a:lnTo>
                  <a:close/>
                  <a:moveTo>
                    <a:pt x="17217" y="33529"/>
                  </a:moveTo>
                  <a:lnTo>
                    <a:pt x="34064" y="16979"/>
                  </a:lnTo>
                  <a:cubicBezTo>
                    <a:pt x="34195" y="16848"/>
                    <a:pt x="34397" y="16943"/>
                    <a:pt x="34397" y="17110"/>
                  </a:cubicBezTo>
                  <a:lnTo>
                    <a:pt x="34255" y="34017"/>
                  </a:lnTo>
                  <a:lnTo>
                    <a:pt x="17348" y="33862"/>
                  </a:lnTo>
                  <a:cubicBezTo>
                    <a:pt x="17181" y="33862"/>
                    <a:pt x="17098" y="33648"/>
                    <a:pt x="17217" y="33529"/>
                  </a:cubicBezTo>
                  <a:close/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46"/>
          <p:cNvGrpSpPr/>
          <p:nvPr/>
        </p:nvGrpSpPr>
        <p:grpSpPr>
          <a:xfrm rot="1586459">
            <a:off x="6738930" y="1685626"/>
            <a:ext cx="363425" cy="3807782"/>
            <a:chOff x="7291170" y="1804698"/>
            <a:chExt cx="225602" cy="2363743"/>
          </a:xfrm>
        </p:grpSpPr>
        <p:sp>
          <p:nvSpPr>
            <p:cNvPr id="1095" name="Google Shape;1095;p46"/>
            <p:cNvSpPr/>
            <p:nvPr/>
          </p:nvSpPr>
          <p:spPr>
            <a:xfrm>
              <a:off x="7370769" y="1804698"/>
              <a:ext cx="66466" cy="89300"/>
            </a:xfrm>
            <a:custGeom>
              <a:avLst/>
              <a:gdLst/>
              <a:ahLst/>
              <a:cxnLst/>
              <a:rect l="l" t="t" r="r" b="b"/>
              <a:pathLst>
                <a:path w="1144" h="1537" extrusionOk="0">
                  <a:moveTo>
                    <a:pt x="572" y="0"/>
                  </a:moveTo>
                  <a:lnTo>
                    <a:pt x="0" y="1536"/>
                  </a:lnTo>
                  <a:lnTo>
                    <a:pt x="1143" y="1536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306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6"/>
            <p:cNvSpPr/>
            <p:nvPr/>
          </p:nvSpPr>
          <p:spPr>
            <a:xfrm>
              <a:off x="7291170" y="1893941"/>
              <a:ext cx="225602" cy="216539"/>
            </a:xfrm>
            <a:custGeom>
              <a:avLst/>
              <a:gdLst/>
              <a:ahLst/>
              <a:cxnLst/>
              <a:rect l="l" t="t" r="r" b="b"/>
              <a:pathLst>
                <a:path w="3883" h="3727" extrusionOk="0">
                  <a:moveTo>
                    <a:pt x="1370" y="0"/>
                  </a:moveTo>
                  <a:lnTo>
                    <a:pt x="1" y="3727"/>
                  </a:lnTo>
                  <a:lnTo>
                    <a:pt x="3882" y="3727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306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6"/>
            <p:cNvSpPr/>
            <p:nvPr/>
          </p:nvSpPr>
          <p:spPr>
            <a:xfrm>
              <a:off x="7291170" y="2110423"/>
              <a:ext cx="225602" cy="2058018"/>
            </a:xfrm>
            <a:custGeom>
              <a:avLst/>
              <a:gdLst/>
              <a:ahLst/>
              <a:cxnLst/>
              <a:rect l="l" t="t" r="r" b="b"/>
              <a:pathLst>
                <a:path w="3883" h="35422" extrusionOk="0">
                  <a:moveTo>
                    <a:pt x="1" y="1"/>
                  </a:moveTo>
                  <a:lnTo>
                    <a:pt x="1" y="34874"/>
                  </a:lnTo>
                  <a:cubicBezTo>
                    <a:pt x="1" y="35184"/>
                    <a:pt x="251" y="35422"/>
                    <a:pt x="549" y="35422"/>
                  </a:cubicBezTo>
                  <a:lnTo>
                    <a:pt x="3335" y="35422"/>
                  </a:lnTo>
                  <a:cubicBezTo>
                    <a:pt x="3632" y="35422"/>
                    <a:pt x="3882" y="35184"/>
                    <a:pt x="3882" y="34874"/>
                  </a:cubicBezTo>
                  <a:lnTo>
                    <a:pt x="3882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306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6"/>
            <p:cNvSpPr/>
            <p:nvPr/>
          </p:nvSpPr>
          <p:spPr>
            <a:xfrm>
              <a:off x="7363855" y="2110423"/>
              <a:ext cx="80294" cy="2058018"/>
            </a:xfrm>
            <a:custGeom>
              <a:avLst/>
              <a:gdLst/>
              <a:ahLst/>
              <a:cxnLst/>
              <a:rect l="l" t="t" r="r" b="b"/>
              <a:pathLst>
                <a:path w="1382" h="35422" extrusionOk="0">
                  <a:moveTo>
                    <a:pt x="0" y="1"/>
                  </a:moveTo>
                  <a:lnTo>
                    <a:pt x="0" y="35422"/>
                  </a:lnTo>
                  <a:lnTo>
                    <a:pt x="1381" y="35422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DC6126E-B3A3-4240-AB13-28AB7075A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8409020"/>
              </p:ext>
            </p:extLst>
          </p:nvPr>
        </p:nvGraphicFramePr>
        <p:xfrm>
          <a:off x="1168361" y="962232"/>
          <a:ext cx="5532329" cy="3325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32"/>
          <p:cNvGrpSpPr/>
          <p:nvPr/>
        </p:nvGrpSpPr>
        <p:grpSpPr>
          <a:xfrm>
            <a:off x="1302810" y="1083799"/>
            <a:ext cx="6538381" cy="3320662"/>
            <a:chOff x="254503" y="268253"/>
            <a:chExt cx="8511300" cy="4594800"/>
          </a:xfrm>
        </p:grpSpPr>
        <p:sp>
          <p:nvSpPr>
            <p:cNvPr id="459" name="Google Shape;459;p32"/>
            <p:cNvSpPr/>
            <p:nvPr/>
          </p:nvSpPr>
          <p:spPr>
            <a:xfrm rot="10800000" flipH="1">
              <a:off x="254503" y="268253"/>
              <a:ext cx="8511300" cy="4594800"/>
            </a:xfrm>
            <a:prstGeom prst="snip1Rect">
              <a:avLst>
                <a:gd name="adj" fmla="val 17909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30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 rot="5400000">
              <a:off x="7962550" y="4060577"/>
              <a:ext cx="825900" cy="776400"/>
            </a:xfrm>
            <a:prstGeom prst="rtTriangle">
              <a:avLst/>
            </a:prstGeom>
            <a:solidFill>
              <a:srgbClr val="F8F7E0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32"/>
          <p:cNvSpPr txBox="1">
            <a:spLocks noGrp="1"/>
          </p:cNvSpPr>
          <p:nvPr>
            <p:ph type="title"/>
          </p:nvPr>
        </p:nvSpPr>
        <p:spPr>
          <a:xfrm>
            <a:off x="1801876" y="2262790"/>
            <a:ext cx="5570100" cy="13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GLM’s in R</a:t>
            </a:r>
          </a:p>
        </p:txBody>
      </p:sp>
      <p:sp>
        <p:nvSpPr>
          <p:cNvPr id="463" name="Google Shape;463;p32"/>
          <p:cNvSpPr txBox="1">
            <a:spLocks noGrp="1"/>
          </p:cNvSpPr>
          <p:nvPr>
            <p:ph type="title" idx="2"/>
          </p:nvPr>
        </p:nvSpPr>
        <p:spPr>
          <a:xfrm>
            <a:off x="2996550" y="535000"/>
            <a:ext cx="3150900" cy="10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64" name="Google Shape;464;p32"/>
          <p:cNvGrpSpPr/>
          <p:nvPr/>
        </p:nvGrpSpPr>
        <p:grpSpPr>
          <a:xfrm>
            <a:off x="142447" y="2080008"/>
            <a:ext cx="1644513" cy="2819995"/>
            <a:chOff x="142447" y="2080008"/>
            <a:chExt cx="1644513" cy="2819995"/>
          </a:xfrm>
        </p:grpSpPr>
        <p:sp>
          <p:nvSpPr>
            <p:cNvPr id="465" name="Google Shape;465;p32"/>
            <p:cNvSpPr/>
            <p:nvPr/>
          </p:nvSpPr>
          <p:spPr>
            <a:xfrm>
              <a:off x="569746" y="3005050"/>
              <a:ext cx="1122900" cy="1642500"/>
            </a:xfrm>
            <a:prstGeom prst="roundRect">
              <a:avLst>
                <a:gd name="adj" fmla="val 12662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04775" dir="30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6" name="Google Shape;466;p32"/>
            <p:cNvGrpSpPr/>
            <p:nvPr/>
          </p:nvGrpSpPr>
          <p:grpSpPr>
            <a:xfrm>
              <a:off x="142447" y="2080008"/>
              <a:ext cx="1644513" cy="2819995"/>
              <a:chOff x="3695625" y="535000"/>
              <a:chExt cx="1415975" cy="2428100"/>
            </a:xfrm>
          </p:grpSpPr>
          <p:sp>
            <p:nvSpPr>
              <p:cNvPr id="467" name="Google Shape;467;p32"/>
              <p:cNvSpPr/>
              <p:nvPr/>
            </p:nvSpPr>
            <p:spPr>
              <a:xfrm>
                <a:off x="4055500" y="1334675"/>
                <a:ext cx="975150" cy="1585200"/>
              </a:xfrm>
              <a:custGeom>
                <a:avLst/>
                <a:gdLst/>
                <a:ahLst/>
                <a:cxnLst/>
                <a:rect l="l" t="t" r="r" b="b"/>
                <a:pathLst>
                  <a:path w="39006" h="63408" extrusionOk="0">
                    <a:moveTo>
                      <a:pt x="19503" y="1"/>
                    </a:moveTo>
                    <a:cubicBezTo>
                      <a:pt x="9751" y="1"/>
                      <a:pt x="0" y="1361"/>
                      <a:pt x="0" y="4081"/>
                    </a:cubicBezTo>
                    <a:lnTo>
                      <a:pt x="0" y="58219"/>
                    </a:lnTo>
                    <a:lnTo>
                      <a:pt x="72" y="58219"/>
                    </a:lnTo>
                    <a:cubicBezTo>
                      <a:pt x="72" y="61678"/>
                      <a:pt x="9787" y="63407"/>
                      <a:pt x="19503" y="63407"/>
                    </a:cubicBezTo>
                    <a:cubicBezTo>
                      <a:pt x="29218" y="63407"/>
                      <a:pt x="38934" y="61678"/>
                      <a:pt x="38934" y="58219"/>
                    </a:cubicBezTo>
                    <a:lnTo>
                      <a:pt x="39005" y="58219"/>
                    </a:lnTo>
                    <a:lnTo>
                      <a:pt x="39005" y="4081"/>
                    </a:lnTo>
                    <a:cubicBezTo>
                      <a:pt x="39005" y="1361"/>
                      <a:pt x="29254" y="1"/>
                      <a:pt x="19503" y="1"/>
                    </a:cubicBezTo>
                    <a:close/>
                  </a:path>
                </a:pathLst>
              </a:custGeom>
              <a:solidFill>
                <a:srgbClr val="49669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2"/>
              <p:cNvSpPr/>
              <p:nvPr/>
            </p:nvSpPr>
            <p:spPr>
              <a:xfrm>
                <a:off x="4106700" y="1374200"/>
                <a:ext cx="872750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34910" h="6740" extrusionOk="0">
                    <a:moveTo>
                      <a:pt x="17455" y="0"/>
                    </a:moveTo>
                    <a:cubicBezTo>
                      <a:pt x="7822" y="0"/>
                      <a:pt x="0" y="1512"/>
                      <a:pt x="0" y="3370"/>
                    </a:cubicBezTo>
                    <a:cubicBezTo>
                      <a:pt x="0" y="5227"/>
                      <a:pt x="7822" y="6739"/>
                      <a:pt x="17455" y="6739"/>
                    </a:cubicBezTo>
                    <a:cubicBezTo>
                      <a:pt x="27099" y="6739"/>
                      <a:pt x="34909" y="5227"/>
                      <a:pt x="34909" y="3370"/>
                    </a:cubicBezTo>
                    <a:cubicBezTo>
                      <a:pt x="34909" y="1512"/>
                      <a:pt x="27099" y="0"/>
                      <a:pt x="174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2"/>
              <p:cNvSpPr/>
              <p:nvPr/>
            </p:nvSpPr>
            <p:spPr>
              <a:xfrm>
                <a:off x="4236475" y="1255125"/>
                <a:ext cx="380125" cy="1178750"/>
              </a:xfrm>
              <a:custGeom>
                <a:avLst/>
                <a:gdLst/>
                <a:ahLst/>
                <a:cxnLst/>
                <a:rect l="l" t="t" r="r" b="b"/>
                <a:pathLst>
                  <a:path w="15205" h="47150" extrusionOk="0">
                    <a:moveTo>
                      <a:pt x="5251" y="1"/>
                    </a:moveTo>
                    <a:lnTo>
                      <a:pt x="0" y="46018"/>
                    </a:lnTo>
                    <a:lnTo>
                      <a:pt x="9954" y="47149"/>
                    </a:lnTo>
                    <a:lnTo>
                      <a:pt x="15204" y="1132"/>
                    </a:lnTo>
                    <a:lnTo>
                      <a:pt x="5251" y="1"/>
                    </a:lnTo>
                    <a:close/>
                  </a:path>
                </a:pathLst>
              </a:custGeom>
              <a:solidFill>
                <a:srgbClr val="AFAAAA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2"/>
              <p:cNvSpPr/>
              <p:nvPr/>
            </p:nvSpPr>
            <p:spPr>
              <a:xfrm>
                <a:off x="4296000" y="1019675"/>
                <a:ext cx="334875" cy="1022775"/>
              </a:xfrm>
              <a:custGeom>
                <a:avLst/>
                <a:gdLst/>
                <a:ahLst/>
                <a:cxnLst/>
                <a:rect l="l" t="t" r="r" b="b"/>
                <a:pathLst>
                  <a:path w="13395" h="40911" extrusionOk="0">
                    <a:moveTo>
                      <a:pt x="13395" y="1"/>
                    </a:moveTo>
                    <a:lnTo>
                      <a:pt x="5823" y="1441"/>
                    </a:lnTo>
                    <a:cubicBezTo>
                      <a:pt x="5918" y="1644"/>
                      <a:pt x="5954" y="1870"/>
                      <a:pt x="5930" y="2096"/>
                    </a:cubicBezTo>
                    <a:cubicBezTo>
                      <a:pt x="5852" y="2759"/>
                      <a:pt x="5293" y="3248"/>
                      <a:pt x="4641" y="3248"/>
                    </a:cubicBezTo>
                    <a:cubicBezTo>
                      <a:pt x="4591" y="3248"/>
                      <a:pt x="4540" y="3245"/>
                      <a:pt x="4489" y="3239"/>
                    </a:cubicBezTo>
                    <a:cubicBezTo>
                      <a:pt x="4394" y="3227"/>
                      <a:pt x="4287" y="3204"/>
                      <a:pt x="4191" y="3168"/>
                    </a:cubicBezTo>
                    <a:lnTo>
                      <a:pt x="0" y="39922"/>
                    </a:lnTo>
                    <a:lnTo>
                      <a:pt x="8728" y="40911"/>
                    </a:lnTo>
                    <a:lnTo>
                      <a:pt x="13395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2"/>
              <p:cNvSpPr/>
              <p:nvPr/>
            </p:nvSpPr>
            <p:spPr>
              <a:xfrm>
                <a:off x="4296000" y="1019675"/>
                <a:ext cx="334875" cy="1022775"/>
              </a:xfrm>
              <a:custGeom>
                <a:avLst/>
                <a:gdLst/>
                <a:ahLst/>
                <a:cxnLst/>
                <a:rect l="l" t="t" r="r" b="b"/>
                <a:pathLst>
                  <a:path w="13395" h="40911" fill="none" extrusionOk="0">
                    <a:moveTo>
                      <a:pt x="13395" y="1"/>
                    </a:moveTo>
                    <a:lnTo>
                      <a:pt x="8728" y="40911"/>
                    </a:lnTo>
                    <a:lnTo>
                      <a:pt x="0" y="39922"/>
                    </a:lnTo>
                    <a:lnTo>
                      <a:pt x="4191" y="3168"/>
                    </a:lnTo>
                    <a:cubicBezTo>
                      <a:pt x="4287" y="3204"/>
                      <a:pt x="4394" y="3227"/>
                      <a:pt x="4489" y="3239"/>
                    </a:cubicBezTo>
                    <a:cubicBezTo>
                      <a:pt x="5203" y="3323"/>
                      <a:pt x="5846" y="2811"/>
                      <a:pt x="5930" y="2096"/>
                    </a:cubicBezTo>
                    <a:cubicBezTo>
                      <a:pt x="5954" y="1870"/>
                      <a:pt x="5918" y="1644"/>
                      <a:pt x="5823" y="1441"/>
                    </a:cubicBezTo>
                    <a:lnTo>
                      <a:pt x="1339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2"/>
              <p:cNvSpPr/>
              <p:nvPr/>
            </p:nvSpPr>
            <p:spPr>
              <a:xfrm>
                <a:off x="4493950" y="1019675"/>
                <a:ext cx="136925" cy="1022775"/>
              </a:xfrm>
              <a:custGeom>
                <a:avLst/>
                <a:gdLst/>
                <a:ahLst/>
                <a:cxnLst/>
                <a:rect l="l" t="t" r="r" b="b"/>
                <a:pathLst>
                  <a:path w="5477" h="40911" extrusionOk="0">
                    <a:moveTo>
                      <a:pt x="5477" y="1"/>
                    </a:moveTo>
                    <a:lnTo>
                      <a:pt x="4632" y="156"/>
                    </a:lnTo>
                    <a:lnTo>
                      <a:pt x="0" y="40827"/>
                    </a:lnTo>
                    <a:lnTo>
                      <a:pt x="810" y="40911"/>
                    </a:lnTo>
                    <a:lnTo>
                      <a:pt x="5477" y="1"/>
                    </a:lnTo>
                    <a:close/>
                  </a:path>
                </a:pathLst>
              </a:custGeom>
              <a:solidFill>
                <a:srgbClr val="AFAAAA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2"/>
              <p:cNvSpPr/>
              <p:nvPr/>
            </p:nvSpPr>
            <p:spPr>
              <a:xfrm>
                <a:off x="4393325" y="1124750"/>
                <a:ext cx="22565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1716" fill="none" extrusionOk="0">
                    <a:moveTo>
                      <a:pt x="9026" y="1"/>
                    </a:moveTo>
                    <a:lnTo>
                      <a:pt x="1" y="171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2"/>
              <p:cNvSpPr/>
              <p:nvPr/>
            </p:nvSpPr>
            <p:spPr>
              <a:xfrm>
                <a:off x="4381125" y="1229525"/>
                <a:ext cx="225650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1728" fill="none" extrusionOk="0">
                    <a:moveTo>
                      <a:pt x="9026" y="1"/>
                    </a:moveTo>
                    <a:lnTo>
                      <a:pt x="1" y="1727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2"/>
              <p:cNvSpPr/>
              <p:nvPr/>
            </p:nvSpPr>
            <p:spPr>
              <a:xfrm>
                <a:off x="4369225" y="1334600"/>
                <a:ext cx="22565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1716" fill="none" extrusionOk="0">
                    <a:moveTo>
                      <a:pt x="9025" y="1"/>
                    </a:moveTo>
                    <a:lnTo>
                      <a:pt x="0" y="171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2"/>
              <p:cNvSpPr/>
              <p:nvPr/>
            </p:nvSpPr>
            <p:spPr>
              <a:xfrm>
                <a:off x="4357325" y="1439675"/>
                <a:ext cx="225650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1715" fill="none" extrusionOk="0">
                    <a:moveTo>
                      <a:pt x="9025" y="0"/>
                    </a:moveTo>
                    <a:lnTo>
                      <a:pt x="0" y="171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2"/>
              <p:cNvSpPr/>
              <p:nvPr/>
            </p:nvSpPr>
            <p:spPr>
              <a:xfrm>
                <a:off x="4345400" y="1544750"/>
                <a:ext cx="225650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1715" fill="none" extrusionOk="0">
                    <a:moveTo>
                      <a:pt x="9026" y="0"/>
                    </a:moveTo>
                    <a:lnTo>
                      <a:pt x="1" y="171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4333200" y="1649525"/>
                <a:ext cx="2259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1727" fill="none" extrusionOk="0">
                    <a:moveTo>
                      <a:pt x="9038" y="0"/>
                    </a:moveTo>
                    <a:lnTo>
                      <a:pt x="1" y="1727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2"/>
              <p:cNvSpPr/>
              <p:nvPr/>
            </p:nvSpPr>
            <p:spPr>
              <a:xfrm>
                <a:off x="4321300" y="1754600"/>
                <a:ext cx="225650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1715" fill="none" extrusionOk="0">
                    <a:moveTo>
                      <a:pt x="9025" y="0"/>
                    </a:moveTo>
                    <a:lnTo>
                      <a:pt x="0" y="171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>
                <a:off x="4309400" y="1859675"/>
                <a:ext cx="225650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1715" fill="none" extrusionOk="0">
                    <a:moveTo>
                      <a:pt x="9025" y="0"/>
                    </a:moveTo>
                    <a:lnTo>
                      <a:pt x="0" y="171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>
                <a:off x="4389175" y="1145600"/>
                <a:ext cx="241425" cy="1261775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50471" extrusionOk="0">
                    <a:moveTo>
                      <a:pt x="5703" y="0"/>
                    </a:moveTo>
                    <a:lnTo>
                      <a:pt x="0" y="50006"/>
                    </a:lnTo>
                    <a:lnTo>
                      <a:pt x="4203" y="50471"/>
                    </a:lnTo>
                    <a:lnTo>
                      <a:pt x="9608" y="3131"/>
                    </a:lnTo>
                    <a:cubicBezTo>
                      <a:pt x="9656" y="2667"/>
                      <a:pt x="9442" y="2227"/>
                      <a:pt x="9037" y="1988"/>
                    </a:cubicBezTo>
                    <a:lnTo>
                      <a:pt x="5703" y="0"/>
                    </a:lnTo>
                    <a:close/>
                  </a:path>
                </a:pathLst>
              </a:custGeom>
              <a:solidFill>
                <a:srgbClr val="334E7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>
                <a:off x="4389175" y="1145600"/>
                <a:ext cx="241425" cy="1261775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50471" fill="none" extrusionOk="0">
                    <a:moveTo>
                      <a:pt x="4203" y="50471"/>
                    </a:moveTo>
                    <a:lnTo>
                      <a:pt x="9608" y="3131"/>
                    </a:lnTo>
                    <a:cubicBezTo>
                      <a:pt x="9656" y="2667"/>
                      <a:pt x="9442" y="2227"/>
                      <a:pt x="9037" y="1988"/>
                    </a:cubicBezTo>
                    <a:lnTo>
                      <a:pt x="5703" y="0"/>
                    </a:lnTo>
                    <a:lnTo>
                      <a:pt x="0" y="50006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2"/>
              <p:cNvSpPr/>
              <p:nvPr/>
            </p:nvSpPr>
            <p:spPr>
              <a:xfrm>
                <a:off x="4460900" y="1296200"/>
                <a:ext cx="186350" cy="1111175"/>
              </a:xfrm>
              <a:custGeom>
                <a:avLst/>
                <a:gdLst/>
                <a:ahLst/>
                <a:cxnLst/>
                <a:rect l="l" t="t" r="r" b="b"/>
                <a:pathLst>
                  <a:path w="7454" h="44447" extrusionOk="0">
                    <a:moveTo>
                      <a:pt x="5037" y="1"/>
                    </a:moveTo>
                    <a:lnTo>
                      <a:pt x="1" y="44161"/>
                    </a:lnTo>
                    <a:lnTo>
                      <a:pt x="2572" y="44447"/>
                    </a:lnTo>
                    <a:lnTo>
                      <a:pt x="7418" y="1930"/>
                    </a:lnTo>
                    <a:cubicBezTo>
                      <a:pt x="7454" y="1644"/>
                      <a:pt x="7323" y="1370"/>
                      <a:pt x="7073" y="1227"/>
                    </a:cubicBezTo>
                    <a:lnTo>
                      <a:pt x="5037" y="1"/>
                    </a:lnTo>
                    <a:close/>
                  </a:path>
                </a:pathLst>
              </a:custGeom>
              <a:solidFill>
                <a:srgbClr val="C9709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2"/>
              <p:cNvSpPr/>
              <p:nvPr/>
            </p:nvSpPr>
            <p:spPr>
              <a:xfrm>
                <a:off x="4460900" y="1296200"/>
                <a:ext cx="186350" cy="1111175"/>
              </a:xfrm>
              <a:custGeom>
                <a:avLst/>
                <a:gdLst/>
                <a:ahLst/>
                <a:cxnLst/>
                <a:rect l="l" t="t" r="r" b="b"/>
                <a:pathLst>
                  <a:path w="7454" h="44447" fill="none" extrusionOk="0">
                    <a:moveTo>
                      <a:pt x="2572" y="44447"/>
                    </a:moveTo>
                    <a:lnTo>
                      <a:pt x="7418" y="1930"/>
                    </a:lnTo>
                    <a:cubicBezTo>
                      <a:pt x="7454" y="1644"/>
                      <a:pt x="7323" y="1370"/>
                      <a:pt x="7073" y="1227"/>
                    </a:cubicBezTo>
                    <a:lnTo>
                      <a:pt x="5037" y="1"/>
                    </a:lnTo>
                    <a:lnTo>
                      <a:pt x="1" y="44161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2"/>
              <p:cNvSpPr/>
              <p:nvPr/>
            </p:nvSpPr>
            <p:spPr>
              <a:xfrm>
                <a:off x="4236775" y="1139925"/>
                <a:ext cx="247675" cy="1249900"/>
              </a:xfrm>
              <a:custGeom>
                <a:avLst/>
                <a:gdLst/>
                <a:ahLst/>
                <a:cxnLst/>
                <a:rect l="l" t="t" r="r" b="b"/>
                <a:pathLst>
                  <a:path w="9907" h="49996" extrusionOk="0">
                    <a:moveTo>
                      <a:pt x="9906" y="1"/>
                    </a:moveTo>
                    <a:lnTo>
                      <a:pt x="6215" y="1192"/>
                    </a:lnTo>
                    <a:cubicBezTo>
                      <a:pt x="5775" y="1334"/>
                      <a:pt x="5453" y="1727"/>
                      <a:pt x="5406" y="2192"/>
                    </a:cubicBezTo>
                    <a:lnTo>
                      <a:pt x="0" y="49519"/>
                    </a:lnTo>
                    <a:lnTo>
                      <a:pt x="4203" y="49995"/>
                    </a:lnTo>
                    <a:lnTo>
                      <a:pt x="9906" y="1"/>
                    </a:lnTo>
                    <a:close/>
                  </a:path>
                </a:pathLst>
              </a:custGeom>
              <a:solidFill>
                <a:srgbClr val="334E7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2"/>
              <p:cNvSpPr/>
              <p:nvPr/>
            </p:nvSpPr>
            <p:spPr>
              <a:xfrm>
                <a:off x="4236775" y="1139925"/>
                <a:ext cx="247675" cy="1249900"/>
              </a:xfrm>
              <a:custGeom>
                <a:avLst/>
                <a:gdLst/>
                <a:ahLst/>
                <a:cxnLst/>
                <a:rect l="l" t="t" r="r" b="b"/>
                <a:pathLst>
                  <a:path w="9907" h="49996" fill="none" extrusionOk="0">
                    <a:moveTo>
                      <a:pt x="0" y="49519"/>
                    </a:moveTo>
                    <a:lnTo>
                      <a:pt x="5406" y="2192"/>
                    </a:lnTo>
                    <a:cubicBezTo>
                      <a:pt x="5453" y="1727"/>
                      <a:pt x="5775" y="1334"/>
                      <a:pt x="6215" y="1192"/>
                    </a:cubicBezTo>
                    <a:lnTo>
                      <a:pt x="9906" y="1"/>
                    </a:lnTo>
                    <a:lnTo>
                      <a:pt x="4203" y="4999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2"/>
              <p:cNvSpPr/>
              <p:nvPr/>
            </p:nvSpPr>
            <p:spPr>
              <a:xfrm>
                <a:off x="4206700" y="1274775"/>
                <a:ext cx="190225" cy="1103725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44149" extrusionOk="0">
                    <a:moveTo>
                      <a:pt x="7609" y="0"/>
                    </a:moveTo>
                    <a:lnTo>
                      <a:pt x="5346" y="727"/>
                    </a:lnTo>
                    <a:cubicBezTo>
                      <a:pt x="5085" y="810"/>
                      <a:pt x="4882" y="1048"/>
                      <a:pt x="4858" y="1334"/>
                    </a:cubicBezTo>
                    <a:lnTo>
                      <a:pt x="1" y="43851"/>
                    </a:lnTo>
                    <a:lnTo>
                      <a:pt x="2572" y="44149"/>
                    </a:lnTo>
                    <a:lnTo>
                      <a:pt x="76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2"/>
              <p:cNvSpPr/>
              <p:nvPr/>
            </p:nvSpPr>
            <p:spPr>
              <a:xfrm>
                <a:off x="4206700" y="1274775"/>
                <a:ext cx="190225" cy="1103725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44149" fill="none" extrusionOk="0">
                    <a:moveTo>
                      <a:pt x="1" y="43851"/>
                    </a:moveTo>
                    <a:lnTo>
                      <a:pt x="4858" y="1334"/>
                    </a:lnTo>
                    <a:cubicBezTo>
                      <a:pt x="4882" y="1048"/>
                      <a:pt x="5085" y="810"/>
                      <a:pt x="5346" y="727"/>
                    </a:cubicBezTo>
                    <a:lnTo>
                      <a:pt x="7609" y="0"/>
                    </a:lnTo>
                    <a:lnTo>
                      <a:pt x="2572" y="441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2"/>
              <p:cNvSpPr/>
              <p:nvPr/>
            </p:nvSpPr>
            <p:spPr>
              <a:xfrm>
                <a:off x="4407000" y="1805325"/>
                <a:ext cx="51850" cy="4360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744" extrusionOk="0">
                    <a:moveTo>
                      <a:pt x="918" y="1"/>
                    </a:moveTo>
                    <a:cubicBezTo>
                      <a:pt x="485" y="1"/>
                      <a:pt x="105" y="329"/>
                      <a:pt x="61" y="769"/>
                    </a:cubicBezTo>
                    <a:cubicBezTo>
                      <a:pt x="0" y="1332"/>
                      <a:pt x="449" y="1743"/>
                      <a:pt x="932" y="1743"/>
                    </a:cubicBezTo>
                    <a:cubicBezTo>
                      <a:pt x="1114" y="1743"/>
                      <a:pt x="1300" y="1685"/>
                      <a:pt x="1466" y="1555"/>
                    </a:cubicBezTo>
                    <a:cubicBezTo>
                      <a:pt x="2073" y="1067"/>
                      <a:pt x="1787" y="91"/>
                      <a:pt x="1025" y="7"/>
                    </a:cubicBezTo>
                    <a:cubicBezTo>
                      <a:pt x="989" y="3"/>
                      <a:pt x="954" y="1"/>
                      <a:pt x="918" y="1"/>
                    </a:cubicBezTo>
                    <a:close/>
                  </a:path>
                </a:pathLst>
              </a:custGeom>
              <a:solidFill>
                <a:srgbClr val="2C1738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2"/>
              <p:cNvSpPr/>
              <p:nvPr/>
            </p:nvSpPr>
            <p:spPr>
              <a:xfrm>
                <a:off x="4313550" y="1889075"/>
                <a:ext cx="22880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9152" h="7746" extrusionOk="0">
                    <a:moveTo>
                      <a:pt x="4111" y="1"/>
                    </a:moveTo>
                    <a:cubicBezTo>
                      <a:pt x="2275" y="1"/>
                      <a:pt x="478" y="1294"/>
                      <a:pt x="239" y="3444"/>
                    </a:cubicBezTo>
                    <a:cubicBezTo>
                      <a:pt x="1" y="5563"/>
                      <a:pt x="1513" y="7480"/>
                      <a:pt x="3632" y="7718"/>
                    </a:cubicBezTo>
                    <a:cubicBezTo>
                      <a:pt x="3793" y="7736"/>
                      <a:pt x="3950" y="7745"/>
                      <a:pt x="4105" y="7745"/>
                    </a:cubicBezTo>
                    <a:cubicBezTo>
                      <a:pt x="7257" y="7745"/>
                      <a:pt x="9152" y="4044"/>
                      <a:pt x="7109" y="1467"/>
                    </a:cubicBezTo>
                    <a:cubicBezTo>
                      <a:pt x="6309" y="459"/>
                      <a:pt x="5203" y="1"/>
                      <a:pt x="4111" y="1"/>
                    </a:cubicBezTo>
                    <a:close/>
                  </a:path>
                </a:pathLst>
              </a:custGeom>
              <a:solidFill>
                <a:srgbClr val="2C1738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>
                <a:off x="4313550" y="1858175"/>
                <a:ext cx="231325" cy="233700"/>
              </a:xfrm>
              <a:custGeom>
                <a:avLst/>
                <a:gdLst/>
                <a:ahLst/>
                <a:cxnLst/>
                <a:rect l="l" t="t" r="r" b="b"/>
                <a:pathLst>
                  <a:path w="9253" h="9348" fill="none" extrusionOk="0">
                    <a:moveTo>
                      <a:pt x="3632" y="8954"/>
                    </a:moveTo>
                    <a:cubicBezTo>
                      <a:pt x="7061" y="9347"/>
                      <a:pt x="9252" y="5406"/>
                      <a:pt x="7109" y="2703"/>
                    </a:cubicBezTo>
                    <a:cubicBezTo>
                      <a:pt x="4966" y="1"/>
                      <a:pt x="620" y="1251"/>
                      <a:pt x="239" y="4680"/>
                    </a:cubicBezTo>
                    <a:cubicBezTo>
                      <a:pt x="1" y="6799"/>
                      <a:pt x="1513" y="8716"/>
                      <a:pt x="3632" y="8954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2"/>
              <p:cNvSpPr/>
              <p:nvPr/>
            </p:nvSpPr>
            <p:spPr>
              <a:xfrm>
                <a:off x="4911850" y="713500"/>
                <a:ext cx="199750" cy="414950"/>
              </a:xfrm>
              <a:custGeom>
                <a:avLst/>
                <a:gdLst/>
                <a:ahLst/>
                <a:cxnLst/>
                <a:rect l="l" t="t" r="r" b="b"/>
                <a:pathLst>
                  <a:path w="7990" h="16598" extrusionOk="0">
                    <a:moveTo>
                      <a:pt x="6340" y="1"/>
                    </a:moveTo>
                    <a:cubicBezTo>
                      <a:pt x="6298" y="1"/>
                      <a:pt x="6256" y="18"/>
                      <a:pt x="6227" y="56"/>
                    </a:cubicBezTo>
                    <a:cubicBezTo>
                      <a:pt x="5275" y="1556"/>
                      <a:pt x="1120" y="8128"/>
                      <a:pt x="596" y="10664"/>
                    </a:cubicBezTo>
                    <a:cubicBezTo>
                      <a:pt x="0" y="13522"/>
                      <a:pt x="1060" y="16153"/>
                      <a:pt x="2965" y="16546"/>
                    </a:cubicBezTo>
                    <a:cubicBezTo>
                      <a:pt x="3128" y="16581"/>
                      <a:pt x="3292" y="16598"/>
                      <a:pt x="3456" y="16598"/>
                    </a:cubicBezTo>
                    <a:cubicBezTo>
                      <a:pt x="5194" y="16598"/>
                      <a:pt x="6922" y="14692"/>
                      <a:pt x="7466" y="12081"/>
                    </a:cubicBezTo>
                    <a:cubicBezTo>
                      <a:pt x="7990" y="9557"/>
                      <a:pt x="6775" y="1866"/>
                      <a:pt x="6489" y="103"/>
                    </a:cubicBezTo>
                    <a:cubicBezTo>
                      <a:pt x="6468" y="39"/>
                      <a:pt x="6404" y="1"/>
                      <a:pt x="63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2"/>
              <p:cNvSpPr/>
              <p:nvPr/>
            </p:nvSpPr>
            <p:spPr>
              <a:xfrm>
                <a:off x="4678775" y="1094425"/>
                <a:ext cx="361675" cy="1418225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56729" extrusionOk="0">
                    <a:moveTo>
                      <a:pt x="11219" y="0"/>
                    </a:moveTo>
                    <a:cubicBezTo>
                      <a:pt x="10754" y="0"/>
                      <a:pt x="10345" y="332"/>
                      <a:pt x="10252" y="809"/>
                    </a:cubicBezTo>
                    <a:lnTo>
                      <a:pt x="96" y="55554"/>
                    </a:lnTo>
                    <a:cubicBezTo>
                      <a:pt x="1" y="56078"/>
                      <a:pt x="346" y="56590"/>
                      <a:pt x="870" y="56709"/>
                    </a:cubicBezTo>
                    <a:cubicBezTo>
                      <a:pt x="938" y="56722"/>
                      <a:pt x="1005" y="56729"/>
                      <a:pt x="1071" y="56729"/>
                    </a:cubicBezTo>
                    <a:cubicBezTo>
                      <a:pt x="1529" y="56729"/>
                      <a:pt x="1934" y="56416"/>
                      <a:pt x="2049" y="55959"/>
                    </a:cubicBezTo>
                    <a:lnTo>
                      <a:pt x="14348" y="1654"/>
                    </a:lnTo>
                    <a:cubicBezTo>
                      <a:pt x="14467" y="1118"/>
                      <a:pt x="14122" y="583"/>
                      <a:pt x="13586" y="464"/>
                    </a:cubicBezTo>
                    <a:lnTo>
                      <a:pt x="11431" y="23"/>
                    </a:lnTo>
                    <a:cubicBezTo>
                      <a:pt x="11360" y="8"/>
                      <a:pt x="11289" y="0"/>
                      <a:pt x="11219" y="0"/>
                    </a:cubicBezTo>
                    <a:close/>
                  </a:path>
                </a:pathLst>
              </a:custGeom>
              <a:solidFill>
                <a:srgbClr val="68B8F0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2"/>
              <p:cNvSpPr/>
              <p:nvPr/>
            </p:nvSpPr>
            <p:spPr>
              <a:xfrm>
                <a:off x="4905000" y="1074700"/>
                <a:ext cx="144400" cy="21260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8504" extrusionOk="0">
                    <a:moveTo>
                      <a:pt x="2316" y="0"/>
                    </a:moveTo>
                    <a:cubicBezTo>
                      <a:pt x="1799" y="0"/>
                      <a:pt x="1417" y="99"/>
                      <a:pt x="1370" y="336"/>
                    </a:cubicBezTo>
                    <a:lnTo>
                      <a:pt x="1" y="7682"/>
                    </a:lnTo>
                    <a:cubicBezTo>
                      <a:pt x="9" y="7647"/>
                      <a:pt x="88" y="7631"/>
                      <a:pt x="219" y="7631"/>
                    </a:cubicBezTo>
                    <a:cubicBezTo>
                      <a:pt x="1064" y="7631"/>
                      <a:pt x="4053" y="8277"/>
                      <a:pt x="4001" y="8504"/>
                    </a:cubicBezTo>
                    <a:lnTo>
                      <a:pt x="5656" y="1217"/>
                    </a:lnTo>
                    <a:cubicBezTo>
                      <a:pt x="5775" y="621"/>
                      <a:pt x="3616" y="0"/>
                      <a:pt x="23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>
                <a:off x="4925550" y="1068300"/>
                <a:ext cx="131625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3641" extrusionOk="0">
                    <a:moveTo>
                      <a:pt x="1124" y="0"/>
                    </a:moveTo>
                    <a:cubicBezTo>
                      <a:pt x="686" y="0"/>
                      <a:pt x="382" y="69"/>
                      <a:pt x="345" y="235"/>
                    </a:cubicBezTo>
                    <a:lnTo>
                      <a:pt x="12" y="2640"/>
                    </a:lnTo>
                    <a:cubicBezTo>
                      <a:pt x="0" y="2723"/>
                      <a:pt x="203" y="2830"/>
                      <a:pt x="453" y="2878"/>
                    </a:cubicBezTo>
                    <a:lnTo>
                      <a:pt x="4013" y="3616"/>
                    </a:lnTo>
                    <a:cubicBezTo>
                      <a:pt x="4101" y="3633"/>
                      <a:pt x="4187" y="3641"/>
                      <a:pt x="4261" y="3641"/>
                    </a:cubicBezTo>
                    <a:cubicBezTo>
                      <a:pt x="4397" y="3641"/>
                      <a:pt x="4497" y="3615"/>
                      <a:pt x="4513" y="3568"/>
                    </a:cubicBezTo>
                    <a:lnTo>
                      <a:pt x="5156" y="1223"/>
                    </a:lnTo>
                    <a:cubicBezTo>
                      <a:pt x="5264" y="698"/>
                      <a:pt x="2515" y="0"/>
                      <a:pt x="11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3979000" y="1003025"/>
                <a:ext cx="878100" cy="1227050"/>
              </a:xfrm>
              <a:custGeom>
                <a:avLst/>
                <a:gdLst/>
                <a:ahLst/>
                <a:cxnLst/>
                <a:rect l="l" t="t" r="r" b="b"/>
                <a:pathLst>
                  <a:path w="35124" h="49082" extrusionOk="0">
                    <a:moveTo>
                      <a:pt x="2632" y="0"/>
                    </a:moveTo>
                    <a:lnTo>
                      <a:pt x="0" y="1441"/>
                    </a:lnTo>
                    <a:lnTo>
                      <a:pt x="5715" y="11847"/>
                    </a:lnTo>
                    <a:lnTo>
                      <a:pt x="5727" y="11847"/>
                    </a:lnTo>
                    <a:lnTo>
                      <a:pt x="26004" y="48792"/>
                    </a:lnTo>
                    <a:cubicBezTo>
                      <a:pt x="26101" y="48979"/>
                      <a:pt x="26292" y="49081"/>
                      <a:pt x="26486" y="49081"/>
                    </a:cubicBezTo>
                    <a:cubicBezTo>
                      <a:pt x="26601" y="49081"/>
                      <a:pt x="26716" y="49046"/>
                      <a:pt x="26813" y="48970"/>
                    </a:cubicBezTo>
                    <a:cubicBezTo>
                      <a:pt x="35124" y="42803"/>
                      <a:pt x="18538" y="10954"/>
                      <a:pt x="7716" y="9251"/>
                    </a:cubicBezTo>
                    <a:lnTo>
                      <a:pt x="2632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2"/>
              <p:cNvSpPr/>
              <p:nvPr/>
            </p:nvSpPr>
            <p:spPr>
              <a:xfrm>
                <a:off x="3695625" y="646225"/>
                <a:ext cx="484150" cy="590850"/>
              </a:xfrm>
              <a:custGeom>
                <a:avLst/>
                <a:gdLst/>
                <a:ahLst/>
                <a:cxnLst/>
                <a:rect l="l" t="t" r="r" b="b"/>
                <a:pathLst>
                  <a:path w="19366" h="23634" extrusionOk="0">
                    <a:moveTo>
                      <a:pt x="8395" y="4490"/>
                    </a:moveTo>
                    <a:cubicBezTo>
                      <a:pt x="9768" y="4490"/>
                      <a:pt x="10748" y="5786"/>
                      <a:pt x="11645" y="7426"/>
                    </a:cubicBezTo>
                    <a:cubicBezTo>
                      <a:pt x="12835" y="9581"/>
                      <a:pt x="13431" y="11534"/>
                      <a:pt x="11276" y="12724"/>
                    </a:cubicBezTo>
                    <a:cubicBezTo>
                      <a:pt x="10736" y="13019"/>
                      <a:pt x="10231" y="13153"/>
                      <a:pt x="9758" y="13153"/>
                    </a:cubicBezTo>
                    <a:cubicBezTo>
                      <a:pt x="8343" y="13153"/>
                      <a:pt x="7218" y="11959"/>
                      <a:pt x="6335" y="10343"/>
                    </a:cubicBezTo>
                    <a:cubicBezTo>
                      <a:pt x="5144" y="8188"/>
                      <a:pt x="4823" y="6081"/>
                      <a:pt x="6978" y="4902"/>
                    </a:cubicBezTo>
                    <a:cubicBezTo>
                      <a:pt x="7495" y="4618"/>
                      <a:pt x="7964" y="4490"/>
                      <a:pt x="8395" y="4490"/>
                    </a:cubicBezTo>
                    <a:close/>
                    <a:moveTo>
                      <a:pt x="8285" y="0"/>
                    </a:moveTo>
                    <a:cubicBezTo>
                      <a:pt x="7167" y="0"/>
                      <a:pt x="5999" y="298"/>
                      <a:pt x="4811" y="949"/>
                    </a:cubicBezTo>
                    <a:cubicBezTo>
                      <a:pt x="465" y="3330"/>
                      <a:pt x="1" y="8176"/>
                      <a:pt x="2382" y="12522"/>
                    </a:cubicBezTo>
                    <a:cubicBezTo>
                      <a:pt x="4069" y="15594"/>
                      <a:pt x="6448" y="17755"/>
                      <a:pt x="9519" y="17755"/>
                    </a:cubicBezTo>
                    <a:cubicBezTo>
                      <a:pt x="9959" y="17755"/>
                      <a:pt x="10414" y="17710"/>
                      <a:pt x="10883" y="17618"/>
                    </a:cubicBezTo>
                    <a:lnTo>
                      <a:pt x="14038" y="23368"/>
                    </a:lnTo>
                    <a:cubicBezTo>
                      <a:pt x="14142" y="23554"/>
                      <a:pt x="14362" y="23634"/>
                      <a:pt x="14656" y="23634"/>
                    </a:cubicBezTo>
                    <a:cubicBezTo>
                      <a:pt x="16115" y="23634"/>
                      <a:pt x="19366" y="21645"/>
                      <a:pt x="18860" y="20713"/>
                    </a:cubicBezTo>
                    <a:lnTo>
                      <a:pt x="15693" y="14939"/>
                    </a:lnTo>
                    <a:cubicBezTo>
                      <a:pt x="18265" y="12177"/>
                      <a:pt x="17515" y="8748"/>
                      <a:pt x="15610" y="5259"/>
                    </a:cubicBezTo>
                    <a:cubicBezTo>
                      <a:pt x="13880" y="2102"/>
                      <a:pt x="11257" y="0"/>
                      <a:pt x="8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2"/>
              <p:cNvSpPr/>
              <p:nvPr/>
            </p:nvSpPr>
            <p:spPr>
              <a:xfrm>
                <a:off x="4016200" y="951825"/>
                <a:ext cx="348875" cy="1362425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54497" extrusionOk="0">
                    <a:moveTo>
                      <a:pt x="10573" y="0"/>
                    </a:moveTo>
                    <a:lnTo>
                      <a:pt x="7585" y="179"/>
                    </a:lnTo>
                    <a:lnTo>
                      <a:pt x="8240" y="10716"/>
                    </a:lnTo>
                    <a:cubicBezTo>
                      <a:pt x="1" y="17943"/>
                      <a:pt x="3037" y="53721"/>
                      <a:pt x="13347" y="54495"/>
                    </a:cubicBezTo>
                    <a:cubicBezTo>
                      <a:pt x="13361" y="54496"/>
                      <a:pt x="13374" y="54496"/>
                      <a:pt x="13388" y="54496"/>
                    </a:cubicBezTo>
                    <a:cubicBezTo>
                      <a:pt x="13703" y="54496"/>
                      <a:pt x="13954" y="54231"/>
                      <a:pt x="13943" y="53912"/>
                    </a:cubicBezTo>
                    <a:lnTo>
                      <a:pt x="11300" y="11835"/>
                    </a:lnTo>
                    <a:lnTo>
                      <a:pt x="11312" y="11835"/>
                    </a:lnTo>
                    <a:lnTo>
                      <a:pt x="1057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>
                <a:off x="4264150" y="1232500"/>
                <a:ext cx="100925" cy="108175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43270" extrusionOk="0">
                    <a:moveTo>
                      <a:pt x="1346" y="1"/>
                    </a:moveTo>
                    <a:cubicBezTo>
                      <a:pt x="882" y="25"/>
                      <a:pt x="429" y="120"/>
                      <a:pt x="0" y="287"/>
                    </a:cubicBezTo>
                    <a:lnTo>
                      <a:pt x="2656" y="42768"/>
                    </a:lnTo>
                    <a:cubicBezTo>
                      <a:pt x="2667" y="42887"/>
                      <a:pt x="2632" y="43018"/>
                      <a:pt x="2560" y="43113"/>
                    </a:cubicBezTo>
                    <a:cubicBezTo>
                      <a:pt x="2846" y="43197"/>
                      <a:pt x="3132" y="43244"/>
                      <a:pt x="3429" y="43268"/>
                    </a:cubicBezTo>
                    <a:cubicBezTo>
                      <a:pt x="3443" y="43269"/>
                      <a:pt x="3456" y="43269"/>
                      <a:pt x="3470" y="43269"/>
                    </a:cubicBezTo>
                    <a:cubicBezTo>
                      <a:pt x="3785" y="43269"/>
                      <a:pt x="4036" y="43004"/>
                      <a:pt x="4025" y="42685"/>
                    </a:cubicBez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AFAAAA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4175750" y="1333350"/>
                <a:ext cx="63275" cy="53575"/>
              </a:xfrm>
              <a:custGeom>
                <a:avLst/>
                <a:gdLst/>
                <a:ahLst/>
                <a:cxnLst/>
                <a:rect l="l" t="t" r="r" b="b"/>
                <a:pathLst>
                  <a:path w="2531" h="2143" extrusionOk="0">
                    <a:moveTo>
                      <a:pt x="1422" y="1"/>
                    </a:moveTo>
                    <a:cubicBezTo>
                      <a:pt x="1401" y="1"/>
                      <a:pt x="1379" y="2"/>
                      <a:pt x="1358" y="3"/>
                    </a:cubicBezTo>
                    <a:cubicBezTo>
                      <a:pt x="405" y="63"/>
                      <a:pt x="0" y="1241"/>
                      <a:pt x="715" y="1872"/>
                    </a:cubicBezTo>
                    <a:cubicBezTo>
                      <a:pt x="927" y="2059"/>
                      <a:pt x="1174" y="2143"/>
                      <a:pt x="1416" y="2143"/>
                    </a:cubicBezTo>
                    <a:cubicBezTo>
                      <a:pt x="1989" y="2143"/>
                      <a:pt x="2531" y="1673"/>
                      <a:pt x="2489" y="1003"/>
                    </a:cubicBezTo>
                    <a:cubicBezTo>
                      <a:pt x="2454" y="441"/>
                      <a:pt x="1978" y="1"/>
                      <a:pt x="14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>
                <a:off x="4039125" y="535000"/>
                <a:ext cx="390550" cy="625725"/>
              </a:xfrm>
              <a:custGeom>
                <a:avLst/>
                <a:gdLst/>
                <a:ahLst/>
                <a:cxnLst/>
                <a:rect l="l" t="t" r="r" b="b"/>
                <a:pathLst>
                  <a:path w="15622" h="25029" extrusionOk="0">
                    <a:moveTo>
                      <a:pt x="7655" y="4510"/>
                    </a:moveTo>
                    <a:cubicBezTo>
                      <a:pt x="9917" y="4510"/>
                      <a:pt x="10721" y="6411"/>
                      <a:pt x="10871" y="8779"/>
                    </a:cubicBezTo>
                    <a:cubicBezTo>
                      <a:pt x="11026" y="11232"/>
                      <a:pt x="10418" y="13280"/>
                      <a:pt x="7966" y="13435"/>
                    </a:cubicBezTo>
                    <a:lnTo>
                      <a:pt x="7966" y="13423"/>
                    </a:lnTo>
                    <a:cubicBezTo>
                      <a:pt x="7874" y="13429"/>
                      <a:pt x="7786" y="13431"/>
                      <a:pt x="7700" y="13431"/>
                    </a:cubicBezTo>
                    <a:cubicBezTo>
                      <a:pt x="5462" y="13431"/>
                      <a:pt x="4960" y="11522"/>
                      <a:pt x="4810" y="9160"/>
                    </a:cubicBezTo>
                    <a:cubicBezTo>
                      <a:pt x="4668" y="6696"/>
                      <a:pt x="4953" y="4672"/>
                      <a:pt x="7406" y="4517"/>
                    </a:cubicBezTo>
                    <a:cubicBezTo>
                      <a:pt x="7491" y="4512"/>
                      <a:pt x="7574" y="4510"/>
                      <a:pt x="7655" y="4510"/>
                    </a:cubicBezTo>
                    <a:close/>
                    <a:moveTo>
                      <a:pt x="7655" y="0"/>
                    </a:moveTo>
                    <a:cubicBezTo>
                      <a:pt x="7479" y="0"/>
                      <a:pt x="7301" y="6"/>
                      <a:pt x="7120" y="16"/>
                    </a:cubicBezTo>
                    <a:cubicBezTo>
                      <a:pt x="2179" y="314"/>
                      <a:pt x="0" y="4481"/>
                      <a:pt x="310" y="9434"/>
                    </a:cubicBezTo>
                    <a:cubicBezTo>
                      <a:pt x="560" y="13399"/>
                      <a:pt x="1762" y="16697"/>
                      <a:pt x="5418" y="17650"/>
                    </a:cubicBezTo>
                    <a:lnTo>
                      <a:pt x="5834" y="24234"/>
                    </a:lnTo>
                    <a:cubicBezTo>
                      <a:pt x="5865" y="24782"/>
                      <a:pt x="6918" y="25029"/>
                      <a:pt x="8093" y="25029"/>
                    </a:cubicBezTo>
                    <a:cubicBezTo>
                      <a:pt x="9624" y="25029"/>
                      <a:pt x="11364" y="24609"/>
                      <a:pt x="11323" y="23888"/>
                    </a:cubicBezTo>
                    <a:lnTo>
                      <a:pt x="10906" y="17340"/>
                    </a:lnTo>
                    <a:cubicBezTo>
                      <a:pt x="14466" y="15983"/>
                      <a:pt x="15621" y="12518"/>
                      <a:pt x="15371" y="8494"/>
                    </a:cubicBezTo>
                    <a:cubicBezTo>
                      <a:pt x="15073" y="3733"/>
                      <a:pt x="12288" y="0"/>
                      <a:pt x="7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4109075" y="1439975"/>
                <a:ext cx="863525" cy="151700"/>
              </a:xfrm>
              <a:custGeom>
                <a:avLst/>
                <a:gdLst/>
                <a:ahLst/>
                <a:cxnLst/>
                <a:rect l="l" t="t" r="r" b="b"/>
                <a:pathLst>
                  <a:path w="34541" h="6068" extrusionOk="0">
                    <a:moveTo>
                      <a:pt x="34540" y="0"/>
                    </a:moveTo>
                    <a:cubicBezTo>
                      <a:pt x="33052" y="1572"/>
                      <a:pt x="25932" y="2763"/>
                      <a:pt x="17360" y="2763"/>
                    </a:cubicBezTo>
                    <a:cubicBezTo>
                      <a:pt x="8930" y="2763"/>
                      <a:pt x="1905" y="1608"/>
                      <a:pt x="262" y="84"/>
                    </a:cubicBezTo>
                    <a:lnTo>
                      <a:pt x="262" y="84"/>
                    </a:lnTo>
                    <a:lnTo>
                      <a:pt x="274" y="143"/>
                    </a:lnTo>
                    <a:lnTo>
                      <a:pt x="0" y="2370"/>
                    </a:lnTo>
                    <a:cubicBezTo>
                      <a:pt x="0" y="2370"/>
                      <a:pt x="3882" y="5192"/>
                      <a:pt x="11109" y="5965"/>
                    </a:cubicBezTo>
                    <a:cubicBezTo>
                      <a:pt x="11765" y="6036"/>
                      <a:pt x="12495" y="6067"/>
                      <a:pt x="13280" y="6067"/>
                    </a:cubicBezTo>
                    <a:cubicBezTo>
                      <a:pt x="21151" y="6067"/>
                      <a:pt x="34540" y="2858"/>
                      <a:pt x="34540" y="2858"/>
                    </a:cubicBezTo>
                    <a:lnTo>
                      <a:pt x="3454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2"/>
              <p:cNvSpPr/>
              <p:nvPr/>
            </p:nvSpPr>
            <p:spPr>
              <a:xfrm>
                <a:off x="4574300" y="2420450"/>
                <a:ext cx="199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5442" extrusionOk="0">
                    <a:moveTo>
                      <a:pt x="1" y="5442"/>
                    </a:moveTo>
                    <a:lnTo>
                      <a:pt x="799" y="1"/>
                    </a:lnTo>
                  </a:path>
                </a:pathLst>
              </a:custGeom>
              <a:solidFill>
                <a:srgbClr val="68B8F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2"/>
              <p:cNvSpPr/>
              <p:nvPr/>
            </p:nvSpPr>
            <p:spPr>
              <a:xfrm>
                <a:off x="4574300" y="2419550"/>
                <a:ext cx="26225" cy="136950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5478" extrusionOk="0">
                    <a:moveTo>
                      <a:pt x="560" y="1"/>
                    </a:moveTo>
                    <a:lnTo>
                      <a:pt x="1" y="5478"/>
                    </a:lnTo>
                    <a:lnTo>
                      <a:pt x="1" y="5478"/>
                    </a:lnTo>
                    <a:lnTo>
                      <a:pt x="1049" y="72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2C1738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2"/>
              <p:cNvSpPr/>
              <p:nvPr/>
            </p:nvSpPr>
            <p:spPr>
              <a:xfrm>
                <a:off x="4908575" y="2422225"/>
                <a:ext cx="18475" cy="13635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54" extrusionOk="0">
                    <a:moveTo>
                      <a:pt x="739" y="5454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68B8F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2"/>
              <p:cNvSpPr/>
              <p:nvPr/>
            </p:nvSpPr>
            <p:spPr>
              <a:xfrm>
                <a:off x="4902625" y="2421650"/>
                <a:ext cx="24425" cy="1369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5477" extrusionOk="0">
                    <a:moveTo>
                      <a:pt x="489" y="0"/>
                    </a:moveTo>
                    <a:lnTo>
                      <a:pt x="0" y="60"/>
                    </a:lnTo>
                    <a:lnTo>
                      <a:pt x="977" y="5477"/>
                    </a:lnTo>
                    <a:lnTo>
                      <a:pt x="977" y="5477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rgbClr val="2C1738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2"/>
              <p:cNvSpPr/>
              <p:nvPr/>
            </p:nvSpPr>
            <p:spPr>
              <a:xfrm>
                <a:off x="4554950" y="1303525"/>
                <a:ext cx="237575" cy="1160150"/>
              </a:xfrm>
              <a:custGeom>
                <a:avLst/>
                <a:gdLst/>
                <a:ahLst/>
                <a:cxnLst/>
                <a:rect l="l" t="t" r="r" b="b"/>
                <a:pathLst>
                  <a:path w="9503" h="46406" extrusionOk="0">
                    <a:moveTo>
                      <a:pt x="7953" y="1"/>
                    </a:moveTo>
                    <a:cubicBezTo>
                      <a:pt x="7252" y="1"/>
                      <a:pt x="6635" y="518"/>
                      <a:pt x="6537" y="1232"/>
                    </a:cubicBezTo>
                    <a:lnTo>
                      <a:pt x="120" y="44749"/>
                    </a:lnTo>
                    <a:cubicBezTo>
                      <a:pt x="1" y="45535"/>
                      <a:pt x="549" y="46273"/>
                      <a:pt x="1346" y="46392"/>
                    </a:cubicBezTo>
                    <a:cubicBezTo>
                      <a:pt x="1414" y="46401"/>
                      <a:pt x="1480" y="46406"/>
                      <a:pt x="1546" y="46406"/>
                    </a:cubicBezTo>
                    <a:cubicBezTo>
                      <a:pt x="2252" y="46406"/>
                      <a:pt x="2869" y="45896"/>
                      <a:pt x="2977" y="45178"/>
                    </a:cubicBezTo>
                    <a:lnTo>
                      <a:pt x="9395" y="1648"/>
                    </a:lnTo>
                    <a:cubicBezTo>
                      <a:pt x="9502" y="863"/>
                      <a:pt x="8954" y="124"/>
                      <a:pt x="8169" y="17"/>
                    </a:cubicBezTo>
                    <a:cubicBezTo>
                      <a:pt x="8096" y="6"/>
                      <a:pt x="8024" y="1"/>
                      <a:pt x="79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2"/>
              <p:cNvSpPr/>
              <p:nvPr/>
            </p:nvSpPr>
            <p:spPr>
              <a:xfrm>
                <a:off x="4723125" y="1303375"/>
                <a:ext cx="223575" cy="1162375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46495" extrusionOk="0">
                    <a:moveTo>
                      <a:pt x="1536" y="1"/>
                    </a:moveTo>
                    <a:cubicBezTo>
                      <a:pt x="1477" y="1"/>
                      <a:pt x="1418" y="4"/>
                      <a:pt x="1358" y="11"/>
                    </a:cubicBezTo>
                    <a:cubicBezTo>
                      <a:pt x="561" y="119"/>
                      <a:pt x="1" y="857"/>
                      <a:pt x="108" y="1643"/>
                    </a:cubicBezTo>
                    <a:lnTo>
                      <a:pt x="5966" y="45231"/>
                    </a:lnTo>
                    <a:cubicBezTo>
                      <a:pt x="6064" y="45963"/>
                      <a:pt x="6684" y="46494"/>
                      <a:pt x="7401" y="46494"/>
                    </a:cubicBezTo>
                    <a:cubicBezTo>
                      <a:pt x="7466" y="46494"/>
                      <a:pt x="7531" y="46490"/>
                      <a:pt x="7597" y="46481"/>
                    </a:cubicBezTo>
                    <a:cubicBezTo>
                      <a:pt x="8383" y="46374"/>
                      <a:pt x="8943" y="45648"/>
                      <a:pt x="8835" y="44850"/>
                    </a:cubicBezTo>
                    <a:lnTo>
                      <a:pt x="2977" y="1262"/>
                    </a:lnTo>
                    <a:cubicBezTo>
                      <a:pt x="2878" y="524"/>
                      <a:pt x="2251" y="1"/>
                      <a:pt x="15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2"/>
              <p:cNvSpPr/>
              <p:nvPr/>
            </p:nvSpPr>
            <p:spPr>
              <a:xfrm>
                <a:off x="4720750" y="1000025"/>
                <a:ext cx="82775" cy="328050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13122" extrusionOk="0">
                    <a:moveTo>
                      <a:pt x="1681" y="1"/>
                    </a:moveTo>
                    <a:cubicBezTo>
                      <a:pt x="798" y="1"/>
                      <a:pt x="84" y="711"/>
                      <a:pt x="72" y="1596"/>
                    </a:cubicBezTo>
                    <a:lnTo>
                      <a:pt x="1" y="13098"/>
                    </a:lnTo>
                    <a:lnTo>
                      <a:pt x="3227" y="13122"/>
                    </a:lnTo>
                    <a:lnTo>
                      <a:pt x="3311" y="1620"/>
                    </a:lnTo>
                    <a:cubicBezTo>
                      <a:pt x="3311" y="727"/>
                      <a:pt x="2596" y="1"/>
                      <a:pt x="1703" y="1"/>
                    </a:cubicBezTo>
                    <a:cubicBezTo>
                      <a:pt x="1696" y="1"/>
                      <a:pt x="1689" y="1"/>
                      <a:pt x="16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2"/>
              <p:cNvSpPr/>
              <p:nvPr/>
            </p:nvSpPr>
            <p:spPr>
              <a:xfrm>
                <a:off x="4762125" y="1060450"/>
                <a:ext cx="1525" cy="267325"/>
              </a:xfrm>
              <a:custGeom>
                <a:avLst/>
                <a:gdLst/>
                <a:ahLst/>
                <a:cxnLst/>
                <a:rect l="l" t="t" r="r" b="b"/>
                <a:pathLst>
                  <a:path w="61" h="10693" extrusionOk="0">
                    <a:moveTo>
                      <a:pt x="60" y="1"/>
                    </a:moveTo>
                    <a:lnTo>
                      <a:pt x="1" y="10693"/>
                    </a:lnTo>
                  </a:path>
                </a:pathLst>
              </a:custGeom>
              <a:solidFill>
                <a:srgbClr val="68B8F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2"/>
              <p:cNvSpPr/>
              <p:nvPr/>
            </p:nvSpPr>
            <p:spPr>
              <a:xfrm>
                <a:off x="4762125" y="1060450"/>
                <a:ext cx="1525" cy="267325"/>
              </a:xfrm>
              <a:custGeom>
                <a:avLst/>
                <a:gdLst/>
                <a:ahLst/>
                <a:cxnLst/>
                <a:rect l="l" t="t" r="r" b="b"/>
                <a:pathLst>
                  <a:path w="61" h="10693" fill="none" extrusionOk="0">
                    <a:moveTo>
                      <a:pt x="60" y="1"/>
                    </a:moveTo>
                    <a:lnTo>
                      <a:pt x="1" y="1069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2"/>
              <p:cNvSpPr/>
              <p:nvPr/>
            </p:nvSpPr>
            <p:spPr>
              <a:xfrm>
                <a:off x="4683250" y="1208700"/>
                <a:ext cx="156000" cy="227725"/>
              </a:xfrm>
              <a:custGeom>
                <a:avLst/>
                <a:gdLst/>
                <a:ahLst/>
                <a:cxnLst/>
                <a:rect l="l" t="t" r="r" b="b"/>
                <a:pathLst>
                  <a:path w="6240" h="9109" extrusionOk="0">
                    <a:moveTo>
                      <a:pt x="60" y="0"/>
                    </a:moveTo>
                    <a:lnTo>
                      <a:pt x="12" y="5989"/>
                    </a:lnTo>
                    <a:cubicBezTo>
                      <a:pt x="0" y="7704"/>
                      <a:pt x="1382" y="9097"/>
                      <a:pt x="3096" y="9109"/>
                    </a:cubicBezTo>
                    <a:cubicBezTo>
                      <a:pt x="3103" y="9109"/>
                      <a:pt x="3111" y="9109"/>
                      <a:pt x="3118" y="9109"/>
                    </a:cubicBezTo>
                    <a:cubicBezTo>
                      <a:pt x="4811" y="9109"/>
                      <a:pt x="6192" y="7732"/>
                      <a:pt x="6204" y="6037"/>
                    </a:cubicBezTo>
                    <a:lnTo>
                      <a:pt x="6239" y="36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2"/>
              <p:cNvSpPr/>
              <p:nvPr/>
            </p:nvSpPr>
            <p:spPr>
              <a:xfrm>
                <a:off x="4715400" y="1291450"/>
                <a:ext cx="77125" cy="660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2643" extrusionOk="0">
                    <a:moveTo>
                      <a:pt x="1774" y="0"/>
                    </a:moveTo>
                    <a:cubicBezTo>
                      <a:pt x="596" y="0"/>
                      <a:pt x="0" y="1405"/>
                      <a:pt x="834" y="2250"/>
                    </a:cubicBezTo>
                    <a:cubicBezTo>
                      <a:pt x="1101" y="2522"/>
                      <a:pt x="1431" y="2643"/>
                      <a:pt x="1755" y="2643"/>
                    </a:cubicBezTo>
                    <a:cubicBezTo>
                      <a:pt x="2428" y="2643"/>
                      <a:pt x="3076" y="2121"/>
                      <a:pt x="3084" y="1334"/>
                    </a:cubicBezTo>
                    <a:cubicBezTo>
                      <a:pt x="3084" y="596"/>
                      <a:pt x="2501" y="12"/>
                      <a:pt x="1774" y="0"/>
                    </a:cubicBezTo>
                    <a:close/>
                  </a:path>
                </a:pathLst>
              </a:custGeom>
              <a:solidFill>
                <a:srgbClr val="AFAAAA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2"/>
              <p:cNvSpPr/>
              <p:nvPr/>
            </p:nvSpPr>
            <p:spPr>
              <a:xfrm>
                <a:off x="4055500" y="1436700"/>
                <a:ext cx="975150" cy="1526400"/>
              </a:xfrm>
              <a:custGeom>
                <a:avLst/>
                <a:gdLst/>
                <a:ahLst/>
                <a:cxnLst/>
                <a:rect l="l" t="t" r="r" b="b"/>
                <a:pathLst>
                  <a:path w="39006" h="61056" fill="none" extrusionOk="0">
                    <a:moveTo>
                      <a:pt x="0" y="0"/>
                    </a:moveTo>
                    <a:lnTo>
                      <a:pt x="0" y="54138"/>
                    </a:lnTo>
                    <a:lnTo>
                      <a:pt x="72" y="54138"/>
                    </a:lnTo>
                    <a:cubicBezTo>
                      <a:pt x="72" y="61056"/>
                      <a:pt x="38934" y="61056"/>
                      <a:pt x="38934" y="54138"/>
                    </a:cubicBezTo>
                    <a:lnTo>
                      <a:pt x="39005" y="54138"/>
                    </a:lnTo>
                    <a:lnTo>
                      <a:pt x="39005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2"/>
              <p:cNvSpPr/>
              <p:nvPr/>
            </p:nvSpPr>
            <p:spPr>
              <a:xfrm>
                <a:off x="4106700" y="1458425"/>
                <a:ext cx="872750" cy="90225"/>
              </a:xfrm>
              <a:custGeom>
                <a:avLst/>
                <a:gdLst/>
                <a:ahLst/>
                <a:cxnLst/>
                <a:rect l="l" t="t" r="r" b="b"/>
                <a:pathLst>
                  <a:path w="34910" h="360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2" y="191"/>
                      <a:pt x="72" y="382"/>
                      <a:pt x="191" y="536"/>
                    </a:cubicBezTo>
                    <a:cubicBezTo>
                      <a:pt x="322" y="679"/>
                      <a:pt x="464" y="810"/>
                      <a:pt x="619" y="929"/>
                    </a:cubicBezTo>
                    <a:cubicBezTo>
                      <a:pt x="929" y="1155"/>
                      <a:pt x="1262" y="1334"/>
                      <a:pt x="1619" y="1489"/>
                    </a:cubicBezTo>
                    <a:cubicBezTo>
                      <a:pt x="2334" y="1787"/>
                      <a:pt x="3060" y="2025"/>
                      <a:pt x="3798" y="2215"/>
                    </a:cubicBezTo>
                    <a:cubicBezTo>
                      <a:pt x="5286" y="2584"/>
                      <a:pt x="6799" y="2858"/>
                      <a:pt x="8311" y="3049"/>
                    </a:cubicBezTo>
                    <a:cubicBezTo>
                      <a:pt x="11347" y="3430"/>
                      <a:pt x="14395" y="3608"/>
                      <a:pt x="17455" y="3608"/>
                    </a:cubicBezTo>
                    <a:cubicBezTo>
                      <a:pt x="20515" y="3608"/>
                      <a:pt x="23563" y="3430"/>
                      <a:pt x="26599" y="3049"/>
                    </a:cubicBezTo>
                    <a:cubicBezTo>
                      <a:pt x="28123" y="2858"/>
                      <a:pt x="29623" y="2584"/>
                      <a:pt x="31111" y="2215"/>
                    </a:cubicBezTo>
                    <a:cubicBezTo>
                      <a:pt x="31849" y="2025"/>
                      <a:pt x="32576" y="1787"/>
                      <a:pt x="33290" y="1489"/>
                    </a:cubicBezTo>
                    <a:cubicBezTo>
                      <a:pt x="33647" y="1334"/>
                      <a:pt x="33981" y="1155"/>
                      <a:pt x="34302" y="929"/>
                    </a:cubicBezTo>
                    <a:cubicBezTo>
                      <a:pt x="34457" y="822"/>
                      <a:pt x="34588" y="679"/>
                      <a:pt x="34719" y="536"/>
                    </a:cubicBezTo>
                    <a:cubicBezTo>
                      <a:pt x="34838" y="382"/>
                      <a:pt x="34897" y="191"/>
                      <a:pt x="34909" y="1"/>
                    </a:cubicBezTo>
                    <a:lnTo>
                      <a:pt x="34909" y="1"/>
                    </a:lnTo>
                    <a:cubicBezTo>
                      <a:pt x="34897" y="191"/>
                      <a:pt x="34814" y="370"/>
                      <a:pt x="34695" y="513"/>
                    </a:cubicBezTo>
                    <a:cubicBezTo>
                      <a:pt x="34564" y="655"/>
                      <a:pt x="34421" y="774"/>
                      <a:pt x="34254" y="870"/>
                    </a:cubicBezTo>
                    <a:cubicBezTo>
                      <a:pt x="33945" y="1072"/>
                      <a:pt x="33600" y="1239"/>
                      <a:pt x="33242" y="1370"/>
                    </a:cubicBezTo>
                    <a:cubicBezTo>
                      <a:pt x="32528" y="1632"/>
                      <a:pt x="31802" y="1834"/>
                      <a:pt x="31063" y="1989"/>
                    </a:cubicBezTo>
                    <a:cubicBezTo>
                      <a:pt x="29575" y="2310"/>
                      <a:pt x="28075" y="2537"/>
                      <a:pt x="26563" y="2691"/>
                    </a:cubicBezTo>
                    <a:cubicBezTo>
                      <a:pt x="23647" y="2978"/>
                      <a:pt x="20720" y="3133"/>
                      <a:pt x="17782" y="3133"/>
                    </a:cubicBezTo>
                    <a:cubicBezTo>
                      <a:pt x="17673" y="3133"/>
                      <a:pt x="17564" y="3132"/>
                      <a:pt x="17455" y="3132"/>
                    </a:cubicBezTo>
                    <a:cubicBezTo>
                      <a:pt x="17346" y="3132"/>
                      <a:pt x="17237" y="3133"/>
                      <a:pt x="17128" y="3133"/>
                    </a:cubicBezTo>
                    <a:cubicBezTo>
                      <a:pt x="14201" y="3133"/>
                      <a:pt x="11274" y="2978"/>
                      <a:pt x="8358" y="2691"/>
                    </a:cubicBezTo>
                    <a:cubicBezTo>
                      <a:pt x="6846" y="2537"/>
                      <a:pt x="5346" y="2310"/>
                      <a:pt x="3858" y="1989"/>
                    </a:cubicBezTo>
                    <a:cubicBezTo>
                      <a:pt x="3120" y="1834"/>
                      <a:pt x="2381" y="1632"/>
                      <a:pt x="1667" y="1370"/>
                    </a:cubicBezTo>
                    <a:cubicBezTo>
                      <a:pt x="1322" y="1239"/>
                      <a:pt x="976" y="1072"/>
                      <a:pt x="655" y="870"/>
                    </a:cubicBezTo>
                    <a:cubicBezTo>
                      <a:pt x="500" y="763"/>
                      <a:pt x="357" y="644"/>
                      <a:pt x="226" y="513"/>
                    </a:cubicBezTo>
                    <a:cubicBezTo>
                      <a:pt x="95" y="370"/>
                      <a:pt x="24" y="19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2"/>
              <p:cNvSpPr/>
              <p:nvPr/>
            </p:nvSpPr>
            <p:spPr>
              <a:xfrm>
                <a:off x="4055800" y="1438750"/>
                <a:ext cx="974850" cy="1481125"/>
              </a:xfrm>
              <a:custGeom>
                <a:avLst/>
                <a:gdLst/>
                <a:ahLst/>
                <a:cxnLst/>
                <a:rect l="l" t="t" r="r" b="b"/>
                <a:pathLst>
                  <a:path w="38994" h="59245" extrusionOk="0">
                    <a:moveTo>
                      <a:pt x="169" y="0"/>
                    </a:moveTo>
                    <a:cubicBezTo>
                      <a:pt x="77" y="0"/>
                      <a:pt x="0" y="73"/>
                      <a:pt x="0" y="168"/>
                    </a:cubicBezTo>
                    <a:lnTo>
                      <a:pt x="0" y="54056"/>
                    </a:lnTo>
                    <a:lnTo>
                      <a:pt x="72" y="54056"/>
                    </a:lnTo>
                    <a:cubicBezTo>
                      <a:pt x="72" y="57515"/>
                      <a:pt x="9784" y="59244"/>
                      <a:pt x="19497" y="59244"/>
                    </a:cubicBezTo>
                    <a:cubicBezTo>
                      <a:pt x="29209" y="59244"/>
                      <a:pt x="38922" y="57515"/>
                      <a:pt x="38922" y="54056"/>
                    </a:cubicBezTo>
                    <a:lnTo>
                      <a:pt x="38993" y="54056"/>
                    </a:lnTo>
                    <a:lnTo>
                      <a:pt x="38993" y="180"/>
                    </a:lnTo>
                    <a:cubicBezTo>
                      <a:pt x="38993" y="75"/>
                      <a:pt x="38908" y="0"/>
                      <a:pt x="38819" y="0"/>
                    </a:cubicBezTo>
                    <a:cubicBezTo>
                      <a:pt x="38797" y="0"/>
                      <a:pt x="38776" y="4"/>
                      <a:pt x="38755" y="14"/>
                    </a:cubicBezTo>
                    <a:lnTo>
                      <a:pt x="38303" y="204"/>
                    </a:lnTo>
                    <a:cubicBezTo>
                      <a:pt x="37683" y="490"/>
                      <a:pt x="37124" y="895"/>
                      <a:pt x="36671" y="1395"/>
                    </a:cubicBezTo>
                    <a:cubicBezTo>
                      <a:pt x="35195" y="2966"/>
                      <a:pt x="28063" y="4157"/>
                      <a:pt x="19491" y="4157"/>
                    </a:cubicBezTo>
                    <a:cubicBezTo>
                      <a:pt x="10490" y="4157"/>
                      <a:pt x="3072" y="2847"/>
                      <a:pt x="2143" y="1157"/>
                    </a:cubicBezTo>
                    <a:cubicBezTo>
                      <a:pt x="2000" y="883"/>
                      <a:pt x="1774" y="680"/>
                      <a:pt x="1500" y="561"/>
                    </a:cubicBezTo>
                    <a:lnTo>
                      <a:pt x="238" y="14"/>
                    </a:lnTo>
                    <a:cubicBezTo>
                      <a:pt x="215" y="4"/>
                      <a:pt x="192" y="0"/>
                      <a:pt x="1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8269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9ADE-2749-4460-BD80-BB1D2C73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832" y="1752749"/>
            <a:ext cx="9172832" cy="1326000"/>
          </a:xfrm>
        </p:spPr>
        <p:txBody>
          <a:bodyPr/>
          <a:lstStyle/>
          <a:p>
            <a:r>
              <a:rPr lang="en-US" sz="2000" dirty="0">
                <a:solidFill>
                  <a:srgbClr val="00B0F0"/>
                </a:solidFill>
              </a:rPr>
              <a:t>data</a:t>
            </a:r>
            <a:r>
              <a:rPr lang="en-US" sz="2000" dirty="0"/>
              <a:t> =</a:t>
            </a:r>
            <a:r>
              <a:rPr lang="en-US" sz="2000" dirty="0">
                <a:solidFill>
                  <a:srgbClr val="00B0F0"/>
                </a:solidFill>
              </a:rPr>
              <a:t> data</a:t>
            </a:r>
            <a:r>
              <a:rPr lang="en-US" sz="2000" dirty="0"/>
              <a:t> =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AB55BC-8BC7-493B-9F0E-2E97DB03FC1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7665" y="2231995"/>
            <a:ext cx="9028670" cy="1080600"/>
          </a:xfrm>
        </p:spPr>
        <p:txBody>
          <a:bodyPr/>
          <a:lstStyle/>
          <a:p>
            <a:r>
              <a:rPr lang="en-US" sz="2000" b="0" dirty="0" err="1">
                <a:solidFill>
                  <a:srgbClr val="FFDB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=&lt;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en-US" sz="20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= &lt;y&gt; ~ &lt;x&gt;</a:t>
            </a:r>
            <a:r>
              <a:rPr lang="en-US" sz="2000" b="0" dirty="0">
                <a:solidFill>
                  <a:srgbClr val="FFDB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family =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BF81A1D-2D0F-4EA8-A3F6-49B69502FDED}"/>
              </a:ext>
            </a:extLst>
          </p:cNvPr>
          <p:cNvSpPr txBox="1">
            <a:spLocks/>
          </p:cNvSpPr>
          <p:nvPr/>
        </p:nvSpPr>
        <p:spPr>
          <a:xfrm>
            <a:off x="57665" y="2231995"/>
            <a:ext cx="9028670" cy="10806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erriweather Sans"/>
              <a:buNone/>
              <a:defRPr sz="6000" b="1" i="0" u="none" strike="noStrike" cap="non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32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=&lt;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en-US" sz="20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= &lt;y&gt; ~ &lt;x&gt;</a:t>
            </a:r>
            <a:r>
              <a:rPr lang="en-US" sz="2000" b="0" dirty="0">
                <a:solidFill>
                  <a:srgbClr val="FFDB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family =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342557B-5B12-43A2-A432-9FA521F5C11E}"/>
              </a:ext>
            </a:extLst>
          </p:cNvPr>
          <p:cNvSpPr txBox="1">
            <a:spLocks/>
          </p:cNvSpPr>
          <p:nvPr/>
        </p:nvSpPr>
        <p:spPr>
          <a:xfrm>
            <a:off x="57665" y="2231995"/>
            <a:ext cx="9028670" cy="10806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erriweather Sans"/>
              <a:buNone/>
              <a:defRPr sz="6000" b="1" i="0" u="none" strike="noStrike" cap="non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=&lt;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en-US" sz="20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= &lt;y&gt; ~ &lt;x&gt;, </a:t>
            </a:r>
            <a:r>
              <a:rPr lang="en-US" sz="2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 =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D1493D-9449-460B-9CDF-B8F8F5F0D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17" y="5573"/>
            <a:ext cx="4030370" cy="1747176"/>
          </a:xfrm>
          <a:prstGeom prst="rect">
            <a:avLst/>
          </a:prstGeom>
        </p:spPr>
      </p:pic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30D3E76-3A9E-4CAC-BA93-9E0F3B18FF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74384" y="2228158"/>
            <a:ext cx="1028848" cy="257158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0B9603-8A7C-49F1-963C-0CE4885AAA67}"/>
              </a:ext>
            </a:extLst>
          </p:cNvPr>
          <p:cNvSpPr txBox="1"/>
          <p:nvPr/>
        </p:nvSpPr>
        <p:spPr>
          <a:xfrm>
            <a:off x="-51800" y="4706779"/>
            <a:ext cx="4623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  <a:lumOff val="50000"/>
                  </a:schemeClr>
                </a:solidFill>
                <a:hlinkClick r:id="rId4"/>
              </a:rPr>
              <a:t>For more </a:t>
            </a:r>
            <a:r>
              <a:rPr lang="en-US" b="1" dirty="0">
                <a:solidFill>
                  <a:schemeClr val="accent1">
                    <a:lumMod val="50000"/>
                    <a:lumOff val="50000"/>
                  </a:schemeClr>
                </a:solidFill>
                <a:hlinkClick r:id="rId4"/>
              </a:rPr>
              <a:t>in GLM in R: check the hyperlink</a:t>
            </a:r>
            <a:endParaRPr lang="en-US" sz="1400" b="1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31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31"/>
          <p:cNvGrpSpPr/>
          <p:nvPr/>
        </p:nvGrpSpPr>
        <p:grpSpPr>
          <a:xfrm>
            <a:off x="1370337" y="1396904"/>
            <a:ext cx="6403376" cy="2745852"/>
            <a:chOff x="254503" y="268253"/>
            <a:chExt cx="8513996" cy="4594800"/>
          </a:xfrm>
        </p:grpSpPr>
        <p:sp>
          <p:nvSpPr>
            <p:cNvPr id="406" name="Google Shape;406;p31"/>
            <p:cNvSpPr/>
            <p:nvPr/>
          </p:nvSpPr>
          <p:spPr>
            <a:xfrm rot="10800000" flipH="1">
              <a:off x="254503" y="268253"/>
              <a:ext cx="8511300" cy="4594800"/>
            </a:xfrm>
            <a:prstGeom prst="snip1Rect">
              <a:avLst>
                <a:gd name="adj" fmla="val 17909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30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 rot="5400000">
              <a:off x="8024948" y="4119478"/>
              <a:ext cx="814200" cy="672900"/>
            </a:xfrm>
            <a:prstGeom prst="rtTriangle">
              <a:avLst/>
            </a:prstGeom>
            <a:solidFill>
              <a:srgbClr val="F8F7E0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31"/>
          <p:cNvSpPr txBox="1">
            <a:spLocks noGrp="1"/>
          </p:cNvSpPr>
          <p:nvPr>
            <p:ph type="title"/>
          </p:nvPr>
        </p:nvSpPr>
        <p:spPr>
          <a:xfrm>
            <a:off x="2069888" y="1000750"/>
            <a:ext cx="509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09" name="Google Shape;409;p31"/>
          <p:cNvSpPr txBox="1">
            <a:spLocks noGrp="1"/>
          </p:cNvSpPr>
          <p:nvPr>
            <p:ph type="subTitle" idx="1"/>
          </p:nvPr>
        </p:nvSpPr>
        <p:spPr>
          <a:xfrm>
            <a:off x="2285588" y="2211097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Generalized Linead Model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OLS Linear Regression Model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410" name="Google Shape;410;p31"/>
          <p:cNvGrpSpPr/>
          <p:nvPr/>
        </p:nvGrpSpPr>
        <p:grpSpPr>
          <a:xfrm rot="1273802">
            <a:off x="579868" y="3663039"/>
            <a:ext cx="1748192" cy="880797"/>
            <a:chOff x="782606" y="3568534"/>
            <a:chExt cx="1748256" cy="880829"/>
          </a:xfrm>
        </p:grpSpPr>
        <p:sp>
          <p:nvSpPr>
            <p:cNvPr id="411" name="Google Shape;411;p31"/>
            <p:cNvSpPr/>
            <p:nvPr/>
          </p:nvSpPr>
          <p:spPr>
            <a:xfrm>
              <a:off x="842931" y="4281219"/>
              <a:ext cx="19355" cy="168144"/>
            </a:xfrm>
            <a:custGeom>
              <a:avLst/>
              <a:gdLst/>
              <a:ahLst/>
              <a:cxnLst/>
              <a:rect l="l" t="t" r="r" b="b"/>
              <a:pathLst>
                <a:path w="573" h="4978" extrusionOk="0">
                  <a:moveTo>
                    <a:pt x="1" y="1"/>
                  </a:moveTo>
                  <a:lnTo>
                    <a:pt x="1" y="4978"/>
                  </a:lnTo>
                  <a:lnTo>
                    <a:pt x="572" y="4978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921361" y="4348401"/>
              <a:ext cx="19321" cy="100961"/>
            </a:xfrm>
            <a:custGeom>
              <a:avLst/>
              <a:gdLst/>
              <a:ahLst/>
              <a:cxnLst/>
              <a:rect l="l" t="t" r="r" b="b"/>
              <a:pathLst>
                <a:path w="572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572" y="2989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999791" y="4281219"/>
              <a:ext cx="18915" cy="168144"/>
            </a:xfrm>
            <a:custGeom>
              <a:avLst/>
              <a:gdLst/>
              <a:ahLst/>
              <a:cxnLst/>
              <a:rect l="l" t="t" r="r" b="b"/>
              <a:pathLst>
                <a:path w="560" h="4978" extrusionOk="0">
                  <a:moveTo>
                    <a:pt x="0" y="1"/>
                  </a:moveTo>
                  <a:lnTo>
                    <a:pt x="0" y="4978"/>
                  </a:lnTo>
                  <a:lnTo>
                    <a:pt x="560" y="4978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1078187" y="4348401"/>
              <a:ext cx="18949" cy="100961"/>
            </a:xfrm>
            <a:custGeom>
              <a:avLst/>
              <a:gdLst/>
              <a:ahLst/>
              <a:cxnLst/>
              <a:rect l="l" t="t" r="r" b="b"/>
              <a:pathLst>
                <a:path w="561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560" y="2989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1156616" y="4281219"/>
              <a:ext cx="18949" cy="168144"/>
            </a:xfrm>
            <a:custGeom>
              <a:avLst/>
              <a:gdLst/>
              <a:ahLst/>
              <a:cxnLst/>
              <a:rect l="l" t="t" r="r" b="b"/>
              <a:pathLst>
                <a:path w="561" h="4978" extrusionOk="0">
                  <a:moveTo>
                    <a:pt x="1" y="1"/>
                  </a:moveTo>
                  <a:lnTo>
                    <a:pt x="1" y="4978"/>
                  </a:lnTo>
                  <a:lnTo>
                    <a:pt x="560" y="4978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1235046" y="4348401"/>
              <a:ext cx="18915" cy="100961"/>
            </a:xfrm>
            <a:custGeom>
              <a:avLst/>
              <a:gdLst/>
              <a:ahLst/>
              <a:cxnLst/>
              <a:rect l="l" t="t" r="r" b="b"/>
              <a:pathLst>
                <a:path w="560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560" y="2989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1313476" y="4281219"/>
              <a:ext cx="18915" cy="168144"/>
            </a:xfrm>
            <a:custGeom>
              <a:avLst/>
              <a:gdLst/>
              <a:ahLst/>
              <a:cxnLst/>
              <a:rect l="l" t="t" r="r" b="b"/>
              <a:pathLst>
                <a:path w="560" h="4978" extrusionOk="0">
                  <a:moveTo>
                    <a:pt x="0" y="1"/>
                  </a:moveTo>
                  <a:lnTo>
                    <a:pt x="0" y="4978"/>
                  </a:lnTo>
                  <a:lnTo>
                    <a:pt x="560" y="4978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1391872" y="4348401"/>
              <a:ext cx="18949" cy="100961"/>
            </a:xfrm>
            <a:custGeom>
              <a:avLst/>
              <a:gdLst/>
              <a:ahLst/>
              <a:cxnLst/>
              <a:rect l="l" t="t" r="r" b="b"/>
              <a:pathLst>
                <a:path w="561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560" y="2989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1470301" y="4281219"/>
              <a:ext cx="18949" cy="168144"/>
            </a:xfrm>
            <a:custGeom>
              <a:avLst/>
              <a:gdLst/>
              <a:ahLst/>
              <a:cxnLst/>
              <a:rect l="l" t="t" r="r" b="b"/>
              <a:pathLst>
                <a:path w="561" h="4978" extrusionOk="0">
                  <a:moveTo>
                    <a:pt x="0" y="1"/>
                  </a:moveTo>
                  <a:lnTo>
                    <a:pt x="0" y="4978"/>
                  </a:lnTo>
                  <a:lnTo>
                    <a:pt x="560" y="4978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1548731" y="4348401"/>
              <a:ext cx="18915" cy="100961"/>
            </a:xfrm>
            <a:custGeom>
              <a:avLst/>
              <a:gdLst/>
              <a:ahLst/>
              <a:cxnLst/>
              <a:rect l="l" t="t" r="r" b="b"/>
              <a:pathLst>
                <a:path w="560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560" y="2989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1627127" y="4281219"/>
              <a:ext cx="18949" cy="168144"/>
            </a:xfrm>
            <a:custGeom>
              <a:avLst/>
              <a:gdLst/>
              <a:ahLst/>
              <a:cxnLst/>
              <a:rect l="l" t="t" r="r" b="b"/>
              <a:pathLst>
                <a:path w="561" h="4978" extrusionOk="0">
                  <a:moveTo>
                    <a:pt x="1" y="1"/>
                  </a:moveTo>
                  <a:lnTo>
                    <a:pt x="1" y="4978"/>
                  </a:lnTo>
                  <a:lnTo>
                    <a:pt x="560" y="4978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1705557" y="4348401"/>
              <a:ext cx="18949" cy="100961"/>
            </a:xfrm>
            <a:custGeom>
              <a:avLst/>
              <a:gdLst/>
              <a:ahLst/>
              <a:cxnLst/>
              <a:rect l="l" t="t" r="r" b="b"/>
              <a:pathLst>
                <a:path w="561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560" y="2989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1783986" y="4281219"/>
              <a:ext cx="18915" cy="168144"/>
            </a:xfrm>
            <a:custGeom>
              <a:avLst/>
              <a:gdLst/>
              <a:ahLst/>
              <a:cxnLst/>
              <a:rect l="l" t="t" r="r" b="b"/>
              <a:pathLst>
                <a:path w="560" h="4978" extrusionOk="0">
                  <a:moveTo>
                    <a:pt x="0" y="1"/>
                  </a:moveTo>
                  <a:lnTo>
                    <a:pt x="0" y="4978"/>
                  </a:lnTo>
                  <a:lnTo>
                    <a:pt x="560" y="4978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1862416" y="4348401"/>
              <a:ext cx="18915" cy="100961"/>
            </a:xfrm>
            <a:custGeom>
              <a:avLst/>
              <a:gdLst/>
              <a:ahLst/>
              <a:cxnLst/>
              <a:rect l="l" t="t" r="r" b="b"/>
              <a:pathLst>
                <a:path w="560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560" y="2989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1940407" y="4281219"/>
              <a:ext cx="19355" cy="168144"/>
            </a:xfrm>
            <a:custGeom>
              <a:avLst/>
              <a:gdLst/>
              <a:ahLst/>
              <a:cxnLst/>
              <a:rect l="l" t="t" r="r" b="b"/>
              <a:pathLst>
                <a:path w="573" h="4978" extrusionOk="0">
                  <a:moveTo>
                    <a:pt x="1" y="1"/>
                  </a:moveTo>
                  <a:lnTo>
                    <a:pt x="1" y="4978"/>
                  </a:lnTo>
                  <a:lnTo>
                    <a:pt x="572" y="4978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2018836" y="4348401"/>
              <a:ext cx="19355" cy="100961"/>
            </a:xfrm>
            <a:custGeom>
              <a:avLst/>
              <a:gdLst/>
              <a:ahLst/>
              <a:cxnLst/>
              <a:rect l="l" t="t" r="r" b="b"/>
              <a:pathLst>
                <a:path w="573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572" y="2989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2097266" y="4281219"/>
              <a:ext cx="19321" cy="168144"/>
            </a:xfrm>
            <a:custGeom>
              <a:avLst/>
              <a:gdLst/>
              <a:ahLst/>
              <a:cxnLst/>
              <a:rect l="l" t="t" r="r" b="b"/>
              <a:pathLst>
                <a:path w="572" h="4978" extrusionOk="0">
                  <a:moveTo>
                    <a:pt x="0" y="1"/>
                  </a:moveTo>
                  <a:lnTo>
                    <a:pt x="0" y="4978"/>
                  </a:lnTo>
                  <a:lnTo>
                    <a:pt x="572" y="4978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2175696" y="4348401"/>
              <a:ext cx="19321" cy="100961"/>
            </a:xfrm>
            <a:custGeom>
              <a:avLst/>
              <a:gdLst/>
              <a:ahLst/>
              <a:cxnLst/>
              <a:rect l="l" t="t" r="r" b="b"/>
              <a:pathLst>
                <a:path w="572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572" y="2989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2254092" y="4281219"/>
              <a:ext cx="19355" cy="168144"/>
            </a:xfrm>
            <a:custGeom>
              <a:avLst/>
              <a:gdLst/>
              <a:ahLst/>
              <a:cxnLst/>
              <a:rect l="l" t="t" r="r" b="b"/>
              <a:pathLst>
                <a:path w="573" h="4978" extrusionOk="0">
                  <a:moveTo>
                    <a:pt x="1" y="1"/>
                  </a:moveTo>
                  <a:lnTo>
                    <a:pt x="1" y="4978"/>
                  </a:lnTo>
                  <a:lnTo>
                    <a:pt x="572" y="4978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2332521" y="4348401"/>
              <a:ext cx="18949" cy="100961"/>
            </a:xfrm>
            <a:custGeom>
              <a:avLst/>
              <a:gdLst/>
              <a:ahLst/>
              <a:cxnLst/>
              <a:rect l="l" t="t" r="r" b="b"/>
              <a:pathLst>
                <a:path w="561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560" y="2989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2410951" y="4281219"/>
              <a:ext cx="18915" cy="168144"/>
            </a:xfrm>
            <a:custGeom>
              <a:avLst/>
              <a:gdLst/>
              <a:ahLst/>
              <a:cxnLst/>
              <a:rect l="l" t="t" r="r" b="b"/>
              <a:pathLst>
                <a:path w="560" h="4978" extrusionOk="0">
                  <a:moveTo>
                    <a:pt x="0" y="1"/>
                  </a:moveTo>
                  <a:lnTo>
                    <a:pt x="0" y="4978"/>
                  </a:lnTo>
                  <a:lnTo>
                    <a:pt x="560" y="4978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782606" y="3568534"/>
              <a:ext cx="1748256" cy="876763"/>
            </a:xfrm>
            <a:custGeom>
              <a:avLst/>
              <a:gdLst/>
              <a:ahLst/>
              <a:cxnLst/>
              <a:rect l="l" t="t" r="r" b="b"/>
              <a:pathLst>
                <a:path w="51758" h="25957" extrusionOk="0">
                  <a:moveTo>
                    <a:pt x="25873" y="7894"/>
                  </a:moveTo>
                  <a:cubicBezTo>
                    <a:pt x="31457" y="7894"/>
                    <a:pt x="36505" y="11228"/>
                    <a:pt x="38684" y="16372"/>
                  </a:cubicBezTo>
                  <a:lnTo>
                    <a:pt x="39244" y="17681"/>
                  </a:lnTo>
                  <a:lnTo>
                    <a:pt x="12514" y="17681"/>
                  </a:lnTo>
                  <a:lnTo>
                    <a:pt x="13074" y="16372"/>
                  </a:lnTo>
                  <a:cubicBezTo>
                    <a:pt x="15253" y="11228"/>
                    <a:pt x="20289" y="7894"/>
                    <a:pt x="25873" y="7894"/>
                  </a:cubicBezTo>
                  <a:close/>
                  <a:moveTo>
                    <a:pt x="25873" y="0"/>
                  </a:moveTo>
                  <a:cubicBezTo>
                    <a:pt x="15765" y="0"/>
                    <a:pt x="6978" y="6942"/>
                    <a:pt x="4632" y="16776"/>
                  </a:cubicBezTo>
                  <a:lnTo>
                    <a:pt x="4597" y="16955"/>
                  </a:lnTo>
                  <a:lnTo>
                    <a:pt x="4418" y="17681"/>
                  </a:lnTo>
                  <a:lnTo>
                    <a:pt x="1" y="17681"/>
                  </a:lnTo>
                  <a:lnTo>
                    <a:pt x="1" y="25956"/>
                  </a:lnTo>
                  <a:lnTo>
                    <a:pt x="51757" y="25956"/>
                  </a:lnTo>
                  <a:lnTo>
                    <a:pt x="51757" y="17681"/>
                  </a:lnTo>
                  <a:lnTo>
                    <a:pt x="47328" y="17681"/>
                  </a:lnTo>
                  <a:lnTo>
                    <a:pt x="47161" y="16955"/>
                  </a:lnTo>
                  <a:lnTo>
                    <a:pt x="47126" y="16776"/>
                  </a:lnTo>
                  <a:cubicBezTo>
                    <a:pt x="44780" y="6942"/>
                    <a:pt x="35993" y="0"/>
                    <a:pt x="25873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94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863062" y="4261122"/>
              <a:ext cx="19321" cy="168144"/>
            </a:xfrm>
            <a:custGeom>
              <a:avLst/>
              <a:gdLst/>
              <a:ahLst/>
              <a:cxnLst/>
              <a:rect l="l" t="t" r="r" b="b"/>
              <a:pathLst>
                <a:path w="572" h="4978" extrusionOk="0">
                  <a:moveTo>
                    <a:pt x="0" y="1"/>
                  </a:moveTo>
                  <a:lnTo>
                    <a:pt x="0" y="4977"/>
                  </a:lnTo>
                  <a:lnTo>
                    <a:pt x="572" y="4977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941458" y="4328270"/>
              <a:ext cx="19355" cy="100995"/>
            </a:xfrm>
            <a:custGeom>
              <a:avLst/>
              <a:gdLst/>
              <a:ahLst/>
              <a:cxnLst/>
              <a:rect l="l" t="t" r="r" b="b"/>
              <a:pathLst>
                <a:path w="573" h="2990" extrusionOk="0">
                  <a:moveTo>
                    <a:pt x="1" y="1"/>
                  </a:moveTo>
                  <a:lnTo>
                    <a:pt x="1" y="2989"/>
                  </a:lnTo>
                  <a:lnTo>
                    <a:pt x="572" y="2989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1019888" y="4261122"/>
              <a:ext cx="18949" cy="168144"/>
            </a:xfrm>
            <a:custGeom>
              <a:avLst/>
              <a:gdLst/>
              <a:ahLst/>
              <a:cxnLst/>
              <a:rect l="l" t="t" r="r" b="b"/>
              <a:pathLst>
                <a:path w="561" h="4978" extrusionOk="0">
                  <a:moveTo>
                    <a:pt x="0" y="1"/>
                  </a:moveTo>
                  <a:lnTo>
                    <a:pt x="0" y="4977"/>
                  </a:lnTo>
                  <a:lnTo>
                    <a:pt x="560" y="4977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1098318" y="4328270"/>
              <a:ext cx="18915" cy="100995"/>
            </a:xfrm>
            <a:custGeom>
              <a:avLst/>
              <a:gdLst/>
              <a:ahLst/>
              <a:cxnLst/>
              <a:rect l="l" t="t" r="r" b="b"/>
              <a:pathLst>
                <a:path w="560" h="2990" extrusionOk="0">
                  <a:moveTo>
                    <a:pt x="0" y="1"/>
                  </a:moveTo>
                  <a:lnTo>
                    <a:pt x="0" y="2989"/>
                  </a:lnTo>
                  <a:lnTo>
                    <a:pt x="560" y="298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1176714" y="4261122"/>
              <a:ext cx="18949" cy="168144"/>
            </a:xfrm>
            <a:custGeom>
              <a:avLst/>
              <a:gdLst/>
              <a:ahLst/>
              <a:cxnLst/>
              <a:rect l="l" t="t" r="r" b="b"/>
              <a:pathLst>
                <a:path w="561" h="4978" extrusionOk="0">
                  <a:moveTo>
                    <a:pt x="1" y="1"/>
                  </a:moveTo>
                  <a:lnTo>
                    <a:pt x="1" y="4977"/>
                  </a:lnTo>
                  <a:lnTo>
                    <a:pt x="560" y="4977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1255143" y="4328270"/>
              <a:ext cx="18949" cy="100995"/>
            </a:xfrm>
            <a:custGeom>
              <a:avLst/>
              <a:gdLst/>
              <a:ahLst/>
              <a:cxnLst/>
              <a:rect l="l" t="t" r="r" b="b"/>
              <a:pathLst>
                <a:path w="561" h="2990" extrusionOk="0">
                  <a:moveTo>
                    <a:pt x="1" y="1"/>
                  </a:moveTo>
                  <a:lnTo>
                    <a:pt x="1" y="2989"/>
                  </a:lnTo>
                  <a:lnTo>
                    <a:pt x="560" y="298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1333573" y="4261122"/>
              <a:ext cx="18915" cy="168144"/>
            </a:xfrm>
            <a:custGeom>
              <a:avLst/>
              <a:gdLst/>
              <a:ahLst/>
              <a:cxnLst/>
              <a:rect l="l" t="t" r="r" b="b"/>
              <a:pathLst>
                <a:path w="560" h="4978" extrusionOk="0">
                  <a:moveTo>
                    <a:pt x="0" y="1"/>
                  </a:moveTo>
                  <a:lnTo>
                    <a:pt x="0" y="4977"/>
                  </a:lnTo>
                  <a:lnTo>
                    <a:pt x="560" y="4977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1412003" y="4328270"/>
              <a:ext cx="18915" cy="100995"/>
            </a:xfrm>
            <a:custGeom>
              <a:avLst/>
              <a:gdLst/>
              <a:ahLst/>
              <a:cxnLst/>
              <a:rect l="l" t="t" r="r" b="b"/>
              <a:pathLst>
                <a:path w="560" h="2990" extrusionOk="0">
                  <a:moveTo>
                    <a:pt x="0" y="1"/>
                  </a:moveTo>
                  <a:lnTo>
                    <a:pt x="0" y="2989"/>
                  </a:lnTo>
                  <a:lnTo>
                    <a:pt x="560" y="298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1490399" y="4261122"/>
              <a:ext cx="18949" cy="168144"/>
            </a:xfrm>
            <a:custGeom>
              <a:avLst/>
              <a:gdLst/>
              <a:ahLst/>
              <a:cxnLst/>
              <a:rect l="l" t="t" r="r" b="b"/>
              <a:pathLst>
                <a:path w="561" h="4978" extrusionOk="0">
                  <a:moveTo>
                    <a:pt x="1" y="1"/>
                  </a:moveTo>
                  <a:lnTo>
                    <a:pt x="1" y="4977"/>
                  </a:lnTo>
                  <a:lnTo>
                    <a:pt x="560" y="4977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1568828" y="4328270"/>
              <a:ext cx="18949" cy="100995"/>
            </a:xfrm>
            <a:custGeom>
              <a:avLst/>
              <a:gdLst/>
              <a:ahLst/>
              <a:cxnLst/>
              <a:rect l="l" t="t" r="r" b="b"/>
              <a:pathLst>
                <a:path w="561" h="2990" extrusionOk="0">
                  <a:moveTo>
                    <a:pt x="0" y="1"/>
                  </a:moveTo>
                  <a:lnTo>
                    <a:pt x="0" y="2989"/>
                  </a:lnTo>
                  <a:lnTo>
                    <a:pt x="560" y="298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1647258" y="4261122"/>
              <a:ext cx="18915" cy="168144"/>
            </a:xfrm>
            <a:custGeom>
              <a:avLst/>
              <a:gdLst/>
              <a:ahLst/>
              <a:cxnLst/>
              <a:rect l="l" t="t" r="r" b="b"/>
              <a:pathLst>
                <a:path w="560" h="4978" extrusionOk="0">
                  <a:moveTo>
                    <a:pt x="0" y="1"/>
                  </a:moveTo>
                  <a:lnTo>
                    <a:pt x="0" y="4977"/>
                  </a:lnTo>
                  <a:lnTo>
                    <a:pt x="560" y="4977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1725654" y="4328270"/>
              <a:ext cx="18949" cy="100995"/>
            </a:xfrm>
            <a:custGeom>
              <a:avLst/>
              <a:gdLst/>
              <a:ahLst/>
              <a:cxnLst/>
              <a:rect l="l" t="t" r="r" b="b"/>
              <a:pathLst>
                <a:path w="561" h="2990" extrusionOk="0">
                  <a:moveTo>
                    <a:pt x="1" y="1"/>
                  </a:moveTo>
                  <a:lnTo>
                    <a:pt x="1" y="2989"/>
                  </a:lnTo>
                  <a:lnTo>
                    <a:pt x="561" y="298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1804084" y="4261122"/>
              <a:ext cx="18949" cy="168144"/>
            </a:xfrm>
            <a:custGeom>
              <a:avLst/>
              <a:gdLst/>
              <a:ahLst/>
              <a:cxnLst/>
              <a:rect l="l" t="t" r="r" b="b"/>
              <a:pathLst>
                <a:path w="561" h="4978" extrusionOk="0">
                  <a:moveTo>
                    <a:pt x="1" y="1"/>
                  </a:moveTo>
                  <a:lnTo>
                    <a:pt x="1" y="4977"/>
                  </a:lnTo>
                  <a:lnTo>
                    <a:pt x="560" y="4977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1882513" y="4328270"/>
              <a:ext cx="18915" cy="100995"/>
            </a:xfrm>
            <a:custGeom>
              <a:avLst/>
              <a:gdLst/>
              <a:ahLst/>
              <a:cxnLst/>
              <a:rect l="l" t="t" r="r" b="b"/>
              <a:pathLst>
                <a:path w="560" h="2990" extrusionOk="0">
                  <a:moveTo>
                    <a:pt x="0" y="1"/>
                  </a:moveTo>
                  <a:lnTo>
                    <a:pt x="0" y="2989"/>
                  </a:lnTo>
                  <a:lnTo>
                    <a:pt x="560" y="298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1960538" y="4261122"/>
              <a:ext cx="19321" cy="168144"/>
            </a:xfrm>
            <a:custGeom>
              <a:avLst/>
              <a:gdLst/>
              <a:ahLst/>
              <a:cxnLst/>
              <a:rect l="l" t="t" r="r" b="b"/>
              <a:pathLst>
                <a:path w="572" h="4978" extrusionOk="0">
                  <a:moveTo>
                    <a:pt x="0" y="1"/>
                  </a:moveTo>
                  <a:lnTo>
                    <a:pt x="0" y="4977"/>
                  </a:lnTo>
                  <a:lnTo>
                    <a:pt x="572" y="4977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2038934" y="4328270"/>
              <a:ext cx="19355" cy="100995"/>
            </a:xfrm>
            <a:custGeom>
              <a:avLst/>
              <a:gdLst/>
              <a:ahLst/>
              <a:cxnLst/>
              <a:rect l="l" t="t" r="r" b="b"/>
              <a:pathLst>
                <a:path w="573" h="2990" extrusionOk="0">
                  <a:moveTo>
                    <a:pt x="1" y="1"/>
                  </a:moveTo>
                  <a:lnTo>
                    <a:pt x="1" y="2989"/>
                  </a:lnTo>
                  <a:lnTo>
                    <a:pt x="572" y="2989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2117363" y="4261122"/>
              <a:ext cx="19355" cy="168144"/>
            </a:xfrm>
            <a:custGeom>
              <a:avLst/>
              <a:gdLst/>
              <a:ahLst/>
              <a:cxnLst/>
              <a:rect l="l" t="t" r="r" b="b"/>
              <a:pathLst>
                <a:path w="573" h="4978" extrusionOk="0">
                  <a:moveTo>
                    <a:pt x="1" y="1"/>
                  </a:moveTo>
                  <a:lnTo>
                    <a:pt x="1" y="4977"/>
                  </a:lnTo>
                  <a:lnTo>
                    <a:pt x="572" y="4977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2195793" y="4328270"/>
              <a:ext cx="19321" cy="100995"/>
            </a:xfrm>
            <a:custGeom>
              <a:avLst/>
              <a:gdLst/>
              <a:ahLst/>
              <a:cxnLst/>
              <a:rect l="l" t="t" r="r" b="b"/>
              <a:pathLst>
                <a:path w="572" h="2990" extrusionOk="0">
                  <a:moveTo>
                    <a:pt x="0" y="1"/>
                  </a:moveTo>
                  <a:lnTo>
                    <a:pt x="0" y="2989"/>
                  </a:lnTo>
                  <a:lnTo>
                    <a:pt x="572" y="2989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2274223" y="4261122"/>
              <a:ext cx="19321" cy="168144"/>
            </a:xfrm>
            <a:custGeom>
              <a:avLst/>
              <a:gdLst/>
              <a:ahLst/>
              <a:cxnLst/>
              <a:rect l="l" t="t" r="r" b="b"/>
              <a:pathLst>
                <a:path w="572" h="4978" extrusionOk="0">
                  <a:moveTo>
                    <a:pt x="0" y="1"/>
                  </a:moveTo>
                  <a:lnTo>
                    <a:pt x="0" y="4977"/>
                  </a:lnTo>
                  <a:lnTo>
                    <a:pt x="572" y="4977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2352619" y="4328270"/>
              <a:ext cx="18949" cy="100995"/>
            </a:xfrm>
            <a:custGeom>
              <a:avLst/>
              <a:gdLst/>
              <a:ahLst/>
              <a:cxnLst/>
              <a:rect l="l" t="t" r="r" b="b"/>
              <a:pathLst>
                <a:path w="561" h="2990" extrusionOk="0">
                  <a:moveTo>
                    <a:pt x="1" y="1"/>
                  </a:moveTo>
                  <a:lnTo>
                    <a:pt x="1" y="2989"/>
                  </a:lnTo>
                  <a:lnTo>
                    <a:pt x="560" y="298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2431048" y="4261122"/>
              <a:ext cx="18949" cy="168144"/>
            </a:xfrm>
            <a:custGeom>
              <a:avLst/>
              <a:gdLst/>
              <a:ahLst/>
              <a:cxnLst/>
              <a:rect l="l" t="t" r="r" b="b"/>
              <a:pathLst>
                <a:path w="561" h="4978" extrusionOk="0">
                  <a:moveTo>
                    <a:pt x="0" y="1"/>
                  </a:moveTo>
                  <a:lnTo>
                    <a:pt x="0" y="4977"/>
                  </a:lnTo>
                  <a:lnTo>
                    <a:pt x="560" y="4977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1485;p52">
            <a:extLst>
              <a:ext uri="{FF2B5EF4-FFF2-40B4-BE49-F238E27FC236}">
                <a16:creationId xmlns:a16="http://schemas.microsoft.com/office/drawing/2014/main" id="{AD2DEC98-1FA0-44E2-8F21-E37165D71479}"/>
              </a:ext>
            </a:extLst>
          </p:cNvPr>
          <p:cNvGrpSpPr/>
          <p:nvPr/>
        </p:nvGrpSpPr>
        <p:grpSpPr>
          <a:xfrm>
            <a:off x="4389162" y="2700297"/>
            <a:ext cx="363695" cy="363695"/>
            <a:chOff x="3951608" y="3180808"/>
            <a:chExt cx="372983" cy="372983"/>
          </a:xfrm>
        </p:grpSpPr>
        <p:sp>
          <p:nvSpPr>
            <p:cNvPr id="58" name="Google Shape;1486;p52">
              <a:extLst>
                <a:ext uri="{FF2B5EF4-FFF2-40B4-BE49-F238E27FC236}">
                  <a16:creationId xmlns:a16="http://schemas.microsoft.com/office/drawing/2014/main" id="{4DEF491D-5D4F-4AD9-BC37-BD7F0F40D115}"/>
                </a:ext>
              </a:extLst>
            </p:cNvPr>
            <p:cNvSpPr/>
            <p:nvPr/>
          </p:nvSpPr>
          <p:spPr>
            <a:xfrm>
              <a:off x="3951608" y="3180808"/>
              <a:ext cx="372983" cy="372983"/>
            </a:xfrm>
            <a:custGeom>
              <a:avLst/>
              <a:gdLst/>
              <a:ahLst/>
              <a:cxnLst/>
              <a:rect l="l" t="t" r="r" b="b"/>
              <a:pathLst>
                <a:path w="12183" h="12183" extrusionOk="0">
                  <a:moveTo>
                    <a:pt x="6090" y="0"/>
                  </a:moveTo>
                  <a:cubicBezTo>
                    <a:pt x="2732" y="0"/>
                    <a:pt x="0" y="2732"/>
                    <a:pt x="0" y="6092"/>
                  </a:cubicBezTo>
                  <a:cubicBezTo>
                    <a:pt x="0" y="9451"/>
                    <a:pt x="2732" y="12182"/>
                    <a:pt x="6090" y="12182"/>
                  </a:cubicBezTo>
                  <a:cubicBezTo>
                    <a:pt x="9450" y="12182"/>
                    <a:pt x="12182" y="9451"/>
                    <a:pt x="12182" y="6092"/>
                  </a:cubicBezTo>
                  <a:cubicBezTo>
                    <a:pt x="12182" y="2732"/>
                    <a:pt x="9450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87;p52">
              <a:extLst>
                <a:ext uri="{FF2B5EF4-FFF2-40B4-BE49-F238E27FC236}">
                  <a16:creationId xmlns:a16="http://schemas.microsoft.com/office/drawing/2014/main" id="{B5A18205-AB39-4BE4-B957-F814B620FCC0}"/>
                </a:ext>
              </a:extLst>
            </p:cNvPr>
            <p:cNvSpPr/>
            <p:nvPr/>
          </p:nvSpPr>
          <p:spPr>
            <a:xfrm>
              <a:off x="4138053" y="3180808"/>
              <a:ext cx="186537" cy="372983"/>
            </a:xfrm>
            <a:custGeom>
              <a:avLst/>
              <a:gdLst/>
              <a:ahLst/>
              <a:cxnLst/>
              <a:rect l="l" t="t" r="r" b="b"/>
              <a:pathLst>
                <a:path w="6093" h="12183" extrusionOk="0">
                  <a:moveTo>
                    <a:pt x="0" y="0"/>
                  </a:moveTo>
                  <a:lnTo>
                    <a:pt x="0" y="12182"/>
                  </a:lnTo>
                  <a:cubicBezTo>
                    <a:pt x="3360" y="12182"/>
                    <a:pt x="6092" y="9451"/>
                    <a:pt x="6092" y="6092"/>
                  </a:cubicBezTo>
                  <a:cubicBezTo>
                    <a:pt x="6092" y="2732"/>
                    <a:pt x="336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88;p52">
              <a:extLst>
                <a:ext uri="{FF2B5EF4-FFF2-40B4-BE49-F238E27FC236}">
                  <a16:creationId xmlns:a16="http://schemas.microsoft.com/office/drawing/2014/main" id="{7B0505F8-5FA4-43F5-B595-642ECE4F8809}"/>
                </a:ext>
              </a:extLst>
            </p:cNvPr>
            <p:cNvSpPr/>
            <p:nvPr/>
          </p:nvSpPr>
          <p:spPr>
            <a:xfrm>
              <a:off x="4028574" y="3240997"/>
              <a:ext cx="219020" cy="244522"/>
            </a:xfrm>
            <a:custGeom>
              <a:avLst/>
              <a:gdLst/>
              <a:ahLst/>
              <a:cxnLst/>
              <a:rect l="l" t="t" r="r" b="b"/>
              <a:pathLst>
                <a:path w="7154" h="7987" extrusionOk="0">
                  <a:moveTo>
                    <a:pt x="5176" y="0"/>
                  </a:moveTo>
                  <a:cubicBezTo>
                    <a:pt x="5017" y="0"/>
                    <a:pt x="4865" y="96"/>
                    <a:pt x="4804" y="255"/>
                  </a:cubicBezTo>
                  <a:lnTo>
                    <a:pt x="3849" y="2403"/>
                  </a:lnTo>
                  <a:lnTo>
                    <a:pt x="399" y="2403"/>
                  </a:lnTo>
                  <a:cubicBezTo>
                    <a:pt x="178" y="2403"/>
                    <a:pt x="0" y="2582"/>
                    <a:pt x="0" y="2801"/>
                  </a:cubicBezTo>
                  <a:cubicBezTo>
                    <a:pt x="0" y="3021"/>
                    <a:pt x="178" y="3198"/>
                    <a:pt x="399" y="3198"/>
                  </a:cubicBezTo>
                  <a:lnTo>
                    <a:pt x="3496" y="3198"/>
                  </a:lnTo>
                  <a:lnTo>
                    <a:pt x="2789" y="4788"/>
                  </a:lnTo>
                  <a:lnTo>
                    <a:pt x="399" y="4788"/>
                  </a:lnTo>
                  <a:cubicBezTo>
                    <a:pt x="178" y="4788"/>
                    <a:pt x="0" y="4965"/>
                    <a:pt x="0" y="5186"/>
                  </a:cubicBezTo>
                  <a:cubicBezTo>
                    <a:pt x="0" y="5406"/>
                    <a:pt x="178" y="5583"/>
                    <a:pt x="399" y="5583"/>
                  </a:cubicBezTo>
                  <a:lnTo>
                    <a:pt x="2436" y="5583"/>
                  </a:lnTo>
                  <a:lnTo>
                    <a:pt x="1625" y="7409"/>
                  </a:lnTo>
                  <a:cubicBezTo>
                    <a:pt x="1521" y="7612"/>
                    <a:pt x="1610" y="7860"/>
                    <a:pt x="1818" y="7952"/>
                  </a:cubicBezTo>
                  <a:cubicBezTo>
                    <a:pt x="1870" y="7975"/>
                    <a:pt x="1925" y="7986"/>
                    <a:pt x="1979" y="7986"/>
                  </a:cubicBezTo>
                  <a:cubicBezTo>
                    <a:pt x="2138" y="7986"/>
                    <a:pt x="2289" y="7890"/>
                    <a:pt x="2350" y="7732"/>
                  </a:cubicBezTo>
                  <a:lnTo>
                    <a:pt x="3305" y="5583"/>
                  </a:lnTo>
                  <a:lnTo>
                    <a:pt x="6757" y="5583"/>
                  </a:lnTo>
                  <a:cubicBezTo>
                    <a:pt x="6976" y="5583"/>
                    <a:pt x="7154" y="5406"/>
                    <a:pt x="7154" y="5186"/>
                  </a:cubicBezTo>
                  <a:cubicBezTo>
                    <a:pt x="7154" y="4965"/>
                    <a:pt x="6976" y="4788"/>
                    <a:pt x="6757" y="4788"/>
                  </a:cubicBezTo>
                  <a:lnTo>
                    <a:pt x="3658" y="4788"/>
                  </a:lnTo>
                  <a:lnTo>
                    <a:pt x="4364" y="3198"/>
                  </a:lnTo>
                  <a:lnTo>
                    <a:pt x="6757" y="3198"/>
                  </a:lnTo>
                  <a:cubicBezTo>
                    <a:pt x="6976" y="3198"/>
                    <a:pt x="7154" y="3021"/>
                    <a:pt x="7154" y="2801"/>
                  </a:cubicBezTo>
                  <a:cubicBezTo>
                    <a:pt x="7154" y="2582"/>
                    <a:pt x="6976" y="2403"/>
                    <a:pt x="6757" y="2403"/>
                  </a:cubicBezTo>
                  <a:lnTo>
                    <a:pt x="4719" y="2403"/>
                  </a:lnTo>
                  <a:lnTo>
                    <a:pt x="5529" y="577"/>
                  </a:lnTo>
                  <a:cubicBezTo>
                    <a:pt x="5633" y="374"/>
                    <a:pt x="5544" y="128"/>
                    <a:pt x="5337" y="34"/>
                  </a:cubicBezTo>
                  <a:cubicBezTo>
                    <a:pt x="5284" y="11"/>
                    <a:pt x="5230" y="0"/>
                    <a:pt x="5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89;p52">
              <a:extLst>
                <a:ext uri="{FF2B5EF4-FFF2-40B4-BE49-F238E27FC236}">
                  <a16:creationId xmlns:a16="http://schemas.microsoft.com/office/drawing/2014/main" id="{F995F39F-9F26-450B-AAA1-13FEF23C06D4}"/>
                </a:ext>
              </a:extLst>
            </p:cNvPr>
            <p:cNvSpPr/>
            <p:nvPr/>
          </p:nvSpPr>
          <p:spPr>
            <a:xfrm>
              <a:off x="4138053" y="3240997"/>
              <a:ext cx="109540" cy="170893"/>
            </a:xfrm>
            <a:custGeom>
              <a:avLst/>
              <a:gdLst/>
              <a:ahLst/>
              <a:cxnLst/>
              <a:rect l="l" t="t" r="r" b="b"/>
              <a:pathLst>
                <a:path w="3578" h="5582" extrusionOk="0">
                  <a:moveTo>
                    <a:pt x="1600" y="0"/>
                  </a:moveTo>
                  <a:cubicBezTo>
                    <a:pt x="1441" y="0"/>
                    <a:pt x="1289" y="96"/>
                    <a:pt x="1228" y="255"/>
                  </a:cubicBezTo>
                  <a:lnTo>
                    <a:pt x="273" y="2403"/>
                  </a:lnTo>
                  <a:lnTo>
                    <a:pt x="0" y="2403"/>
                  </a:lnTo>
                  <a:lnTo>
                    <a:pt x="0" y="5582"/>
                  </a:lnTo>
                  <a:lnTo>
                    <a:pt x="3181" y="5582"/>
                  </a:lnTo>
                  <a:cubicBezTo>
                    <a:pt x="3400" y="5582"/>
                    <a:pt x="3578" y="5404"/>
                    <a:pt x="3578" y="5185"/>
                  </a:cubicBezTo>
                  <a:cubicBezTo>
                    <a:pt x="3578" y="4964"/>
                    <a:pt x="3400" y="4786"/>
                    <a:pt x="3181" y="4786"/>
                  </a:cubicBezTo>
                  <a:lnTo>
                    <a:pt x="82" y="4786"/>
                  </a:lnTo>
                  <a:lnTo>
                    <a:pt x="788" y="3197"/>
                  </a:lnTo>
                  <a:lnTo>
                    <a:pt x="3181" y="3198"/>
                  </a:lnTo>
                  <a:cubicBezTo>
                    <a:pt x="3400" y="3198"/>
                    <a:pt x="3578" y="3021"/>
                    <a:pt x="3578" y="2801"/>
                  </a:cubicBezTo>
                  <a:cubicBezTo>
                    <a:pt x="3578" y="2582"/>
                    <a:pt x="3400" y="2403"/>
                    <a:pt x="3181" y="2403"/>
                  </a:cubicBezTo>
                  <a:lnTo>
                    <a:pt x="1143" y="2403"/>
                  </a:lnTo>
                  <a:lnTo>
                    <a:pt x="1953" y="577"/>
                  </a:lnTo>
                  <a:cubicBezTo>
                    <a:pt x="2057" y="374"/>
                    <a:pt x="1968" y="128"/>
                    <a:pt x="1761" y="34"/>
                  </a:cubicBezTo>
                  <a:cubicBezTo>
                    <a:pt x="1708" y="11"/>
                    <a:pt x="1654" y="0"/>
                    <a:pt x="1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42829B-33C1-4B7E-8994-64F804093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4" y="0"/>
            <a:ext cx="8010571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6A93A64-67B8-450E-9E53-09077F663FB3}"/>
                  </a:ext>
                </a:extLst>
              </p14:cNvPr>
              <p14:cNvContentPartPr/>
              <p14:nvPr/>
            </p14:nvContentPartPr>
            <p14:xfrm>
              <a:off x="7457588" y="37905"/>
              <a:ext cx="1144440" cy="903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6A93A64-67B8-450E-9E53-09077F663F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3588" y="-70095"/>
                <a:ext cx="1252080" cy="11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819EAB3-F006-419B-B83D-32EBF3BF727A}"/>
                  </a:ext>
                </a:extLst>
              </p14:cNvPr>
              <p14:cNvContentPartPr/>
              <p14:nvPr/>
            </p14:nvContentPartPr>
            <p14:xfrm>
              <a:off x="7538948" y="1119151"/>
              <a:ext cx="997920" cy="1497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819EAB3-F006-419B-B83D-32EBF3BF72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84948" y="1011151"/>
                <a:ext cx="1105560" cy="17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57DF8A-683D-4ADD-A78F-B146DDDD99C7}"/>
                  </a:ext>
                </a:extLst>
              </p14:cNvPr>
              <p14:cNvContentPartPr/>
              <p14:nvPr/>
            </p14:nvContentPartPr>
            <p14:xfrm>
              <a:off x="7712828" y="2596591"/>
              <a:ext cx="431280" cy="50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57DF8A-683D-4ADD-A78F-B146DDDD99C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59188" y="2488951"/>
                <a:ext cx="5389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B21C1FB-7AB6-461C-B9B3-8C7FA0A46AD9}"/>
                  </a:ext>
                </a:extLst>
              </p14:cNvPr>
              <p14:cNvContentPartPr/>
              <p14:nvPr/>
            </p14:nvContentPartPr>
            <p14:xfrm>
              <a:off x="7449308" y="342271"/>
              <a:ext cx="1040400" cy="4611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B21C1FB-7AB6-461C-B9B3-8C7FA0A46A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95308" y="234271"/>
                <a:ext cx="1148040" cy="48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3640961-2E60-40F7-BA0E-A954729A573A}"/>
                  </a:ext>
                </a:extLst>
              </p14:cNvPr>
              <p14:cNvContentPartPr/>
              <p14:nvPr/>
            </p14:nvContentPartPr>
            <p14:xfrm>
              <a:off x="7453628" y="108271"/>
              <a:ext cx="1075320" cy="4981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3640961-2E60-40F7-BA0E-A954729A573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99628" y="271"/>
                <a:ext cx="1182960" cy="51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1301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6B38C9-572C-4244-84DB-25160FDCC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843"/>
            <a:ext cx="9144000" cy="6399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0ADD81-4053-4599-B77E-92704518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76" y="1142575"/>
            <a:ext cx="8592749" cy="170521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740FE20-FFA7-4188-9BA2-A4DD40917670}"/>
              </a:ext>
            </a:extLst>
          </p:cNvPr>
          <p:cNvSpPr/>
          <p:nvPr/>
        </p:nvSpPr>
        <p:spPr>
          <a:xfrm>
            <a:off x="3563007" y="1142575"/>
            <a:ext cx="5255818" cy="17052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0C7166-38C7-4FFD-B4F8-C0C2C7EC7FC1}"/>
                  </a:ext>
                </a:extLst>
              </p:cNvPr>
              <p:cNvSpPr txBox="1"/>
              <p:nvPr/>
            </p:nvSpPr>
            <p:spPr>
              <a:xfrm>
                <a:off x="3796965" y="2849487"/>
                <a:ext cx="29582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0C7166-38C7-4FFD-B4F8-C0C2C7EC7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965" y="2849487"/>
                <a:ext cx="295824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2DB89F-1419-459F-9CCA-42BBDE747393}"/>
                  </a:ext>
                </a:extLst>
              </p:cNvPr>
              <p:cNvSpPr txBox="1"/>
              <p:nvPr/>
            </p:nvSpPr>
            <p:spPr>
              <a:xfrm>
                <a:off x="1733351" y="3289414"/>
                <a:ext cx="70854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𝟎𝟗𝟐𝟖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𝟏𝟐𝟗𝟒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𝑺𝑳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𝟐𝟏𝟐𝟖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US" sz="20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𝑺𝑾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2DB89F-1419-459F-9CCA-42BBDE747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351" y="3289414"/>
                <a:ext cx="708547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DBBB31-699E-4DE1-8EAF-4137117B4B83}"/>
                  </a:ext>
                </a:extLst>
              </p:cNvPr>
              <p:cNvSpPr txBox="1"/>
              <p:nvPr/>
            </p:nvSpPr>
            <p:spPr>
              <a:xfrm>
                <a:off x="1749874" y="3681671"/>
                <a:ext cx="70854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𝟎𝟗𝟐𝟖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𝟏𝟐𝟗𝟒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𝑺𝑳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𝟐𝟏𝟐𝟖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US" sz="20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𝑺𝑾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DBBB31-699E-4DE1-8EAF-4137117B4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874" y="3681671"/>
                <a:ext cx="7085474" cy="400110"/>
              </a:xfrm>
              <a:prstGeom prst="rect">
                <a:avLst/>
              </a:prstGeom>
              <a:blipFill>
                <a:blip r:embed="rId7"/>
                <a:stretch>
                  <a:fillRect t="-4545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B2CA9B-4969-418B-85C3-6271D6C1CC65}"/>
                  </a:ext>
                </a:extLst>
              </p:cNvPr>
              <p:cNvSpPr txBox="1"/>
              <p:nvPr/>
            </p:nvSpPr>
            <p:spPr>
              <a:xfrm>
                <a:off x="1749874" y="4000925"/>
                <a:ext cx="7085474" cy="418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𝟎𝟗𝟐𝟖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𝟏𝟐𝟗𝟒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𝑺𝑳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𝟐𝟏𝟐𝟖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US" sz="20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𝑺𝑾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B2CA9B-4969-418B-85C3-6271D6C1C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874" y="4000925"/>
                <a:ext cx="7085474" cy="418191"/>
              </a:xfrm>
              <a:prstGeom prst="rect">
                <a:avLst/>
              </a:prstGeom>
              <a:blipFill>
                <a:blip r:embed="rId8"/>
                <a:stretch>
                  <a:fillRect t="-8696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2BF69D-9855-44EE-AA01-B969B1F2BE97}"/>
                  </a:ext>
                </a:extLst>
              </p:cNvPr>
              <p:cNvSpPr txBox="1"/>
              <p:nvPr/>
            </p:nvSpPr>
            <p:spPr>
              <a:xfrm>
                <a:off x="1733351" y="4401150"/>
                <a:ext cx="7085474" cy="735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𝟎𝟗𝟐𝟖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𝟏𝟐𝟗𝟒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𝑺𝑳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𝟐𝟏𝟐𝟖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US" sz="20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𝑺𝑾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2BF69D-9855-44EE-AA01-B969B1F2B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351" y="4401150"/>
                <a:ext cx="7085474" cy="7356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7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18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3"/>
          <p:cNvSpPr txBox="1">
            <a:spLocks noGrp="1"/>
          </p:cNvSpPr>
          <p:nvPr>
            <p:ph type="subTitle" idx="1"/>
          </p:nvPr>
        </p:nvSpPr>
        <p:spPr>
          <a:xfrm>
            <a:off x="397554" y="2755152"/>
            <a:ext cx="6506616" cy="14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1) Model1</a:t>
            </a:r>
            <a:r>
              <a:rPr lang="en" sz="1800" dirty="0"/>
              <a:t> used  a link function not a transformation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2) Model2</a:t>
            </a:r>
            <a:r>
              <a:rPr lang="en" sz="1800" dirty="0"/>
              <a:t> and 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Model3</a:t>
            </a:r>
            <a:r>
              <a:rPr lang="en" sz="1800" dirty="0"/>
              <a:t> can be also done by </a:t>
            </a:r>
            <a:r>
              <a:rPr lang="en" sz="1800" b="1" dirty="0"/>
              <a:t>lm </a:t>
            </a:r>
            <a:r>
              <a:rPr lang="en" sz="1800" dirty="0"/>
              <a:t>with maintaining the results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919" name="Google Shape;919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True/Flase Check Point</a:t>
            </a:r>
            <a:endParaRPr dirty="0"/>
          </a:p>
        </p:txBody>
      </p:sp>
      <p:grpSp>
        <p:nvGrpSpPr>
          <p:cNvPr id="927" name="Google Shape;927;p43"/>
          <p:cNvGrpSpPr/>
          <p:nvPr/>
        </p:nvGrpSpPr>
        <p:grpSpPr>
          <a:xfrm rot="-387821">
            <a:off x="6617285" y="2156802"/>
            <a:ext cx="1764621" cy="2253081"/>
            <a:chOff x="6662225" y="1139925"/>
            <a:chExt cx="1453177" cy="1855428"/>
          </a:xfrm>
        </p:grpSpPr>
        <p:sp>
          <p:nvSpPr>
            <p:cNvPr id="928" name="Google Shape;928;p43"/>
            <p:cNvSpPr/>
            <p:nvPr/>
          </p:nvSpPr>
          <p:spPr>
            <a:xfrm>
              <a:off x="6662225" y="1142527"/>
              <a:ext cx="1451177" cy="1852825"/>
            </a:xfrm>
            <a:custGeom>
              <a:avLst/>
              <a:gdLst/>
              <a:ahLst/>
              <a:cxnLst/>
              <a:rect l="l" t="t" r="r" b="b"/>
              <a:pathLst>
                <a:path w="43494" h="55532" extrusionOk="0">
                  <a:moveTo>
                    <a:pt x="38277" y="1"/>
                  </a:moveTo>
                  <a:cubicBezTo>
                    <a:pt x="38226" y="1"/>
                    <a:pt x="38175" y="2"/>
                    <a:pt x="38124" y="6"/>
                  </a:cubicBezTo>
                  <a:lnTo>
                    <a:pt x="21241" y="994"/>
                  </a:lnTo>
                  <a:lnTo>
                    <a:pt x="4358" y="1982"/>
                  </a:lnTo>
                  <a:lnTo>
                    <a:pt x="4310" y="1982"/>
                  </a:lnTo>
                  <a:cubicBezTo>
                    <a:pt x="1869" y="2137"/>
                    <a:pt x="0" y="3518"/>
                    <a:pt x="143" y="5792"/>
                  </a:cubicBezTo>
                  <a:lnTo>
                    <a:pt x="655" y="14519"/>
                  </a:lnTo>
                  <a:lnTo>
                    <a:pt x="1179" y="23258"/>
                  </a:lnTo>
                  <a:cubicBezTo>
                    <a:pt x="1179" y="23282"/>
                    <a:pt x="1191" y="23306"/>
                    <a:pt x="1191" y="23330"/>
                  </a:cubicBezTo>
                  <a:cubicBezTo>
                    <a:pt x="1203" y="23354"/>
                    <a:pt x="2084" y="37843"/>
                    <a:pt x="2084" y="37843"/>
                  </a:cubicBezTo>
                  <a:lnTo>
                    <a:pt x="2929" y="52286"/>
                  </a:lnTo>
                  <a:cubicBezTo>
                    <a:pt x="3032" y="54118"/>
                    <a:pt x="4544" y="55531"/>
                    <a:pt x="6354" y="55531"/>
                  </a:cubicBezTo>
                  <a:cubicBezTo>
                    <a:pt x="6426" y="55531"/>
                    <a:pt x="6499" y="55529"/>
                    <a:pt x="6572" y="55524"/>
                  </a:cubicBezTo>
                  <a:lnTo>
                    <a:pt x="22467" y="54607"/>
                  </a:lnTo>
                  <a:lnTo>
                    <a:pt x="38350" y="53667"/>
                  </a:lnTo>
                  <a:cubicBezTo>
                    <a:pt x="40660" y="53524"/>
                    <a:pt x="42101" y="51833"/>
                    <a:pt x="42565" y="51309"/>
                  </a:cubicBezTo>
                  <a:cubicBezTo>
                    <a:pt x="43184" y="50631"/>
                    <a:pt x="43494" y="49726"/>
                    <a:pt x="43434" y="48809"/>
                  </a:cubicBezTo>
                  <a:lnTo>
                    <a:pt x="42077" y="25568"/>
                  </a:lnTo>
                  <a:lnTo>
                    <a:pt x="40719" y="2315"/>
                  </a:lnTo>
                  <a:cubicBezTo>
                    <a:pt x="40639" y="1009"/>
                    <a:pt x="39567" y="1"/>
                    <a:pt x="38277" y="1"/>
                  </a:cubicBezTo>
                  <a:close/>
                </a:path>
              </a:pathLst>
            </a:custGeom>
            <a:solidFill>
              <a:schemeClr val="dk1"/>
            </a:solidFill>
            <a:ln w="53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30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6727752" y="1142527"/>
              <a:ext cx="1387650" cy="1813054"/>
            </a:xfrm>
            <a:custGeom>
              <a:avLst/>
              <a:gdLst/>
              <a:ahLst/>
              <a:cxnLst/>
              <a:rect l="l" t="t" r="r" b="b"/>
              <a:pathLst>
                <a:path w="41590" h="54340" extrusionOk="0">
                  <a:moveTo>
                    <a:pt x="36313" y="1"/>
                  </a:moveTo>
                  <a:cubicBezTo>
                    <a:pt x="36262" y="1"/>
                    <a:pt x="36211" y="2"/>
                    <a:pt x="36160" y="6"/>
                  </a:cubicBezTo>
                  <a:lnTo>
                    <a:pt x="2394" y="1982"/>
                  </a:lnTo>
                  <a:cubicBezTo>
                    <a:pt x="1036" y="2065"/>
                    <a:pt x="1" y="3220"/>
                    <a:pt x="72" y="4589"/>
                  </a:cubicBezTo>
                  <a:lnTo>
                    <a:pt x="2787" y="51083"/>
                  </a:lnTo>
                  <a:cubicBezTo>
                    <a:pt x="2890" y="52922"/>
                    <a:pt x="4424" y="54339"/>
                    <a:pt x="6244" y="54339"/>
                  </a:cubicBezTo>
                  <a:cubicBezTo>
                    <a:pt x="6310" y="54339"/>
                    <a:pt x="6376" y="54337"/>
                    <a:pt x="6442" y="54334"/>
                  </a:cubicBezTo>
                  <a:lnTo>
                    <a:pt x="38232" y="52464"/>
                  </a:lnTo>
                  <a:cubicBezTo>
                    <a:pt x="40137" y="52357"/>
                    <a:pt x="41589" y="50714"/>
                    <a:pt x="41470" y="48809"/>
                  </a:cubicBezTo>
                  <a:lnTo>
                    <a:pt x="38755" y="2315"/>
                  </a:lnTo>
                  <a:cubicBezTo>
                    <a:pt x="38675" y="1009"/>
                    <a:pt x="37603" y="1"/>
                    <a:pt x="3631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6725784" y="1139925"/>
              <a:ext cx="1332398" cy="826718"/>
            </a:xfrm>
            <a:custGeom>
              <a:avLst/>
              <a:gdLst/>
              <a:ahLst/>
              <a:cxnLst/>
              <a:rect l="l" t="t" r="r" b="b"/>
              <a:pathLst>
                <a:path w="39934" h="24778" fill="none" extrusionOk="0">
                  <a:moveTo>
                    <a:pt x="39791" y="19860"/>
                  </a:moveTo>
                  <a:cubicBezTo>
                    <a:pt x="39934" y="22515"/>
                    <a:pt x="1262" y="24777"/>
                    <a:pt x="1107" y="22122"/>
                  </a:cubicBezTo>
                  <a:lnTo>
                    <a:pt x="83" y="4667"/>
                  </a:lnTo>
                  <a:cubicBezTo>
                    <a:pt x="0" y="3310"/>
                    <a:pt x="1036" y="2143"/>
                    <a:pt x="2405" y="2060"/>
                  </a:cubicBezTo>
                  <a:lnTo>
                    <a:pt x="36171" y="84"/>
                  </a:lnTo>
                  <a:cubicBezTo>
                    <a:pt x="37517" y="0"/>
                    <a:pt x="38683" y="1036"/>
                    <a:pt x="38767" y="2393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6778599" y="1189404"/>
              <a:ext cx="1218023" cy="606075"/>
            </a:xfrm>
            <a:custGeom>
              <a:avLst/>
              <a:gdLst/>
              <a:ahLst/>
              <a:cxnLst/>
              <a:rect l="l" t="t" r="r" b="b"/>
              <a:pathLst>
                <a:path w="36506" h="18165" extrusionOk="0">
                  <a:moveTo>
                    <a:pt x="33478" y="0"/>
                  </a:moveTo>
                  <a:cubicBezTo>
                    <a:pt x="33428" y="0"/>
                    <a:pt x="33377" y="2"/>
                    <a:pt x="33326" y="5"/>
                  </a:cubicBezTo>
                  <a:lnTo>
                    <a:pt x="2203" y="1827"/>
                  </a:lnTo>
                  <a:cubicBezTo>
                    <a:pt x="953" y="1899"/>
                    <a:pt x="1" y="2970"/>
                    <a:pt x="72" y="4220"/>
                  </a:cubicBezTo>
                  <a:lnTo>
                    <a:pt x="822" y="16972"/>
                  </a:lnTo>
                  <a:cubicBezTo>
                    <a:pt x="857" y="17641"/>
                    <a:pt x="1416" y="18164"/>
                    <a:pt x="2089" y="18164"/>
                  </a:cubicBezTo>
                  <a:cubicBezTo>
                    <a:pt x="2111" y="18164"/>
                    <a:pt x="2133" y="18164"/>
                    <a:pt x="2156" y="18162"/>
                  </a:cubicBezTo>
                  <a:lnTo>
                    <a:pt x="35279" y="16210"/>
                  </a:lnTo>
                  <a:cubicBezTo>
                    <a:pt x="35981" y="16174"/>
                    <a:pt x="36505" y="15567"/>
                    <a:pt x="36469" y="14876"/>
                  </a:cubicBezTo>
                  <a:lnTo>
                    <a:pt x="35731" y="2137"/>
                  </a:lnTo>
                  <a:cubicBezTo>
                    <a:pt x="35663" y="926"/>
                    <a:pt x="34663" y="0"/>
                    <a:pt x="334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6895373" y="2043991"/>
              <a:ext cx="174833" cy="173698"/>
            </a:xfrm>
            <a:custGeom>
              <a:avLst/>
              <a:gdLst/>
              <a:ahLst/>
              <a:cxnLst/>
              <a:rect l="l" t="t" r="r" b="b"/>
              <a:pathLst>
                <a:path w="5240" h="5206" extrusionOk="0">
                  <a:moveTo>
                    <a:pt x="4435" y="0"/>
                  </a:moveTo>
                  <a:cubicBezTo>
                    <a:pt x="4422" y="0"/>
                    <a:pt x="4408" y="1"/>
                    <a:pt x="4394" y="2"/>
                  </a:cubicBezTo>
                  <a:lnTo>
                    <a:pt x="537" y="240"/>
                  </a:lnTo>
                  <a:cubicBezTo>
                    <a:pt x="227" y="264"/>
                    <a:pt x="1" y="526"/>
                    <a:pt x="25" y="823"/>
                  </a:cubicBezTo>
                  <a:lnTo>
                    <a:pt x="263" y="4681"/>
                  </a:lnTo>
                  <a:cubicBezTo>
                    <a:pt x="275" y="4983"/>
                    <a:pt x="524" y="5205"/>
                    <a:pt x="823" y="5205"/>
                  </a:cubicBezTo>
                  <a:cubicBezTo>
                    <a:pt x="831" y="5205"/>
                    <a:pt x="839" y="5205"/>
                    <a:pt x="846" y="5205"/>
                  </a:cubicBezTo>
                  <a:lnTo>
                    <a:pt x="4704" y="4967"/>
                  </a:lnTo>
                  <a:cubicBezTo>
                    <a:pt x="5002" y="4943"/>
                    <a:pt x="5240" y="4681"/>
                    <a:pt x="5216" y="4371"/>
                  </a:cubicBezTo>
                  <a:lnTo>
                    <a:pt x="4978" y="526"/>
                  </a:lnTo>
                  <a:cubicBezTo>
                    <a:pt x="4955" y="230"/>
                    <a:pt x="4716" y="0"/>
                    <a:pt x="4435" y="0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6909286" y="2265295"/>
              <a:ext cx="174432" cy="173631"/>
            </a:xfrm>
            <a:custGeom>
              <a:avLst/>
              <a:gdLst/>
              <a:ahLst/>
              <a:cxnLst/>
              <a:rect l="l" t="t" r="r" b="b"/>
              <a:pathLst>
                <a:path w="5228" h="5204" extrusionOk="0">
                  <a:moveTo>
                    <a:pt x="4406" y="0"/>
                  </a:moveTo>
                  <a:cubicBezTo>
                    <a:pt x="4398" y="0"/>
                    <a:pt x="4390" y="0"/>
                    <a:pt x="4382" y="1"/>
                  </a:cubicBezTo>
                  <a:lnTo>
                    <a:pt x="536" y="239"/>
                  </a:lnTo>
                  <a:cubicBezTo>
                    <a:pt x="227" y="262"/>
                    <a:pt x="1" y="524"/>
                    <a:pt x="13" y="834"/>
                  </a:cubicBezTo>
                  <a:lnTo>
                    <a:pt x="251" y="4680"/>
                  </a:lnTo>
                  <a:cubicBezTo>
                    <a:pt x="274" y="4981"/>
                    <a:pt x="523" y="5204"/>
                    <a:pt x="812" y="5204"/>
                  </a:cubicBezTo>
                  <a:cubicBezTo>
                    <a:pt x="819" y="5204"/>
                    <a:pt x="827" y="5204"/>
                    <a:pt x="834" y="5204"/>
                  </a:cubicBezTo>
                  <a:lnTo>
                    <a:pt x="4692" y="4965"/>
                  </a:lnTo>
                  <a:cubicBezTo>
                    <a:pt x="5001" y="4942"/>
                    <a:pt x="5228" y="4680"/>
                    <a:pt x="5216" y="4370"/>
                  </a:cubicBezTo>
                  <a:lnTo>
                    <a:pt x="4978" y="524"/>
                  </a:lnTo>
                  <a:cubicBezTo>
                    <a:pt x="4954" y="223"/>
                    <a:pt x="4705" y="0"/>
                    <a:pt x="4406" y="0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6922798" y="2486899"/>
              <a:ext cx="174833" cy="173331"/>
            </a:xfrm>
            <a:custGeom>
              <a:avLst/>
              <a:gdLst/>
              <a:ahLst/>
              <a:cxnLst/>
              <a:rect l="l" t="t" r="r" b="b"/>
              <a:pathLst>
                <a:path w="5240" h="5195" extrusionOk="0">
                  <a:moveTo>
                    <a:pt x="4439" y="0"/>
                  </a:moveTo>
                  <a:cubicBezTo>
                    <a:pt x="4424" y="0"/>
                    <a:pt x="4409" y="1"/>
                    <a:pt x="4394" y="2"/>
                  </a:cubicBezTo>
                  <a:lnTo>
                    <a:pt x="536" y="240"/>
                  </a:lnTo>
                  <a:cubicBezTo>
                    <a:pt x="239" y="252"/>
                    <a:pt x="1" y="514"/>
                    <a:pt x="24" y="824"/>
                  </a:cubicBezTo>
                  <a:lnTo>
                    <a:pt x="262" y="4681"/>
                  </a:lnTo>
                  <a:cubicBezTo>
                    <a:pt x="274" y="4965"/>
                    <a:pt x="513" y="5195"/>
                    <a:pt x="803" y="5195"/>
                  </a:cubicBezTo>
                  <a:cubicBezTo>
                    <a:pt x="817" y="5195"/>
                    <a:pt x="832" y="5194"/>
                    <a:pt x="846" y="5193"/>
                  </a:cubicBezTo>
                  <a:lnTo>
                    <a:pt x="4703" y="4955"/>
                  </a:lnTo>
                  <a:cubicBezTo>
                    <a:pt x="5001" y="4931"/>
                    <a:pt x="5239" y="4669"/>
                    <a:pt x="5215" y="4372"/>
                  </a:cubicBezTo>
                  <a:lnTo>
                    <a:pt x="4977" y="514"/>
                  </a:lnTo>
                  <a:cubicBezTo>
                    <a:pt x="4966" y="220"/>
                    <a:pt x="4728" y="0"/>
                    <a:pt x="4439" y="0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7116643" y="2030478"/>
              <a:ext cx="174833" cy="173331"/>
            </a:xfrm>
            <a:custGeom>
              <a:avLst/>
              <a:gdLst/>
              <a:ahLst/>
              <a:cxnLst/>
              <a:rect l="l" t="t" r="r" b="b"/>
              <a:pathLst>
                <a:path w="5240" h="5195" extrusionOk="0">
                  <a:moveTo>
                    <a:pt x="4439" y="0"/>
                  </a:moveTo>
                  <a:cubicBezTo>
                    <a:pt x="4424" y="0"/>
                    <a:pt x="4409" y="1"/>
                    <a:pt x="4394" y="2"/>
                  </a:cubicBezTo>
                  <a:lnTo>
                    <a:pt x="537" y="240"/>
                  </a:lnTo>
                  <a:cubicBezTo>
                    <a:pt x="239" y="252"/>
                    <a:pt x="1" y="514"/>
                    <a:pt x="25" y="823"/>
                  </a:cubicBezTo>
                  <a:lnTo>
                    <a:pt x="263" y="4681"/>
                  </a:lnTo>
                  <a:cubicBezTo>
                    <a:pt x="274" y="4965"/>
                    <a:pt x="513" y="5195"/>
                    <a:pt x="803" y="5195"/>
                  </a:cubicBezTo>
                  <a:cubicBezTo>
                    <a:pt x="818" y="5195"/>
                    <a:pt x="832" y="5194"/>
                    <a:pt x="846" y="5193"/>
                  </a:cubicBezTo>
                  <a:lnTo>
                    <a:pt x="4704" y="4955"/>
                  </a:lnTo>
                  <a:cubicBezTo>
                    <a:pt x="5001" y="4931"/>
                    <a:pt x="5240" y="4669"/>
                    <a:pt x="5216" y="4372"/>
                  </a:cubicBezTo>
                  <a:lnTo>
                    <a:pt x="4978" y="514"/>
                  </a:lnTo>
                  <a:cubicBezTo>
                    <a:pt x="4966" y="219"/>
                    <a:pt x="4728" y="0"/>
                    <a:pt x="4439" y="0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7130556" y="2251749"/>
              <a:ext cx="174432" cy="173331"/>
            </a:xfrm>
            <a:custGeom>
              <a:avLst/>
              <a:gdLst/>
              <a:ahLst/>
              <a:cxnLst/>
              <a:rect l="l" t="t" r="r" b="b"/>
              <a:pathLst>
                <a:path w="5228" h="5195" extrusionOk="0">
                  <a:moveTo>
                    <a:pt x="4425" y="0"/>
                  </a:moveTo>
                  <a:cubicBezTo>
                    <a:pt x="4411" y="0"/>
                    <a:pt x="4396" y="1"/>
                    <a:pt x="4382" y="2"/>
                  </a:cubicBezTo>
                  <a:lnTo>
                    <a:pt x="536" y="240"/>
                  </a:lnTo>
                  <a:cubicBezTo>
                    <a:pt x="227" y="252"/>
                    <a:pt x="0" y="514"/>
                    <a:pt x="12" y="823"/>
                  </a:cubicBezTo>
                  <a:lnTo>
                    <a:pt x="251" y="4681"/>
                  </a:lnTo>
                  <a:cubicBezTo>
                    <a:pt x="273" y="4975"/>
                    <a:pt x="511" y="5195"/>
                    <a:pt x="801" y="5195"/>
                  </a:cubicBezTo>
                  <a:cubicBezTo>
                    <a:pt x="816" y="5195"/>
                    <a:pt x="831" y="5194"/>
                    <a:pt x="846" y="5193"/>
                  </a:cubicBezTo>
                  <a:lnTo>
                    <a:pt x="4692" y="4955"/>
                  </a:lnTo>
                  <a:cubicBezTo>
                    <a:pt x="5001" y="4943"/>
                    <a:pt x="5227" y="4681"/>
                    <a:pt x="5215" y="4371"/>
                  </a:cubicBezTo>
                  <a:lnTo>
                    <a:pt x="4977" y="514"/>
                  </a:lnTo>
                  <a:cubicBezTo>
                    <a:pt x="4955" y="230"/>
                    <a:pt x="4715" y="0"/>
                    <a:pt x="4425" y="0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7144069" y="2472986"/>
              <a:ext cx="174833" cy="173698"/>
            </a:xfrm>
            <a:custGeom>
              <a:avLst/>
              <a:gdLst/>
              <a:ahLst/>
              <a:cxnLst/>
              <a:rect l="l" t="t" r="r" b="b"/>
              <a:pathLst>
                <a:path w="5240" h="5206" extrusionOk="0">
                  <a:moveTo>
                    <a:pt x="4436" y="1"/>
                  </a:moveTo>
                  <a:cubicBezTo>
                    <a:pt x="4422" y="1"/>
                    <a:pt x="4408" y="1"/>
                    <a:pt x="4394" y="2"/>
                  </a:cubicBezTo>
                  <a:lnTo>
                    <a:pt x="536" y="241"/>
                  </a:lnTo>
                  <a:cubicBezTo>
                    <a:pt x="238" y="264"/>
                    <a:pt x="0" y="526"/>
                    <a:pt x="24" y="824"/>
                  </a:cubicBezTo>
                  <a:lnTo>
                    <a:pt x="262" y="4682"/>
                  </a:lnTo>
                  <a:cubicBezTo>
                    <a:pt x="285" y="4983"/>
                    <a:pt x="535" y="5206"/>
                    <a:pt x="823" y="5206"/>
                  </a:cubicBezTo>
                  <a:cubicBezTo>
                    <a:pt x="831" y="5206"/>
                    <a:pt x="838" y="5206"/>
                    <a:pt x="846" y="5205"/>
                  </a:cubicBezTo>
                  <a:lnTo>
                    <a:pt x="4703" y="4955"/>
                  </a:lnTo>
                  <a:cubicBezTo>
                    <a:pt x="5013" y="4944"/>
                    <a:pt x="5239" y="4682"/>
                    <a:pt x="5215" y="4372"/>
                  </a:cubicBezTo>
                  <a:lnTo>
                    <a:pt x="4977" y="526"/>
                  </a:lnTo>
                  <a:cubicBezTo>
                    <a:pt x="4966" y="231"/>
                    <a:pt x="4727" y="1"/>
                    <a:pt x="4436" y="1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7337914" y="2016565"/>
              <a:ext cx="174833" cy="173365"/>
            </a:xfrm>
            <a:custGeom>
              <a:avLst/>
              <a:gdLst/>
              <a:ahLst/>
              <a:cxnLst/>
              <a:rect l="l" t="t" r="r" b="b"/>
              <a:pathLst>
                <a:path w="5240" h="5196" extrusionOk="0">
                  <a:moveTo>
                    <a:pt x="4437" y="1"/>
                  </a:moveTo>
                  <a:cubicBezTo>
                    <a:pt x="4422" y="1"/>
                    <a:pt x="4408" y="1"/>
                    <a:pt x="4394" y="2"/>
                  </a:cubicBezTo>
                  <a:lnTo>
                    <a:pt x="548" y="240"/>
                  </a:lnTo>
                  <a:cubicBezTo>
                    <a:pt x="239" y="264"/>
                    <a:pt x="1" y="526"/>
                    <a:pt x="24" y="824"/>
                  </a:cubicBezTo>
                  <a:lnTo>
                    <a:pt x="262" y="4681"/>
                  </a:lnTo>
                  <a:cubicBezTo>
                    <a:pt x="285" y="4976"/>
                    <a:pt x="523" y="5195"/>
                    <a:pt x="803" y="5195"/>
                  </a:cubicBezTo>
                  <a:cubicBezTo>
                    <a:pt x="817" y="5195"/>
                    <a:pt x="831" y="5194"/>
                    <a:pt x="846" y="5193"/>
                  </a:cubicBezTo>
                  <a:lnTo>
                    <a:pt x="4704" y="4955"/>
                  </a:lnTo>
                  <a:cubicBezTo>
                    <a:pt x="5013" y="4943"/>
                    <a:pt x="5239" y="4681"/>
                    <a:pt x="5227" y="4372"/>
                  </a:cubicBezTo>
                  <a:lnTo>
                    <a:pt x="4977" y="514"/>
                  </a:lnTo>
                  <a:cubicBezTo>
                    <a:pt x="4966" y="230"/>
                    <a:pt x="4727" y="1"/>
                    <a:pt x="4437" y="1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7351827" y="2237869"/>
              <a:ext cx="174799" cy="173665"/>
            </a:xfrm>
            <a:custGeom>
              <a:avLst/>
              <a:gdLst/>
              <a:ahLst/>
              <a:cxnLst/>
              <a:rect l="l" t="t" r="r" b="b"/>
              <a:pathLst>
                <a:path w="5239" h="5205" extrusionOk="0">
                  <a:moveTo>
                    <a:pt x="4416" y="1"/>
                  </a:moveTo>
                  <a:cubicBezTo>
                    <a:pt x="4409" y="1"/>
                    <a:pt x="4401" y="1"/>
                    <a:pt x="4394" y="1"/>
                  </a:cubicBezTo>
                  <a:lnTo>
                    <a:pt x="536" y="239"/>
                  </a:lnTo>
                  <a:cubicBezTo>
                    <a:pt x="226" y="263"/>
                    <a:pt x="0" y="525"/>
                    <a:pt x="24" y="834"/>
                  </a:cubicBezTo>
                  <a:lnTo>
                    <a:pt x="262" y="4680"/>
                  </a:lnTo>
                  <a:cubicBezTo>
                    <a:pt x="274" y="4982"/>
                    <a:pt x="523" y="5204"/>
                    <a:pt x="822" y="5204"/>
                  </a:cubicBezTo>
                  <a:cubicBezTo>
                    <a:pt x="830" y="5204"/>
                    <a:pt x="838" y="5204"/>
                    <a:pt x="846" y="5204"/>
                  </a:cubicBezTo>
                  <a:lnTo>
                    <a:pt x="4703" y="4966"/>
                  </a:lnTo>
                  <a:cubicBezTo>
                    <a:pt x="5001" y="4942"/>
                    <a:pt x="5239" y="4680"/>
                    <a:pt x="5215" y="4371"/>
                  </a:cubicBezTo>
                  <a:lnTo>
                    <a:pt x="4977" y="525"/>
                  </a:lnTo>
                  <a:cubicBezTo>
                    <a:pt x="4954" y="223"/>
                    <a:pt x="4704" y="1"/>
                    <a:pt x="4416" y="1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7365339" y="2459140"/>
              <a:ext cx="174799" cy="173698"/>
            </a:xfrm>
            <a:custGeom>
              <a:avLst/>
              <a:gdLst/>
              <a:ahLst/>
              <a:cxnLst/>
              <a:rect l="l" t="t" r="r" b="b"/>
              <a:pathLst>
                <a:path w="5239" h="5206" extrusionOk="0">
                  <a:moveTo>
                    <a:pt x="4417" y="0"/>
                  </a:moveTo>
                  <a:cubicBezTo>
                    <a:pt x="4409" y="0"/>
                    <a:pt x="4401" y="0"/>
                    <a:pt x="4393" y="1"/>
                  </a:cubicBezTo>
                  <a:lnTo>
                    <a:pt x="548" y="239"/>
                  </a:lnTo>
                  <a:cubicBezTo>
                    <a:pt x="238" y="263"/>
                    <a:pt x="0" y="525"/>
                    <a:pt x="24" y="834"/>
                  </a:cubicBezTo>
                  <a:lnTo>
                    <a:pt x="262" y="4680"/>
                  </a:lnTo>
                  <a:cubicBezTo>
                    <a:pt x="285" y="4975"/>
                    <a:pt x="524" y="5205"/>
                    <a:pt x="804" y="5205"/>
                  </a:cubicBezTo>
                  <a:cubicBezTo>
                    <a:pt x="818" y="5205"/>
                    <a:pt x="832" y="5205"/>
                    <a:pt x="845" y="5204"/>
                  </a:cubicBezTo>
                  <a:lnTo>
                    <a:pt x="4703" y="4966"/>
                  </a:lnTo>
                  <a:cubicBezTo>
                    <a:pt x="5013" y="4942"/>
                    <a:pt x="5239" y="4680"/>
                    <a:pt x="5227" y="4382"/>
                  </a:cubicBezTo>
                  <a:lnTo>
                    <a:pt x="4977" y="525"/>
                  </a:lnTo>
                  <a:cubicBezTo>
                    <a:pt x="4965" y="223"/>
                    <a:pt x="4716" y="0"/>
                    <a:pt x="4417" y="0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7559184" y="2002719"/>
              <a:ext cx="174833" cy="173698"/>
            </a:xfrm>
            <a:custGeom>
              <a:avLst/>
              <a:gdLst/>
              <a:ahLst/>
              <a:cxnLst/>
              <a:rect l="l" t="t" r="r" b="b"/>
              <a:pathLst>
                <a:path w="5240" h="5206" extrusionOk="0">
                  <a:moveTo>
                    <a:pt x="4417" y="0"/>
                  </a:moveTo>
                  <a:cubicBezTo>
                    <a:pt x="4409" y="0"/>
                    <a:pt x="4402" y="0"/>
                    <a:pt x="4394" y="0"/>
                  </a:cubicBezTo>
                  <a:lnTo>
                    <a:pt x="548" y="251"/>
                  </a:lnTo>
                  <a:cubicBezTo>
                    <a:pt x="238" y="262"/>
                    <a:pt x="0" y="524"/>
                    <a:pt x="24" y="834"/>
                  </a:cubicBezTo>
                  <a:lnTo>
                    <a:pt x="262" y="4680"/>
                  </a:lnTo>
                  <a:cubicBezTo>
                    <a:pt x="285" y="4975"/>
                    <a:pt x="524" y="5205"/>
                    <a:pt x="805" y="5205"/>
                  </a:cubicBezTo>
                  <a:cubicBezTo>
                    <a:pt x="818" y="5205"/>
                    <a:pt x="832" y="5205"/>
                    <a:pt x="846" y="5204"/>
                  </a:cubicBezTo>
                  <a:lnTo>
                    <a:pt x="4703" y="4965"/>
                  </a:lnTo>
                  <a:cubicBezTo>
                    <a:pt x="5013" y="4942"/>
                    <a:pt x="5239" y="4680"/>
                    <a:pt x="5227" y="4382"/>
                  </a:cubicBezTo>
                  <a:lnTo>
                    <a:pt x="4989" y="524"/>
                  </a:lnTo>
                  <a:cubicBezTo>
                    <a:pt x="4966" y="223"/>
                    <a:pt x="4716" y="0"/>
                    <a:pt x="4417" y="0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7573464" y="2225091"/>
              <a:ext cx="187545" cy="392673"/>
            </a:xfrm>
            <a:custGeom>
              <a:avLst/>
              <a:gdLst/>
              <a:ahLst/>
              <a:cxnLst/>
              <a:rect l="l" t="t" r="r" b="b"/>
              <a:pathLst>
                <a:path w="5621" h="11769" extrusionOk="0">
                  <a:moveTo>
                    <a:pt x="3961" y="1"/>
                  </a:moveTo>
                  <a:cubicBezTo>
                    <a:pt x="3939" y="1"/>
                    <a:pt x="3917" y="2"/>
                    <a:pt x="3894" y="3"/>
                  </a:cubicBezTo>
                  <a:lnTo>
                    <a:pt x="1001" y="182"/>
                  </a:lnTo>
                  <a:cubicBezTo>
                    <a:pt x="430" y="217"/>
                    <a:pt x="1" y="705"/>
                    <a:pt x="37" y="1277"/>
                  </a:cubicBezTo>
                  <a:lnTo>
                    <a:pt x="620" y="10802"/>
                  </a:lnTo>
                  <a:cubicBezTo>
                    <a:pt x="654" y="11351"/>
                    <a:pt x="1118" y="11768"/>
                    <a:pt x="1661" y="11768"/>
                  </a:cubicBezTo>
                  <a:cubicBezTo>
                    <a:pt x="1683" y="11768"/>
                    <a:pt x="1705" y="11768"/>
                    <a:pt x="1727" y="11766"/>
                  </a:cubicBezTo>
                  <a:lnTo>
                    <a:pt x="4609" y="11588"/>
                  </a:lnTo>
                  <a:cubicBezTo>
                    <a:pt x="5180" y="11552"/>
                    <a:pt x="5621" y="11064"/>
                    <a:pt x="5585" y="10492"/>
                  </a:cubicBezTo>
                  <a:lnTo>
                    <a:pt x="4990" y="967"/>
                  </a:lnTo>
                  <a:cubicBezTo>
                    <a:pt x="4955" y="418"/>
                    <a:pt x="4503" y="1"/>
                    <a:pt x="3961" y="1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7780855" y="1989174"/>
              <a:ext cx="174399" cy="173331"/>
            </a:xfrm>
            <a:custGeom>
              <a:avLst/>
              <a:gdLst/>
              <a:ahLst/>
              <a:cxnLst/>
              <a:rect l="l" t="t" r="r" b="b"/>
              <a:pathLst>
                <a:path w="5227" h="5195" extrusionOk="0">
                  <a:moveTo>
                    <a:pt x="4424" y="0"/>
                  </a:moveTo>
                  <a:cubicBezTo>
                    <a:pt x="4410" y="0"/>
                    <a:pt x="4396" y="1"/>
                    <a:pt x="4382" y="2"/>
                  </a:cubicBezTo>
                  <a:lnTo>
                    <a:pt x="536" y="240"/>
                  </a:lnTo>
                  <a:cubicBezTo>
                    <a:pt x="226" y="264"/>
                    <a:pt x="0" y="526"/>
                    <a:pt x="12" y="823"/>
                  </a:cubicBezTo>
                  <a:lnTo>
                    <a:pt x="250" y="4681"/>
                  </a:lnTo>
                  <a:cubicBezTo>
                    <a:pt x="273" y="4975"/>
                    <a:pt x="511" y="5195"/>
                    <a:pt x="801" y="5195"/>
                  </a:cubicBezTo>
                  <a:cubicBezTo>
                    <a:pt x="815" y="5195"/>
                    <a:pt x="830" y="5194"/>
                    <a:pt x="845" y="5193"/>
                  </a:cubicBezTo>
                  <a:lnTo>
                    <a:pt x="4691" y="4955"/>
                  </a:lnTo>
                  <a:cubicBezTo>
                    <a:pt x="5001" y="4943"/>
                    <a:pt x="5227" y="4681"/>
                    <a:pt x="5215" y="4371"/>
                  </a:cubicBezTo>
                  <a:lnTo>
                    <a:pt x="4977" y="514"/>
                  </a:lnTo>
                  <a:cubicBezTo>
                    <a:pt x="4954" y="230"/>
                    <a:pt x="4715" y="0"/>
                    <a:pt x="4424" y="0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7794334" y="2210411"/>
              <a:ext cx="174833" cy="173698"/>
            </a:xfrm>
            <a:custGeom>
              <a:avLst/>
              <a:gdLst/>
              <a:ahLst/>
              <a:cxnLst/>
              <a:rect l="l" t="t" r="r" b="b"/>
              <a:pathLst>
                <a:path w="5240" h="5206" extrusionOk="0">
                  <a:moveTo>
                    <a:pt x="4437" y="1"/>
                  </a:moveTo>
                  <a:cubicBezTo>
                    <a:pt x="4423" y="1"/>
                    <a:pt x="4409" y="1"/>
                    <a:pt x="4394" y="2"/>
                  </a:cubicBezTo>
                  <a:lnTo>
                    <a:pt x="537" y="241"/>
                  </a:lnTo>
                  <a:cubicBezTo>
                    <a:pt x="239" y="264"/>
                    <a:pt x="1" y="526"/>
                    <a:pt x="25" y="824"/>
                  </a:cubicBezTo>
                  <a:lnTo>
                    <a:pt x="263" y="4682"/>
                  </a:lnTo>
                  <a:cubicBezTo>
                    <a:pt x="286" y="4983"/>
                    <a:pt x="524" y="5206"/>
                    <a:pt x="823" y="5206"/>
                  </a:cubicBezTo>
                  <a:cubicBezTo>
                    <a:pt x="831" y="5206"/>
                    <a:pt x="838" y="5206"/>
                    <a:pt x="846" y="5205"/>
                  </a:cubicBezTo>
                  <a:lnTo>
                    <a:pt x="4704" y="4967"/>
                  </a:lnTo>
                  <a:cubicBezTo>
                    <a:pt x="5013" y="4944"/>
                    <a:pt x="5240" y="4682"/>
                    <a:pt x="5216" y="4372"/>
                  </a:cubicBezTo>
                  <a:lnTo>
                    <a:pt x="4978" y="526"/>
                  </a:lnTo>
                  <a:cubicBezTo>
                    <a:pt x="4966" y="231"/>
                    <a:pt x="4727" y="1"/>
                    <a:pt x="4437" y="1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7808247" y="2431714"/>
              <a:ext cx="174833" cy="173665"/>
            </a:xfrm>
            <a:custGeom>
              <a:avLst/>
              <a:gdLst/>
              <a:ahLst/>
              <a:cxnLst/>
              <a:rect l="l" t="t" r="r" b="b"/>
              <a:pathLst>
                <a:path w="5240" h="5205" extrusionOk="0">
                  <a:moveTo>
                    <a:pt x="4416" y="1"/>
                  </a:moveTo>
                  <a:cubicBezTo>
                    <a:pt x="4409" y="1"/>
                    <a:pt x="4401" y="1"/>
                    <a:pt x="4394" y="1"/>
                  </a:cubicBezTo>
                  <a:lnTo>
                    <a:pt x="536" y="239"/>
                  </a:lnTo>
                  <a:cubicBezTo>
                    <a:pt x="227" y="263"/>
                    <a:pt x="1" y="525"/>
                    <a:pt x="12" y="835"/>
                  </a:cubicBezTo>
                  <a:lnTo>
                    <a:pt x="251" y="4680"/>
                  </a:lnTo>
                  <a:cubicBezTo>
                    <a:pt x="274" y="4982"/>
                    <a:pt x="523" y="5205"/>
                    <a:pt x="823" y="5205"/>
                  </a:cubicBezTo>
                  <a:cubicBezTo>
                    <a:pt x="830" y="5205"/>
                    <a:pt x="838" y="5205"/>
                    <a:pt x="846" y="5204"/>
                  </a:cubicBezTo>
                  <a:lnTo>
                    <a:pt x="4692" y="4966"/>
                  </a:lnTo>
                  <a:cubicBezTo>
                    <a:pt x="5001" y="4942"/>
                    <a:pt x="5239" y="4680"/>
                    <a:pt x="5215" y="4383"/>
                  </a:cubicBezTo>
                  <a:lnTo>
                    <a:pt x="4977" y="525"/>
                  </a:lnTo>
                  <a:cubicBezTo>
                    <a:pt x="4954" y="223"/>
                    <a:pt x="4705" y="1"/>
                    <a:pt x="4416" y="1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6800052" y="1292065"/>
              <a:ext cx="1175883" cy="415961"/>
            </a:xfrm>
            <a:custGeom>
              <a:avLst/>
              <a:gdLst/>
              <a:ahLst/>
              <a:cxnLst/>
              <a:rect l="l" t="t" r="r" b="b"/>
              <a:pathLst>
                <a:path w="35243" h="12467" extrusionOk="0">
                  <a:moveTo>
                    <a:pt x="34624" y="0"/>
                  </a:moveTo>
                  <a:lnTo>
                    <a:pt x="0" y="2048"/>
                  </a:lnTo>
                  <a:lnTo>
                    <a:pt x="608" y="12466"/>
                  </a:lnTo>
                  <a:lnTo>
                    <a:pt x="35243" y="10418"/>
                  </a:lnTo>
                  <a:lnTo>
                    <a:pt x="34624" y="0"/>
                  </a:lnTo>
                  <a:close/>
                </a:path>
              </a:pathLst>
            </a:custGeom>
            <a:solidFill>
              <a:schemeClr val="accen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6782569" y="1262204"/>
              <a:ext cx="1210449" cy="476052"/>
            </a:xfrm>
            <a:custGeom>
              <a:avLst/>
              <a:gdLst/>
              <a:ahLst/>
              <a:cxnLst/>
              <a:rect l="l" t="t" r="r" b="b"/>
              <a:pathLst>
                <a:path w="36279" h="14268" extrusionOk="0">
                  <a:moveTo>
                    <a:pt x="33225" y="1524"/>
                  </a:moveTo>
                  <a:cubicBezTo>
                    <a:pt x="33792" y="1524"/>
                    <a:pt x="34268" y="1965"/>
                    <a:pt x="34303" y="2538"/>
                  </a:cubicBezTo>
                  <a:lnTo>
                    <a:pt x="34731" y="9801"/>
                  </a:lnTo>
                  <a:cubicBezTo>
                    <a:pt x="34767" y="10396"/>
                    <a:pt x="34314" y="10908"/>
                    <a:pt x="33707" y="10944"/>
                  </a:cubicBezTo>
                  <a:lnTo>
                    <a:pt x="3120" y="12754"/>
                  </a:lnTo>
                  <a:cubicBezTo>
                    <a:pt x="3105" y="12754"/>
                    <a:pt x="3090" y="12755"/>
                    <a:pt x="3075" y="12755"/>
                  </a:cubicBezTo>
                  <a:cubicBezTo>
                    <a:pt x="2499" y="12755"/>
                    <a:pt x="2012" y="12310"/>
                    <a:pt x="1977" y="11730"/>
                  </a:cubicBezTo>
                  <a:lnTo>
                    <a:pt x="1548" y="4467"/>
                  </a:lnTo>
                  <a:cubicBezTo>
                    <a:pt x="1513" y="3872"/>
                    <a:pt x="1965" y="3360"/>
                    <a:pt x="2572" y="3324"/>
                  </a:cubicBezTo>
                  <a:lnTo>
                    <a:pt x="33160" y="1526"/>
                  </a:lnTo>
                  <a:cubicBezTo>
                    <a:pt x="33182" y="1525"/>
                    <a:pt x="33204" y="1524"/>
                    <a:pt x="33225" y="1524"/>
                  </a:cubicBezTo>
                  <a:close/>
                  <a:moveTo>
                    <a:pt x="34569" y="0"/>
                  </a:moveTo>
                  <a:cubicBezTo>
                    <a:pt x="34548" y="0"/>
                    <a:pt x="34526" y="1"/>
                    <a:pt x="34505" y="2"/>
                  </a:cubicBezTo>
                  <a:lnTo>
                    <a:pt x="1048" y="1979"/>
                  </a:lnTo>
                  <a:cubicBezTo>
                    <a:pt x="453" y="2014"/>
                    <a:pt x="1" y="2526"/>
                    <a:pt x="36" y="3122"/>
                  </a:cubicBezTo>
                  <a:lnTo>
                    <a:pt x="632" y="13254"/>
                  </a:lnTo>
                  <a:cubicBezTo>
                    <a:pt x="666" y="13827"/>
                    <a:pt x="1142" y="14268"/>
                    <a:pt x="1709" y="14268"/>
                  </a:cubicBezTo>
                  <a:cubicBezTo>
                    <a:pt x="1731" y="14268"/>
                    <a:pt x="1753" y="14267"/>
                    <a:pt x="1775" y="14266"/>
                  </a:cubicBezTo>
                  <a:lnTo>
                    <a:pt x="35231" y="12290"/>
                  </a:lnTo>
                  <a:cubicBezTo>
                    <a:pt x="35827" y="12254"/>
                    <a:pt x="36279" y="11742"/>
                    <a:pt x="36243" y="11147"/>
                  </a:cubicBezTo>
                  <a:lnTo>
                    <a:pt x="35648" y="1026"/>
                  </a:lnTo>
                  <a:cubicBezTo>
                    <a:pt x="35613" y="452"/>
                    <a:pt x="35137" y="0"/>
                    <a:pt x="34569" y="0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7020922" y="1453747"/>
              <a:ext cx="149775" cy="147807"/>
            </a:xfrm>
            <a:custGeom>
              <a:avLst/>
              <a:gdLst/>
              <a:ahLst/>
              <a:cxnLst/>
              <a:rect l="l" t="t" r="r" b="b"/>
              <a:pathLst>
                <a:path w="4489" h="4430" extrusionOk="0">
                  <a:moveTo>
                    <a:pt x="3394" y="893"/>
                  </a:moveTo>
                  <a:lnTo>
                    <a:pt x="3441" y="1691"/>
                  </a:lnTo>
                  <a:lnTo>
                    <a:pt x="941" y="1846"/>
                  </a:lnTo>
                  <a:lnTo>
                    <a:pt x="893" y="1036"/>
                  </a:lnTo>
                  <a:lnTo>
                    <a:pt x="3394" y="893"/>
                  </a:lnTo>
                  <a:close/>
                  <a:moveTo>
                    <a:pt x="3382" y="0"/>
                  </a:moveTo>
                  <a:lnTo>
                    <a:pt x="798" y="155"/>
                  </a:lnTo>
                  <a:lnTo>
                    <a:pt x="846" y="1012"/>
                  </a:lnTo>
                  <a:lnTo>
                    <a:pt x="0" y="1048"/>
                  </a:lnTo>
                  <a:lnTo>
                    <a:pt x="155" y="3631"/>
                  </a:lnTo>
                  <a:lnTo>
                    <a:pt x="1000" y="3584"/>
                  </a:lnTo>
                  <a:lnTo>
                    <a:pt x="1060" y="4429"/>
                  </a:lnTo>
                  <a:lnTo>
                    <a:pt x="4489" y="4215"/>
                  </a:lnTo>
                  <a:lnTo>
                    <a:pt x="4429" y="3322"/>
                  </a:lnTo>
                  <a:lnTo>
                    <a:pt x="1048" y="3536"/>
                  </a:lnTo>
                  <a:lnTo>
                    <a:pt x="1000" y="2739"/>
                  </a:lnTo>
                  <a:lnTo>
                    <a:pt x="4382" y="2524"/>
                  </a:lnTo>
                  <a:lnTo>
                    <a:pt x="4275" y="798"/>
                  </a:lnTo>
                  <a:lnTo>
                    <a:pt x="3429" y="845"/>
                  </a:lnTo>
                  <a:lnTo>
                    <a:pt x="3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7190545" y="1469629"/>
              <a:ext cx="147807" cy="95357"/>
            </a:xfrm>
            <a:custGeom>
              <a:avLst/>
              <a:gdLst/>
              <a:ahLst/>
              <a:cxnLst/>
              <a:rect l="l" t="t" r="r" b="b"/>
              <a:pathLst>
                <a:path w="4430" h="2858" extrusionOk="0">
                  <a:moveTo>
                    <a:pt x="4275" y="0"/>
                  </a:moveTo>
                  <a:lnTo>
                    <a:pt x="0" y="262"/>
                  </a:lnTo>
                  <a:lnTo>
                    <a:pt x="48" y="1155"/>
                  </a:lnTo>
                  <a:lnTo>
                    <a:pt x="4322" y="893"/>
                  </a:lnTo>
                  <a:lnTo>
                    <a:pt x="4275" y="0"/>
                  </a:lnTo>
                  <a:close/>
                  <a:moveTo>
                    <a:pt x="4382" y="1691"/>
                  </a:moveTo>
                  <a:lnTo>
                    <a:pt x="96" y="1965"/>
                  </a:lnTo>
                  <a:lnTo>
                    <a:pt x="155" y="2858"/>
                  </a:lnTo>
                  <a:lnTo>
                    <a:pt x="4429" y="2584"/>
                  </a:lnTo>
                  <a:lnTo>
                    <a:pt x="4382" y="16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7357765" y="1430693"/>
              <a:ext cx="152178" cy="151777"/>
            </a:xfrm>
            <a:custGeom>
              <a:avLst/>
              <a:gdLst/>
              <a:ahLst/>
              <a:cxnLst/>
              <a:rect l="l" t="t" r="r" b="b"/>
              <a:pathLst>
                <a:path w="4561" h="4549" extrusionOk="0">
                  <a:moveTo>
                    <a:pt x="4299" y="1"/>
                  </a:moveTo>
                  <a:lnTo>
                    <a:pt x="3406" y="60"/>
                  </a:lnTo>
                  <a:lnTo>
                    <a:pt x="3454" y="905"/>
                  </a:lnTo>
                  <a:lnTo>
                    <a:pt x="2644" y="953"/>
                  </a:lnTo>
                  <a:lnTo>
                    <a:pt x="2596" y="108"/>
                  </a:lnTo>
                  <a:lnTo>
                    <a:pt x="1703" y="167"/>
                  </a:lnTo>
                  <a:lnTo>
                    <a:pt x="1751" y="1013"/>
                  </a:lnTo>
                  <a:lnTo>
                    <a:pt x="941" y="1060"/>
                  </a:lnTo>
                  <a:lnTo>
                    <a:pt x="894" y="215"/>
                  </a:lnTo>
                  <a:lnTo>
                    <a:pt x="1" y="274"/>
                  </a:lnTo>
                  <a:lnTo>
                    <a:pt x="263" y="4549"/>
                  </a:lnTo>
                  <a:lnTo>
                    <a:pt x="1156" y="4489"/>
                  </a:lnTo>
                  <a:lnTo>
                    <a:pt x="1013" y="1953"/>
                  </a:lnTo>
                  <a:lnTo>
                    <a:pt x="1811" y="1906"/>
                  </a:lnTo>
                  <a:lnTo>
                    <a:pt x="1965" y="4442"/>
                  </a:lnTo>
                  <a:lnTo>
                    <a:pt x="2858" y="4382"/>
                  </a:lnTo>
                  <a:lnTo>
                    <a:pt x="2704" y="1846"/>
                  </a:lnTo>
                  <a:lnTo>
                    <a:pt x="3513" y="1798"/>
                  </a:lnTo>
                  <a:lnTo>
                    <a:pt x="3668" y="4334"/>
                  </a:lnTo>
                  <a:lnTo>
                    <a:pt x="4561" y="4287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7529390" y="1422352"/>
              <a:ext cx="148207" cy="148207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3382" y="0"/>
                  </a:moveTo>
                  <a:lnTo>
                    <a:pt x="798" y="155"/>
                  </a:lnTo>
                  <a:lnTo>
                    <a:pt x="846" y="1001"/>
                  </a:lnTo>
                  <a:lnTo>
                    <a:pt x="0" y="1060"/>
                  </a:lnTo>
                  <a:lnTo>
                    <a:pt x="167" y="3644"/>
                  </a:lnTo>
                  <a:lnTo>
                    <a:pt x="1012" y="3596"/>
                  </a:lnTo>
                  <a:lnTo>
                    <a:pt x="1060" y="4442"/>
                  </a:lnTo>
                  <a:lnTo>
                    <a:pt x="3644" y="4275"/>
                  </a:lnTo>
                  <a:lnTo>
                    <a:pt x="3596" y="3429"/>
                  </a:lnTo>
                  <a:lnTo>
                    <a:pt x="4441" y="3382"/>
                  </a:lnTo>
                  <a:lnTo>
                    <a:pt x="4382" y="2489"/>
                  </a:lnTo>
                  <a:lnTo>
                    <a:pt x="3489" y="2548"/>
                  </a:lnTo>
                  <a:lnTo>
                    <a:pt x="3548" y="3394"/>
                  </a:lnTo>
                  <a:lnTo>
                    <a:pt x="1048" y="3537"/>
                  </a:lnTo>
                  <a:lnTo>
                    <a:pt x="893" y="1036"/>
                  </a:lnTo>
                  <a:lnTo>
                    <a:pt x="3382" y="893"/>
                  </a:lnTo>
                  <a:lnTo>
                    <a:pt x="3441" y="1739"/>
                  </a:lnTo>
                  <a:lnTo>
                    <a:pt x="4334" y="1679"/>
                  </a:lnTo>
                  <a:lnTo>
                    <a:pt x="4275" y="786"/>
                  </a:lnTo>
                  <a:lnTo>
                    <a:pt x="3429" y="846"/>
                  </a:lnTo>
                  <a:lnTo>
                    <a:pt x="3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7697812" y="1378244"/>
              <a:ext cx="87416" cy="87049"/>
            </a:xfrm>
            <a:custGeom>
              <a:avLst/>
              <a:gdLst/>
              <a:ahLst/>
              <a:cxnLst/>
              <a:rect l="l" t="t" r="r" b="b"/>
              <a:pathLst>
                <a:path w="2620" h="2609" extrusionOk="0">
                  <a:moveTo>
                    <a:pt x="1965" y="1"/>
                  </a:moveTo>
                  <a:lnTo>
                    <a:pt x="453" y="96"/>
                  </a:lnTo>
                  <a:lnTo>
                    <a:pt x="489" y="584"/>
                  </a:lnTo>
                  <a:lnTo>
                    <a:pt x="1" y="620"/>
                  </a:lnTo>
                  <a:lnTo>
                    <a:pt x="24" y="1132"/>
                  </a:lnTo>
                  <a:lnTo>
                    <a:pt x="548" y="1096"/>
                  </a:lnTo>
                  <a:lnTo>
                    <a:pt x="513" y="608"/>
                  </a:lnTo>
                  <a:lnTo>
                    <a:pt x="1977" y="513"/>
                  </a:lnTo>
                  <a:lnTo>
                    <a:pt x="2001" y="989"/>
                  </a:lnTo>
                  <a:lnTo>
                    <a:pt x="1013" y="1049"/>
                  </a:lnTo>
                  <a:lnTo>
                    <a:pt x="1048" y="1537"/>
                  </a:lnTo>
                  <a:lnTo>
                    <a:pt x="548" y="1573"/>
                  </a:lnTo>
                  <a:lnTo>
                    <a:pt x="584" y="2061"/>
                  </a:lnTo>
                  <a:lnTo>
                    <a:pt x="84" y="2096"/>
                  </a:lnTo>
                  <a:lnTo>
                    <a:pt x="132" y="2608"/>
                  </a:lnTo>
                  <a:lnTo>
                    <a:pt x="2620" y="2465"/>
                  </a:lnTo>
                  <a:lnTo>
                    <a:pt x="2584" y="1942"/>
                  </a:lnTo>
                  <a:lnTo>
                    <a:pt x="1096" y="2037"/>
                  </a:lnTo>
                  <a:lnTo>
                    <a:pt x="1072" y="1561"/>
                  </a:lnTo>
                  <a:lnTo>
                    <a:pt x="2060" y="1501"/>
                  </a:lnTo>
                  <a:lnTo>
                    <a:pt x="2025" y="1013"/>
                  </a:lnTo>
                  <a:lnTo>
                    <a:pt x="2525" y="977"/>
                  </a:lnTo>
                  <a:lnTo>
                    <a:pt x="2489" y="465"/>
                  </a:lnTo>
                  <a:lnTo>
                    <a:pt x="1989" y="489"/>
                  </a:lnTo>
                  <a:lnTo>
                    <a:pt x="1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6778599" y="1186801"/>
              <a:ext cx="1218023" cy="609812"/>
            </a:xfrm>
            <a:custGeom>
              <a:avLst/>
              <a:gdLst/>
              <a:ahLst/>
              <a:cxnLst/>
              <a:rect l="l" t="t" r="r" b="b"/>
              <a:pathLst>
                <a:path w="36506" h="18277" fill="none" extrusionOk="0">
                  <a:moveTo>
                    <a:pt x="35279" y="16288"/>
                  </a:moveTo>
                  <a:lnTo>
                    <a:pt x="2156" y="18240"/>
                  </a:lnTo>
                  <a:cubicBezTo>
                    <a:pt x="1453" y="18276"/>
                    <a:pt x="858" y="17740"/>
                    <a:pt x="822" y="17050"/>
                  </a:cubicBezTo>
                  <a:lnTo>
                    <a:pt x="72" y="4298"/>
                  </a:lnTo>
                  <a:cubicBezTo>
                    <a:pt x="1" y="3048"/>
                    <a:pt x="953" y="1977"/>
                    <a:pt x="2203" y="1905"/>
                  </a:cubicBezTo>
                  <a:lnTo>
                    <a:pt x="33326" y="83"/>
                  </a:lnTo>
                  <a:cubicBezTo>
                    <a:pt x="34576" y="0"/>
                    <a:pt x="35660" y="953"/>
                    <a:pt x="35731" y="2215"/>
                  </a:cubicBezTo>
                  <a:lnTo>
                    <a:pt x="36469" y="14954"/>
                  </a:lnTo>
                  <a:cubicBezTo>
                    <a:pt x="36505" y="15645"/>
                    <a:pt x="35981" y="16252"/>
                    <a:pt x="35279" y="1628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6949423" y="1821152"/>
              <a:ext cx="197454" cy="53751"/>
            </a:xfrm>
            <a:custGeom>
              <a:avLst/>
              <a:gdLst/>
              <a:ahLst/>
              <a:cxnLst/>
              <a:rect l="l" t="t" r="r" b="b"/>
              <a:pathLst>
                <a:path w="5918" h="1611" extrusionOk="0">
                  <a:moveTo>
                    <a:pt x="5215" y="1"/>
                  </a:moveTo>
                  <a:cubicBezTo>
                    <a:pt x="5207" y="1"/>
                    <a:pt x="5199" y="1"/>
                    <a:pt x="5191" y="1"/>
                  </a:cubicBezTo>
                  <a:lnTo>
                    <a:pt x="643" y="287"/>
                  </a:lnTo>
                  <a:cubicBezTo>
                    <a:pt x="286" y="311"/>
                    <a:pt x="0" y="632"/>
                    <a:pt x="24" y="990"/>
                  </a:cubicBezTo>
                  <a:cubicBezTo>
                    <a:pt x="47" y="1344"/>
                    <a:pt x="333" y="1610"/>
                    <a:pt x="682" y="1610"/>
                  </a:cubicBezTo>
                  <a:cubicBezTo>
                    <a:pt x="697" y="1610"/>
                    <a:pt x="712" y="1610"/>
                    <a:pt x="727" y="1609"/>
                  </a:cubicBezTo>
                  <a:lnTo>
                    <a:pt x="5275" y="1323"/>
                  </a:lnTo>
                  <a:cubicBezTo>
                    <a:pt x="5644" y="1299"/>
                    <a:pt x="5918" y="990"/>
                    <a:pt x="5894" y="620"/>
                  </a:cubicBezTo>
                  <a:cubicBezTo>
                    <a:pt x="5871" y="271"/>
                    <a:pt x="5573" y="1"/>
                    <a:pt x="5215" y="1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7669219" y="1776645"/>
              <a:ext cx="197454" cy="53751"/>
            </a:xfrm>
            <a:custGeom>
              <a:avLst/>
              <a:gdLst/>
              <a:ahLst/>
              <a:cxnLst/>
              <a:rect l="l" t="t" r="r" b="b"/>
              <a:pathLst>
                <a:path w="5918" h="1611" extrusionOk="0">
                  <a:moveTo>
                    <a:pt x="5233" y="0"/>
                  </a:moveTo>
                  <a:cubicBezTo>
                    <a:pt x="5219" y="0"/>
                    <a:pt x="5205" y="1"/>
                    <a:pt x="5191" y="2"/>
                  </a:cubicBezTo>
                  <a:lnTo>
                    <a:pt x="643" y="288"/>
                  </a:lnTo>
                  <a:cubicBezTo>
                    <a:pt x="274" y="311"/>
                    <a:pt x="0" y="621"/>
                    <a:pt x="24" y="990"/>
                  </a:cubicBezTo>
                  <a:cubicBezTo>
                    <a:pt x="47" y="1333"/>
                    <a:pt x="334" y="1611"/>
                    <a:pt x="684" y="1611"/>
                  </a:cubicBezTo>
                  <a:cubicBezTo>
                    <a:pt x="698" y="1611"/>
                    <a:pt x="712" y="1610"/>
                    <a:pt x="727" y="1609"/>
                  </a:cubicBezTo>
                  <a:lnTo>
                    <a:pt x="5275" y="1323"/>
                  </a:lnTo>
                  <a:cubicBezTo>
                    <a:pt x="5632" y="1300"/>
                    <a:pt x="5918" y="990"/>
                    <a:pt x="5894" y="621"/>
                  </a:cubicBezTo>
                  <a:cubicBezTo>
                    <a:pt x="5871" y="278"/>
                    <a:pt x="5573" y="0"/>
                    <a:pt x="5233" y="0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E6831B1-A8BA-4E6A-A224-41C269CC7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00" y="1200425"/>
            <a:ext cx="6443332" cy="10507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9"/>
          <p:cNvSpPr/>
          <p:nvPr/>
        </p:nvSpPr>
        <p:spPr>
          <a:xfrm>
            <a:off x="1642650" y="3526575"/>
            <a:ext cx="6011100" cy="741000"/>
          </a:xfrm>
          <a:prstGeom prst="rect">
            <a:avLst/>
          </a:prstGeom>
          <a:solidFill>
            <a:srgbClr val="5263BD">
              <a:alpha val="43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" name="Google Shape;715;p39"/>
          <p:cNvGrpSpPr/>
          <p:nvPr/>
        </p:nvGrpSpPr>
        <p:grpSpPr>
          <a:xfrm>
            <a:off x="715025" y="1148092"/>
            <a:ext cx="7713807" cy="2697473"/>
            <a:chOff x="323525" y="225000"/>
            <a:chExt cx="8385484" cy="4582084"/>
          </a:xfrm>
        </p:grpSpPr>
        <p:sp>
          <p:nvSpPr>
            <p:cNvPr id="716" name="Google Shape;716;p39"/>
            <p:cNvSpPr/>
            <p:nvPr/>
          </p:nvSpPr>
          <p:spPr>
            <a:xfrm rot="10800000" flipH="1">
              <a:off x="440709" y="342184"/>
              <a:ext cx="8268300" cy="4464900"/>
            </a:xfrm>
            <a:prstGeom prst="snip1Rect">
              <a:avLst>
                <a:gd name="adj" fmla="val 0"/>
              </a:avLst>
            </a:prstGeom>
            <a:solidFill>
              <a:srgbClr val="5263BD">
                <a:alpha val="43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 rot="10800000" flipH="1">
              <a:off x="323525" y="225000"/>
              <a:ext cx="8268300" cy="4464900"/>
            </a:xfrm>
            <a:prstGeom prst="snip1Rect">
              <a:avLst>
                <a:gd name="adj" fmla="val 0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39"/>
          <p:cNvSpPr txBox="1">
            <a:spLocks noGrp="1"/>
          </p:cNvSpPr>
          <p:nvPr>
            <p:ph type="title"/>
          </p:nvPr>
        </p:nvSpPr>
        <p:spPr>
          <a:xfrm>
            <a:off x="1566450" y="3438018"/>
            <a:ext cx="60111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Statistician: Karl Pearson</a:t>
            </a:r>
          </a:p>
        </p:txBody>
      </p:sp>
      <p:sp>
        <p:nvSpPr>
          <p:cNvPr id="719" name="Google Shape;719;p39"/>
          <p:cNvSpPr txBox="1">
            <a:spLocks noGrp="1"/>
          </p:cNvSpPr>
          <p:nvPr>
            <p:ph type="subTitle" idx="1"/>
          </p:nvPr>
        </p:nvSpPr>
        <p:spPr>
          <a:xfrm>
            <a:off x="1437030" y="953177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“Correlation does not imply causation”</a:t>
            </a:r>
          </a:p>
        </p:txBody>
      </p:sp>
      <p:grpSp>
        <p:nvGrpSpPr>
          <p:cNvPr id="720" name="Google Shape;720;p39"/>
          <p:cNvGrpSpPr/>
          <p:nvPr/>
        </p:nvGrpSpPr>
        <p:grpSpPr>
          <a:xfrm rot="-1298631">
            <a:off x="344585" y="126302"/>
            <a:ext cx="793231" cy="2475923"/>
            <a:chOff x="3380913" y="2209950"/>
            <a:chExt cx="777911" cy="2428104"/>
          </a:xfrm>
        </p:grpSpPr>
        <p:sp>
          <p:nvSpPr>
            <p:cNvPr id="721" name="Google Shape;721;p39"/>
            <p:cNvSpPr/>
            <p:nvPr/>
          </p:nvSpPr>
          <p:spPr>
            <a:xfrm>
              <a:off x="3495547" y="4493650"/>
              <a:ext cx="30250" cy="135784"/>
            </a:xfrm>
            <a:custGeom>
              <a:avLst/>
              <a:gdLst/>
              <a:ahLst/>
              <a:cxnLst/>
              <a:rect l="l" t="t" r="r" b="b"/>
              <a:pathLst>
                <a:path w="751" h="3371" extrusionOk="0">
                  <a:moveTo>
                    <a:pt x="96" y="1"/>
                  </a:moveTo>
                  <a:lnTo>
                    <a:pt x="1" y="3370"/>
                  </a:lnTo>
                  <a:lnTo>
                    <a:pt x="751" y="84"/>
                  </a:lnTo>
                  <a:lnTo>
                    <a:pt x="417" y="36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2C1738"/>
            </a:solidFill>
            <a:ln w="6250" cap="flat" cmpd="sng">
              <a:solidFill>
                <a:srgbClr val="2C17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3486927" y="4485393"/>
              <a:ext cx="48457" cy="152661"/>
            </a:xfrm>
            <a:custGeom>
              <a:avLst/>
              <a:gdLst/>
              <a:ahLst/>
              <a:cxnLst/>
              <a:rect l="l" t="t" r="r" b="b"/>
              <a:pathLst>
                <a:path w="1203" h="3790" extrusionOk="0">
                  <a:moveTo>
                    <a:pt x="512" y="456"/>
                  </a:moveTo>
                  <a:lnTo>
                    <a:pt x="691" y="480"/>
                  </a:lnTo>
                  <a:lnTo>
                    <a:pt x="488" y="1396"/>
                  </a:lnTo>
                  <a:lnTo>
                    <a:pt x="512" y="456"/>
                  </a:lnTo>
                  <a:close/>
                  <a:moveTo>
                    <a:pt x="302" y="0"/>
                  </a:moveTo>
                  <a:cubicBezTo>
                    <a:pt x="253" y="0"/>
                    <a:pt x="206" y="22"/>
                    <a:pt x="167" y="51"/>
                  </a:cubicBezTo>
                  <a:cubicBezTo>
                    <a:pt x="119" y="87"/>
                    <a:pt x="95" y="146"/>
                    <a:pt x="95" y="206"/>
                  </a:cubicBezTo>
                  <a:lnTo>
                    <a:pt x="0" y="3575"/>
                  </a:lnTo>
                  <a:cubicBezTo>
                    <a:pt x="0" y="3682"/>
                    <a:pt x="72" y="3778"/>
                    <a:pt x="191" y="3789"/>
                  </a:cubicBezTo>
                  <a:lnTo>
                    <a:pt x="215" y="3789"/>
                  </a:lnTo>
                  <a:cubicBezTo>
                    <a:pt x="310" y="3789"/>
                    <a:pt x="405" y="3718"/>
                    <a:pt x="429" y="3623"/>
                  </a:cubicBezTo>
                  <a:lnTo>
                    <a:pt x="1167" y="349"/>
                  </a:lnTo>
                  <a:cubicBezTo>
                    <a:pt x="1203" y="218"/>
                    <a:pt x="1119" y="99"/>
                    <a:pt x="988" y="87"/>
                  </a:cubicBezTo>
                  <a:lnTo>
                    <a:pt x="334" y="3"/>
                  </a:lnTo>
                  <a:cubicBezTo>
                    <a:pt x="323" y="1"/>
                    <a:pt x="312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 w="6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485477" y="4273485"/>
              <a:ext cx="110327" cy="252394"/>
            </a:xfrm>
            <a:custGeom>
              <a:avLst/>
              <a:gdLst/>
              <a:ahLst/>
              <a:cxnLst/>
              <a:rect l="l" t="t" r="r" b="b"/>
              <a:pathLst>
                <a:path w="2739" h="6266" extrusionOk="0">
                  <a:moveTo>
                    <a:pt x="1035" y="1"/>
                  </a:moveTo>
                  <a:cubicBezTo>
                    <a:pt x="878" y="1"/>
                    <a:pt x="737" y="105"/>
                    <a:pt x="715" y="264"/>
                  </a:cubicBezTo>
                  <a:lnTo>
                    <a:pt x="24" y="5741"/>
                  </a:lnTo>
                  <a:cubicBezTo>
                    <a:pt x="0" y="5907"/>
                    <a:pt x="120" y="6062"/>
                    <a:pt x="286" y="6086"/>
                  </a:cubicBezTo>
                  <a:lnTo>
                    <a:pt x="1679" y="6264"/>
                  </a:lnTo>
                  <a:cubicBezTo>
                    <a:pt x="1688" y="6265"/>
                    <a:pt x="1696" y="6265"/>
                    <a:pt x="1704" y="6265"/>
                  </a:cubicBezTo>
                  <a:cubicBezTo>
                    <a:pt x="1861" y="6265"/>
                    <a:pt x="2002" y="6161"/>
                    <a:pt x="2025" y="6003"/>
                  </a:cubicBezTo>
                  <a:lnTo>
                    <a:pt x="2715" y="526"/>
                  </a:lnTo>
                  <a:cubicBezTo>
                    <a:pt x="2739" y="359"/>
                    <a:pt x="2620" y="204"/>
                    <a:pt x="2453" y="180"/>
                  </a:cubicBezTo>
                  <a:lnTo>
                    <a:pt x="1060" y="2"/>
                  </a:lnTo>
                  <a:cubicBezTo>
                    <a:pt x="1052" y="1"/>
                    <a:pt x="1043" y="1"/>
                    <a:pt x="1035" y="1"/>
                  </a:cubicBezTo>
                  <a:close/>
                </a:path>
              </a:pathLst>
            </a:custGeom>
            <a:solidFill>
              <a:srgbClr val="2C1738"/>
            </a:solidFill>
            <a:ln w="6250" cap="flat" cmpd="sng">
              <a:solidFill>
                <a:srgbClr val="2C17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3477340" y="4265670"/>
              <a:ext cx="127607" cy="267822"/>
            </a:xfrm>
            <a:custGeom>
              <a:avLst/>
              <a:gdLst/>
              <a:ahLst/>
              <a:cxnLst/>
              <a:rect l="l" t="t" r="r" b="b"/>
              <a:pathLst>
                <a:path w="3168" h="6649" extrusionOk="0">
                  <a:moveTo>
                    <a:pt x="1441" y="434"/>
                  </a:moveTo>
                  <a:lnTo>
                    <a:pt x="2441" y="565"/>
                  </a:lnTo>
                  <a:cubicBezTo>
                    <a:pt x="2596" y="577"/>
                    <a:pt x="2703" y="720"/>
                    <a:pt x="2691" y="874"/>
                  </a:cubicBezTo>
                  <a:lnTo>
                    <a:pt x="2048" y="5958"/>
                  </a:lnTo>
                  <a:cubicBezTo>
                    <a:pt x="2026" y="6100"/>
                    <a:pt x="1905" y="6211"/>
                    <a:pt x="1766" y="6211"/>
                  </a:cubicBezTo>
                  <a:cubicBezTo>
                    <a:pt x="1753" y="6211"/>
                    <a:pt x="1740" y="6210"/>
                    <a:pt x="1726" y="6208"/>
                  </a:cubicBezTo>
                  <a:lnTo>
                    <a:pt x="726" y="6077"/>
                  </a:lnTo>
                  <a:cubicBezTo>
                    <a:pt x="560" y="6066"/>
                    <a:pt x="453" y="5923"/>
                    <a:pt x="476" y="5756"/>
                  </a:cubicBezTo>
                  <a:lnTo>
                    <a:pt x="1119" y="684"/>
                  </a:lnTo>
                  <a:cubicBezTo>
                    <a:pt x="1131" y="601"/>
                    <a:pt x="1167" y="541"/>
                    <a:pt x="1226" y="493"/>
                  </a:cubicBezTo>
                  <a:cubicBezTo>
                    <a:pt x="1274" y="458"/>
                    <a:pt x="1345" y="434"/>
                    <a:pt x="1405" y="434"/>
                  </a:cubicBezTo>
                  <a:close/>
                  <a:moveTo>
                    <a:pt x="1414" y="0"/>
                  </a:moveTo>
                  <a:cubicBezTo>
                    <a:pt x="1055" y="0"/>
                    <a:pt x="735" y="272"/>
                    <a:pt x="691" y="636"/>
                  </a:cubicBezTo>
                  <a:lnTo>
                    <a:pt x="48" y="5708"/>
                  </a:lnTo>
                  <a:cubicBezTo>
                    <a:pt x="0" y="6101"/>
                    <a:pt x="274" y="6458"/>
                    <a:pt x="667" y="6518"/>
                  </a:cubicBezTo>
                  <a:lnTo>
                    <a:pt x="1667" y="6637"/>
                  </a:lnTo>
                  <a:lnTo>
                    <a:pt x="1762" y="6637"/>
                  </a:lnTo>
                  <a:lnTo>
                    <a:pt x="1762" y="6649"/>
                  </a:lnTo>
                  <a:cubicBezTo>
                    <a:pt x="2119" y="6649"/>
                    <a:pt x="2429" y="6375"/>
                    <a:pt x="2477" y="6018"/>
                  </a:cubicBezTo>
                  <a:lnTo>
                    <a:pt x="3120" y="934"/>
                  </a:lnTo>
                  <a:cubicBezTo>
                    <a:pt x="3167" y="541"/>
                    <a:pt x="2893" y="184"/>
                    <a:pt x="2500" y="136"/>
                  </a:cubicBezTo>
                  <a:lnTo>
                    <a:pt x="1500" y="5"/>
                  </a:lnTo>
                  <a:cubicBezTo>
                    <a:pt x="1471" y="2"/>
                    <a:pt x="1443" y="0"/>
                    <a:pt x="1414" y="0"/>
                  </a:cubicBezTo>
                  <a:close/>
                </a:path>
              </a:pathLst>
            </a:custGeom>
            <a:solidFill>
              <a:schemeClr val="dk1"/>
            </a:solidFill>
            <a:ln w="6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3394849" y="4310179"/>
              <a:ext cx="90670" cy="39434"/>
            </a:xfrm>
            <a:custGeom>
              <a:avLst/>
              <a:gdLst/>
              <a:ahLst/>
              <a:cxnLst/>
              <a:rect l="l" t="t" r="r" b="b"/>
              <a:pathLst>
                <a:path w="2251" h="979" extrusionOk="0">
                  <a:moveTo>
                    <a:pt x="360" y="1"/>
                  </a:moveTo>
                  <a:cubicBezTo>
                    <a:pt x="209" y="1"/>
                    <a:pt x="79" y="102"/>
                    <a:pt x="48" y="258"/>
                  </a:cubicBezTo>
                  <a:cubicBezTo>
                    <a:pt x="0" y="436"/>
                    <a:pt x="119" y="615"/>
                    <a:pt x="298" y="650"/>
                  </a:cubicBezTo>
                  <a:lnTo>
                    <a:pt x="1822" y="972"/>
                  </a:lnTo>
                  <a:cubicBezTo>
                    <a:pt x="1843" y="976"/>
                    <a:pt x="1865" y="978"/>
                    <a:pt x="1886" y="978"/>
                  </a:cubicBezTo>
                  <a:cubicBezTo>
                    <a:pt x="2041" y="978"/>
                    <a:pt x="2183" y="867"/>
                    <a:pt x="2215" y="710"/>
                  </a:cubicBezTo>
                  <a:cubicBezTo>
                    <a:pt x="2250" y="531"/>
                    <a:pt x="2131" y="365"/>
                    <a:pt x="1953" y="317"/>
                  </a:cubicBezTo>
                  <a:lnTo>
                    <a:pt x="429" y="8"/>
                  </a:lnTo>
                  <a:cubicBezTo>
                    <a:pt x="406" y="3"/>
                    <a:pt x="383" y="1"/>
                    <a:pt x="360" y="1"/>
                  </a:cubicBezTo>
                  <a:close/>
                </a:path>
              </a:pathLst>
            </a:custGeom>
            <a:solidFill>
              <a:srgbClr val="2C1738"/>
            </a:solidFill>
            <a:ln w="6250" cap="flat" cmpd="sng">
              <a:solidFill>
                <a:srgbClr val="2C17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3380913" y="4301478"/>
              <a:ext cx="120921" cy="56996"/>
            </a:xfrm>
            <a:custGeom>
              <a:avLst/>
              <a:gdLst/>
              <a:ahLst/>
              <a:cxnLst/>
              <a:rect l="l" t="t" r="r" b="b"/>
              <a:pathLst>
                <a:path w="3002" h="1415" extrusionOk="0">
                  <a:moveTo>
                    <a:pt x="696" y="430"/>
                  </a:moveTo>
                  <a:cubicBezTo>
                    <a:pt x="710" y="430"/>
                    <a:pt x="724" y="433"/>
                    <a:pt x="739" y="438"/>
                  </a:cubicBezTo>
                  <a:lnTo>
                    <a:pt x="2263" y="747"/>
                  </a:lnTo>
                  <a:cubicBezTo>
                    <a:pt x="2323" y="759"/>
                    <a:pt x="2358" y="819"/>
                    <a:pt x="2346" y="890"/>
                  </a:cubicBezTo>
                  <a:cubicBezTo>
                    <a:pt x="2336" y="942"/>
                    <a:pt x="2290" y="976"/>
                    <a:pt x="2238" y="976"/>
                  </a:cubicBezTo>
                  <a:cubicBezTo>
                    <a:pt x="2231" y="976"/>
                    <a:pt x="2223" y="975"/>
                    <a:pt x="2215" y="974"/>
                  </a:cubicBezTo>
                  <a:lnTo>
                    <a:pt x="691" y="652"/>
                  </a:lnTo>
                  <a:cubicBezTo>
                    <a:pt x="620" y="640"/>
                    <a:pt x="584" y="581"/>
                    <a:pt x="596" y="521"/>
                  </a:cubicBezTo>
                  <a:cubicBezTo>
                    <a:pt x="608" y="485"/>
                    <a:pt x="620" y="462"/>
                    <a:pt x="644" y="450"/>
                  </a:cubicBezTo>
                  <a:cubicBezTo>
                    <a:pt x="658" y="436"/>
                    <a:pt x="676" y="430"/>
                    <a:pt x="696" y="430"/>
                  </a:cubicBezTo>
                  <a:close/>
                  <a:moveTo>
                    <a:pt x="719" y="0"/>
                  </a:moveTo>
                  <a:cubicBezTo>
                    <a:pt x="612" y="0"/>
                    <a:pt x="508" y="29"/>
                    <a:pt x="418" y="93"/>
                  </a:cubicBezTo>
                  <a:cubicBezTo>
                    <a:pt x="1" y="355"/>
                    <a:pt x="120" y="974"/>
                    <a:pt x="596" y="1081"/>
                  </a:cubicBezTo>
                  <a:lnTo>
                    <a:pt x="2120" y="1402"/>
                  </a:lnTo>
                  <a:cubicBezTo>
                    <a:pt x="2156" y="1402"/>
                    <a:pt x="2192" y="1402"/>
                    <a:pt x="2239" y="1414"/>
                  </a:cubicBezTo>
                  <a:cubicBezTo>
                    <a:pt x="2894" y="1414"/>
                    <a:pt x="3001" y="462"/>
                    <a:pt x="2346" y="331"/>
                  </a:cubicBezTo>
                  <a:lnTo>
                    <a:pt x="822" y="9"/>
                  </a:lnTo>
                  <a:cubicBezTo>
                    <a:pt x="788" y="3"/>
                    <a:pt x="753" y="0"/>
                    <a:pt x="719" y="0"/>
                  </a:cubicBezTo>
                  <a:close/>
                </a:path>
              </a:pathLst>
            </a:custGeom>
            <a:solidFill>
              <a:schemeClr val="dk1"/>
            </a:solidFill>
            <a:ln w="6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419298" y="2789767"/>
              <a:ext cx="315594" cy="1678025"/>
            </a:xfrm>
            <a:custGeom>
              <a:avLst/>
              <a:gdLst/>
              <a:ahLst/>
              <a:cxnLst/>
              <a:rect l="l" t="t" r="r" b="b"/>
              <a:pathLst>
                <a:path w="7835" h="41659" extrusionOk="0">
                  <a:moveTo>
                    <a:pt x="6114" y="1"/>
                  </a:moveTo>
                  <a:cubicBezTo>
                    <a:pt x="5848" y="1"/>
                    <a:pt x="5613" y="181"/>
                    <a:pt x="5561" y="452"/>
                  </a:cubicBezTo>
                  <a:lnTo>
                    <a:pt x="72" y="40743"/>
                  </a:lnTo>
                  <a:cubicBezTo>
                    <a:pt x="0" y="41053"/>
                    <a:pt x="203" y="41350"/>
                    <a:pt x="500" y="41410"/>
                  </a:cubicBezTo>
                  <a:lnTo>
                    <a:pt x="1620" y="41648"/>
                  </a:lnTo>
                  <a:cubicBezTo>
                    <a:pt x="1655" y="41655"/>
                    <a:pt x="1690" y="41658"/>
                    <a:pt x="1725" y="41658"/>
                  </a:cubicBezTo>
                  <a:cubicBezTo>
                    <a:pt x="1984" y="41658"/>
                    <a:pt x="2223" y="41470"/>
                    <a:pt x="2286" y="41207"/>
                  </a:cubicBezTo>
                  <a:lnTo>
                    <a:pt x="7775" y="917"/>
                  </a:lnTo>
                  <a:cubicBezTo>
                    <a:pt x="7835" y="607"/>
                    <a:pt x="7644" y="309"/>
                    <a:pt x="7335" y="250"/>
                  </a:cubicBezTo>
                  <a:lnTo>
                    <a:pt x="6227" y="12"/>
                  </a:lnTo>
                  <a:cubicBezTo>
                    <a:pt x="6189" y="4"/>
                    <a:pt x="6151" y="1"/>
                    <a:pt x="6114" y="1"/>
                  </a:cubicBezTo>
                  <a:close/>
                </a:path>
              </a:pathLst>
            </a:custGeom>
            <a:solidFill>
              <a:schemeClr val="dk1"/>
            </a:solidFill>
            <a:ln w="6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3410195" y="2781429"/>
              <a:ext cx="333800" cy="1695063"/>
            </a:xfrm>
            <a:custGeom>
              <a:avLst/>
              <a:gdLst/>
              <a:ahLst/>
              <a:cxnLst/>
              <a:rect l="l" t="t" r="r" b="b"/>
              <a:pathLst>
                <a:path w="8287" h="42082" extrusionOk="0">
                  <a:moveTo>
                    <a:pt x="6330" y="424"/>
                  </a:moveTo>
                  <a:cubicBezTo>
                    <a:pt x="6355" y="424"/>
                    <a:pt x="6380" y="427"/>
                    <a:pt x="6406" y="433"/>
                  </a:cubicBezTo>
                  <a:lnTo>
                    <a:pt x="7513" y="671"/>
                  </a:lnTo>
                  <a:cubicBezTo>
                    <a:pt x="7608" y="683"/>
                    <a:pt x="7692" y="743"/>
                    <a:pt x="7739" y="814"/>
                  </a:cubicBezTo>
                  <a:cubicBezTo>
                    <a:pt x="7787" y="886"/>
                    <a:pt x="7811" y="981"/>
                    <a:pt x="7787" y="1076"/>
                  </a:cubicBezTo>
                  <a:lnTo>
                    <a:pt x="7787" y="1088"/>
                  </a:lnTo>
                  <a:lnTo>
                    <a:pt x="2298" y="41379"/>
                  </a:lnTo>
                  <a:cubicBezTo>
                    <a:pt x="2256" y="41536"/>
                    <a:pt x="2113" y="41647"/>
                    <a:pt x="1949" y="41647"/>
                  </a:cubicBezTo>
                  <a:cubicBezTo>
                    <a:pt x="1927" y="41647"/>
                    <a:pt x="1904" y="41645"/>
                    <a:pt x="1881" y="41641"/>
                  </a:cubicBezTo>
                  <a:lnTo>
                    <a:pt x="774" y="41402"/>
                  </a:lnTo>
                  <a:cubicBezTo>
                    <a:pt x="584" y="41367"/>
                    <a:pt x="465" y="41176"/>
                    <a:pt x="500" y="40998"/>
                  </a:cubicBezTo>
                  <a:lnTo>
                    <a:pt x="500" y="40986"/>
                  </a:lnTo>
                  <a:lnTo>
                    <a:pt x="6001" y="695"/>
                  </a:lnTo>
                  <a:cubicBezTo>
                    <a:pt x="6013" y="612"/>
                    <a:pt x="6072" y="528"/>
                    <a:pt x="6144" y="481"/>
                  </a:cubicBezTo>
                  <a:cubicBezTo>
                    <a:pt x="6196" y="446"/>
                    <a:pt x="6261" y="424"/>
                    <a:pt x="6330" y="424"/>
                  </a:cubicBezTo>
                  <a:close/>
                  <a:moveTo>
                    <a:pt x="6334" y="1"/>
                  </a:moveTo>
                  <a:cubicBezTo>
                    <a:pt x="5976" y="1"/>
                    <a:pt x="5656" y="247"/>
                    <a:pt x="5572" y="612"/>
                  </a:cubicBezTo>
                  <a:lnTo>
                    <a:pt x="5572" y="624"/>
                  </a:lnTo>
                  <a:lnTo>
                    <a:pt x="84" y="40914"/>
                  </a:lnTo>
                  <a:cubicBezTo>
                    <a:pt x="0" y="41331"/>
                    <a:pt x="262" y="41736"/>
                    <a:pt x="691" y="41831"/>
                  </a:cubicBezTo>
                  <a:lnTo>
                    <a:pt x="1798" y="42057"/>
                  </a:lnTo>
                  <a:cubicBezTo>
                    <a:pt x="1846" y="42069"/>
                    <a:pt x="1905" y="42069"/>
                    <a:pt x="1953" y="42081"/>
                  </a:cubicBezTo>
                  <a:cubicBezTo>
                    <a:pt x="2322" y="42081"/>
                    <a:pt x="2643" y="41819"/>
                    <a:pt x="2727" y="41462"/>
                  </a:cubicBezTo>
                  <a:lnTo>
                    <a:pt x="2727" y="41450"/>
                  </a:lnTo>
                  <a:lnTo>
                    <a:pt x="8216" y="1159"/>
                  </a:lnTo>
                  <a:cubicBezTo>
                    <a:pt x="8287" y="743"/>
                    <a:pt x="8025" y="338"/>
                    <a:pt x="7608" y="255"/>
                  </a:cubicBezTo>
                  <a:lnTo>
                    <a:pt x="6489" y="16"/>
                  </a:lnTo>
                  <a:cubicBezTo>
                    <a:pt x="6437" y="6"/>
                    <a:pt x="6385" y="1"/>
                    <a:pt x="6334" y="1"/>
                  </a:cubicBezTo>
                  <a:close/>
                </a:path>
              </a:pathLst>
            </a:custGeom>
            <a:solidFill>
              <a:schemeClr val="dk1"/>
            </a:solidFill>
            <a:ln w="6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4033634" y="4416435"/>
              <a:ext cx="49424" cy="209134"/>
            </a:xfrm>
            <a:custGeom>
              <a:avLst/>
              <a:gdLst/>
              <a:ahLst/>
              <a:cxnLst/>
              <a:rect l="l" t="t" r="r" b="b"/>
              <a:pathLst>
                <a:path w="1227" h="5192" extrusionOk="0">
                  <a:moveTo>
                    <a:pt x="643" y="1"/>
                  </a:moveTo>
                  <a:lnTo>
                    <a:pt x="322" y="72"/>
                  </a:lnTo>
                  <a:lnTo>
                    <a:pt x="0" y="132"/>
                  </a:lnTo>
                  <a:lnTo>
                    <a:pt x="1227" y="5192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2C1738"/>
            </a:solidFill>
            <a:ln w="6250" cap="flat" cmpd="sng">
              <a:solidFill>
                <a:srgbClr val="2C17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4024048" y="4407654"/>
              <a:ext cx="68113" cy="226575"/>
            </a:xfrm>
            <a:custGeom>
              <a:avLst/>
              <a:gdLst/>
              <a:ahLst/>
              <a:cxnLst/>
              <a:rect l="l" t="t" r="r" b="b"/>
              <a:pathLst>
                <a:path w="1691" h="5625" extrusionOk="0">
                  <a:moveTo>
                    <a:pt x="691" y="481"/>
                  </a:moveTo>
                  <a:lnTo>
                    <a:pt x="869" y="2064"/>
                  </a:lnTo>
                  <a:lnTo>
                    <a:pt x="500" y="516"/>
                  </a:lnTo>
                  <a:lnTo>
                    <a:pt x="691" y="481"/>
                  </a:lnTo>
                  <a:close/>
                  <a:moveTo>
                    <a:pt x="878" y="0"/>
                  </a:moveTo>
                  <a:cubicBezTo>
                    <a:pt x="863" y="0"/>
                    <a:pt x="849" y="2"/>
                    <a:pt x="834" y="5"/>
                  </a:cubicBezTo>
                  <a:lnTo>
                    <a:pt x="191" y="135"/>
                  </a:lnTo>
                  <a:cubicBezTo>
                    <a:pt x="72" y="159"/>
                    <a:pt x="0" y="278"/>
                    <a:pt x="24" y="397"/>
                  </a:cubicBezTo>
                  <a:lnTo>
                    <a:pt x="1262" y="5458"/>
                  </a:lnTo>
                  <a:cubicBezTo>
                    <a:pt x="1274" y="5553"/>
                    <a:pt x="1369" y="5624"/>
                    <a:pt x="1465" y="5624"/>
                  </a:cubicBezTo>
                  <a:cubicBezTo>
                    <a:pt x="1477" y="5624"/>
                    <a:pt x="1488" y="5624"/>
                    <a:pt x="1500" y="5612"/>
                  </a:cubicBezTo>
                  <a:cubicBezTo>
                    <a:pt x="1619" y="5600"/>
                    <a:pt x="1691" y="5493"/>
                    <a:pt x="1679" y="5386"/>
                  </a:cubicBezTo>
                  <a:lnTo>
                    <a:pt x="1096" y="195"/>
                  </a:lnTo>
                  <a:cubicBezTo>
                    <a:pt x="1074" y="79"/>
                    <a:pt x="988" y="0"/>
                    <a:pt x="878" y="0"/>
                  </a:cubicBezTo>
                  <a:close/>
                </a:path>
              </a:pathLst>
            </a:custGeom>
            <a:solidFill>
              <a:schemeClr val="dk1"/>
            </a:solidFill>
            <a:ln w="6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25941" y="4312112"/>
              <a:ext cx="90227" cy="39394"/>
            </a:xfrm>
            <a:custGeom>
              <a:avLst/>
              <a:gdLst/>
              <a:ahLst/>
              <a:cxnLst/>
              <a:rect l="l" t="t" r="r" b="b"/>
              <a:pathLst>
                <a:path w="2240" h="978" extrusionOk="0">
                  <a:moveTo>
                    <a:pt x="1879" y="0"/>
                  </a:moveTo>
                  <a:cubicBezTo>
                    <a:pt x="1857" y="0"/>
                    <a:pt x="1834" y="3"/>
                    <a:pt x="1811" y="7"/>
                  </a:cubicBezTo>
                  <a:lnTo>
                    <a:pt x="287" y="317"/>
                  </a:lnTo>
                  <a:cubicBezTo>
                    <a:pt x="108" y="364"/>
                    <a:pt x="1" y="531"/>
                    <a:pt x="37" y="710"/>
                  </a:cubicBezTo>
                  <a:cubicBezTo>
                    <a:pt x="68" y="867"/>
                    <a:pt x="210" y="978"/>
                    <a:pt x="366" y="978"/>
                  </a:cubicBezTo>
                  <a:cubicBezTo>
                    <a:pt x="387" y="978"/>
                    <a:pt x="408" y="976"/>
                    <a:pt x="429" y="972"/>
                  </a:cubicBezTo>
                  <a:lnTo>
                    <a:pt x="1953" y="650"/>
                  </a:lnTo>
                  <a:cubicBezTo>
                    <a:pt x="2132" y="614"/>
                    <a:pt x="2239" y="436"/>
                    <a:pt x="2203" y="257"/>
                  </a:cubicBezTo>
                  <a:cubicBezTo>
                    <a:pt x="2172" y="102"/>
                    <a:pt x="2033" y="0"/>
                    <a:pt x="1879" y="0"/>
                  </a:cubicBezTo>
                  <a:close/>
                </a:path>
              </a:pathLst>
            </a:custGeom>
            <a:solidFill>
              <a:srgbClr val="2C1738"/>
            </a:solidFill>
            <a:ln w="6250" cap="flat" cmpd="sng">
              <a:solidFill>
                <a:srgbClr val="2C17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4009668" y="4303210"/>
              <a:ext cx="123378" cy="57157"/>
            </a:xfrm>
            <a:custGeom>
              <a:avLst/>
              <a:gdLst/>
              <a:ahLst/>
              <a:cxnLst/>
              <a:rect l="l" t="t" r="r" b="b"/>
              <a:pathLst>
                <a:path w="3063" h="1419" extrusionOk="0">
                  <a:moveTo>
                    <a:pt x="2297" y="430"/>
                  </a:moveTo>
                  <a:cubicBezTo>
                    <a:pt x="2430" y="430"/>
                    <a:pt x="2449" y="634"/>
                    <a:pt x="2310" y="657"/>
                  </a:cubicBezTo>
                  <a:lnTo>
                    <a:pt x="786" y="978"/>
                  </a:lnTo>
                  <a:cubicBezTo>
                    <a:pt x="778" y="980"/>
                    <a:pt x="770" y="981"/>
                    <a:pt x="763" y="981"/>
                  </a:cubicBezTo>
                  <a:cubicBezTo>
                    <a:pt x="712" y="981"/>
                    <a:pt x="665" y="947"/>
                    <a:pt x="655" y="895"/>
                  </a:cubicBezTo>
                  <a:cubicBezTo>
                    <a:pt x="643" y="859"/>
                    <a:pt x="655" y="835"/>
                    <a:pt x="667" y="800"/>
                  </a:cubicBezTo>
                  <a:cubicBezTo>
                    <a:pt x="679" y="776"/>
                    <a:pt x="714" y="764"/>
                    <a:pt x="738" y="752"/>
                  </a:cubicBezTo>
                  <a:lnTo>
                    <a:pt x="2262" y="431"/>
                  </a:lnTo>
                  <a:lnTo>
                    <a:pt x="2286" y="431"/>
                  </a:lnTo>
                  <a:cubicBezTo>
                    <a:pt x="2290" y="430"/>
                    <a:pt x="2294" y="430"/>
                    <a:pt x="2297" y="430"/>
                  </a:cubicBezTo>
                  <a:close/>
                  <a:moveTo>
                    <a:pt x="2306" y="1"/>
                  </a:moveTo>
                  <a:cubicBezTo>
                    <a:pt x="2265" y="1"/>
                    <a:pt x="2223" y="5"/>
                    <a:pt x="2179" y="14"/>
                  </a:cubicBezTo>
                  <a:lnTo>
                    <a:pt x="655" y="335"/>
                  </a:lnTo>
                  <a:cubicBezTo>
                    <a:pt x="0" y="466"/>
                    <a:pt x="95" y="1419"/>
                    <a:pt x="762" y="1419"/>
                  </a:cubicBezTo>
                  <a:cubicBezTo>
                    <a:pt x="798" y="1419"/>
                    <a:pt x="833" y="1407"/>
                    <a:pt x="869" y="1407"/>
                  </a:cubicBezTo>
                  <a:lnTo>
                    <a:pt x="2393" y="1085"/>
                  </a:lnTo>
                  <a:cubicBezTo>
                    <a:pt x="3063" y="940"/>
                    <a:pt x="2906" y="1"/>
                    <a:pt x="2306" y="1"/>
                  </a:cubicBezTo>
                  <a:close/>
                </a:path>
              </a:pathLst>
            </a:custGeom>
            <a:solidFill>
              <a:srgbClr val="2C1738"/>
            </a:solidFill>
            <a:ln w="6250" cap="flat" cmpd="sng">
              <a:solidFill>
                <a:srgbClr val="2C17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3782817" y="2795043"/>
              <a:ext cx="315594" cy="1678025"/>
            </a:xfrm>
            <a:custGeom>
              <a:avLst/>
              <a:gdLst/>
              <a:ahLst/>
              <a:cxnLst/>
              <a:rect l="l" t="t" r="r" b="b"/>
              <a:pathLst>
                <a:path w="7835" h="41659" extrusionOk="0">
                  <a:moveTo>
                    <a:pt x="1718" y="1"/>
                  </a:moveTo>
                  <a:cubicBezTo>
                    <a:pt x="1681" y="1"/>
                    <a:pt x="1644" y="4"/>
                    <a:pt x="1608" y="12"/>
                  </a:cubicBezTo>
                  <a:lnTo>
                    <a:pt x="500" y="250"/>
                  </a:lnTo>
                  <a:cubicBezTo>
                    <a:pt x="191" y="309"/>
                    <a:pt x="0" y="607"/>
                    <a:pt x="60" y="917"/>
                  </a:cubicBezTo>
                  <a:lnTo>
                    <a:pt x="5549" y="41207"/>
                  </a:lnTo>
                  <a:cubicBezTo>
                    <a:pt x="5601" y="41470"/>
                    <a:pt x="5848" y="41658"/>
                    <a:pt x="6110" y="41658"/>
                  </a:cubicBezTo>
                  <a:cubicBezTo>
                    <a:pt x="6145" y="41658"/>
                    <a:pt x="6180" y="41655"/>
                    <a:pt x="6215" y="41648"/>
                  </a:cubicBezTo>
                  <a:lnTo>
                    <a:pt x="7335" y="41410"/>
                  </a:lnTo>
                  <a:cubicBezTo>
                    <a:pt x="7632" y="41350"/>
                    <a:pt x="7835" y="41041"/>
                    <a:pt x="7763" y="40743"/>
                  </a:cubicBezTo>
                  <a:lnTo>
                    <a:pt x="2274" y="452"/>
                  </a:lnTo>
                  <a:cubicBezTo>
                    <a:pt x="2222" y="181"/>
                    <a:pt x="1978" y="1"/>
                    <a:pt x="1718" y="1"/>
                  </a:cubicBezTo>
                  <a:close/>
                </a:path>
              </a:pathLst>
            </a:custGeom>
            <a:solidFill>
              <a:schemeClr val="dk1"/>
            </a:solidFill>
            <a:ln w="6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3773230" y="2786705"/>
              <a:ext cx="334284" cy="1695063"/>
            </a:xfrm>
            <a:custGeom>
              <a:avLst/>
              <a:gdLst/>
              <a:ahLst/>
              <a:cxnLst/>
              <a:rect l="l" t="t" r="r" b="b"/>
              <a:pathLst>
                <a:path w="8299" h="42082" extrusionOk="0">
                  <a:moveTo>
                    <a:pt x="1969" y="424"/>
                  </a:moveTo>
                  <a:cubicBezTo>
                    <a:pt x="2038" y="424"/>
                    <a:pt x="2103" y="446"/>
                    <a:pt x="2155" y="481"/>
                  </a:cubicBezTo>
                  <a:cubicBezTo>
                    <a:pt x="2227" y="528"/>
                    <a:pt x="2286" y="612"/>
                    <a:pt x="2310" y="695"/>
                  </a:cubicBezTo>
                  <a:lnTo>
                    <a:pt x="7799" y="40974"/>
                  </a:lnTo>
                  <a:lnTo>
                    <a:pt x="7799" y="40998"/>
                  </a:lnTo>
                  <a:cubicBezTo>
                    <a:pt x="7835" y="41176"/>
                    <a:pt x="7715" y="41367"/>
                    <a:pt x="7525" y="41402"/>
                  </a:cubicBezTo>
                  <a:lnTo>
                    <a:pt x="6418" y="41641"/>
                  </a:lnTo>
                  <a:cubicBezTo>
                    <a:pt x="6395" y="41645"/>
                    <a:pt x="6372" y="41647"/>
                    <a:pt x="6350" y="41647"/>
                  </a:cubicBezTo>
                  <a:cubicBezTo>
                    <a:pt x="6186" y="41647"/>
                    <a:pt x="6043" y="41536"/>
                    <a:pt x="6001" y="41379"/>
                  </a:cubicBezTo>
                  <a:lnTo>
                    <a:pt x="512" y="1088"/>
                  </a:lnTo>
                  <a:lnTo>
                    <a:pt x="512" y="1076"/>
                  </a:lnTo>
                  <a:cubicBezTo>
                    <a:pt x="476" y="886"/>
                    <a:pt x="596" y="707"/>
                    <a:pt x="786" y="671"/>
                  </a:cubicBezTo>
                  <a:lnTo>
                    <a:pt x="1893" y="433"/>
                  </a:lnTo>
                  <a:cubicBezTo>
                    <a:pt x="1919" y="427"/>
                    <a:pt x="1944" y="424"/>
                    <a:pt x="1969" y="424"/>
                  </a:cubicBezTo>
                  <a:close/>
                  <a:moveTo>
                    <a:pt x="1954" y="1"/>
                  </a:moveTo>
                  <a:cubicBezTo>
                    <a:pt x="1902" y="1"/>
                    <a:pt x="1850" y="6"/>
                    <a:pt x="1798" y="16"/>
                  </a:cubicBezTo>
                  <a:lnTo>
                    <a:pt x="691" y="254"/>
                  </a:lnTo>
                  <a:cubicBezTo>
                    <a:pt x="274" y="338"/>
                    <a:pt x="0" y="743"/>
                    <a:pt x="84" y="1171"/>
                  </a:cubicBezTo>
                  <a:lnTo>
                    <a:pt x="5584" y="41438"/>
                  </a:lnTo>
                  <a:lnTo>
                    <a:pt x="5584" y="41462"/>
                  </a:lnTo>
                  <a:cubicBezTo>
                    <a:pt x="5656" y="41819"/>
                    <a:pt x="5977" y="42081"/>
                    <a:pt x="6346" y="42081"/>
                  </a:cubicBezTo>
                  <a:cubicBezTo>
                    <a:pt x="6394" y="42081"/>
                    <a:pt x="6442" y="42069"/>
                    <a:pt x="6501" y="42057"/>
                  </a:cubicBezTo>
                  <a:lnTo>
                    <a:pt x="7608" y="41831"/>
                  </a:lnTo>
                  <a:cubicBezTo>
                    <a:pt x="8025" y="41736"/>
                    <a:pt x="8299" y="41331"/>
                    <a:pt x="8216" y="40914"/>
                  </a:cubicBezTo>
                  <a:lnTo>
                    <a:pt x="2727" y="624"/>
                  </a:lnTo>
                  <a:lnTo>
                    <a:pt x="2727" y="612"/>
                  </a:lnTo>
                  <a:cubicBezTo>
                    <a:pt x="2643" y="247"/>
                    <a:pt x="2314" y="1"/>
                    <a:pt x="1954" y="1"/>
                  </a:cubicBezTo>
                  <a:close/>
                </a:path>
              </a:pathLst>
            </a:custGeom>
            <a:solidFill>
              <a:schemeClr val="lt1"/>
            </a:solidFill>
            <a:ln w="62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3470131" y="2949433"/>
              <a:ext cx="523761" cy="44187"/>
            </a:xfrm>
            <a:custGeom>
              <a:avLst/>
              <a:gdLst/>
              <a:ahLst/>
              <a:cxnLst/>
              <a:rect l="l" t="t" r="r" b="b"/>
              <a:pathLst>
                <a:path w="13003" h="1097" extrusionOk="0">
                  <a:moveTo>
                    <a:pt x="0" y="1"/>
                  </a:moveTo>
                  <a:lnTo>
                    <a:pt x="0" y="1096"/>
                  </a:lnTo>
                  <a:lnTo>
                    <a:pt x="13002" y="1096"/>
                  </a:lnTo>
                  <a:lnTo>
                    <a:pt x="13002" y="1"/>
                  </a:lnTo>
                  <a:close/>
                </a:path>
              </a:pathLst>
            </a:custGeom>
            <a:solidFill>
              <a:srgbClr val="2C1738"/>
            </a:solidFill>
            <a:ln w="6250" cap="flat" cmpd="sng">
              <a:solidFill>
                <a:srgbClr val="2C17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3461511" y="2940813"/>
              <a:ext cx="541001" cy="61427"/>
            </a:xfrm>
            <a:custGeom>
              <a:avLst/>
              <a:gdLst/>
              <a:ahLst/>
              <a:cxnLst/>
              <a:rect l="l" t="t" r="r" b="b"/>
              <a:pathLst>
                <a:path w="13431" h="1525" extrusionOk="0">
                  <a:moveTo>
                    <a:pt x="13002" y="429"/>
                  </a:moveTo>
                  <a:lnTo>
                    <a:pt x="13002" y="1096"/>
                  </a:lnTo>
                  <a:lnTo>
                    <a:pt x="429" y="1096"/>
                  </a:lnTo>
                  <a:lnTo>
                    <a:pt x="429" y="429"/>
                  </a:lnTo>
                  <a:close/>
                  <a:moveTo>
                    <a:pt x="0" y="0"/>
                  </a:moveTo>
                  <a:lnTo>
                    <a:pt x="0" y="1524"/>
                  </a:lnTo>
                  <a:lnTo>
                    <a:pt x="13430" y="1524"/>
                  </a:lnTo>
                  <a:lnTo>
                    <a:pt x="13430" y="0"/>
                  </a:lnTo>
                  <a:close/>
                </a:path>
              </a:pathLst>
            </a:custGeom>
            <a:solidFill>
              <a:srgbClr val="2C1738"/>
            </a:solidFill>
            <a:ln w="6250" cap="flat" cmpd="sng">
              <a:solidFill>
                <a:srgbClr val="2C17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3993838" y="2891874"/>
              <a:ext cx="56150" cy="159267"/>
            </a:xfrm>
            <a:custGeom>
              <a:avLst/>
              <a:gdLst/>
              <a:ahLst/>
              <a:cxnLst/>
              <a:rect l="l" t="t" r="r" b="b"/>
              <a:pathLst>
                <a:path w="1394" h="3954" extrusionOk="0">
                  <a:moveTo>
                    <a:pt x="298" y="1"/>
                  </a:moveTo>
                  <a:cubicBezTo>
                    <a:pt x="131" y="1"/>
                    <a:pt x="0" y="132"/>
                    <a:pt x="0" y="299"/>
                  </a:cubicBezTo>
                  <a:lnTo>
                    <a:pt x="0" y="3644"/>
                  </a:lnTo>
                  <a:cubicBezTo>
                    <a:pt x="0" y="3811"/>
                    <a:pt x="131" y="3954"/>
                    <a:pt x="298" y="3954"/>
                  </a:cubicBezTo>
                  <a:lnTo>
                    <a:pt x="1095" y="3954"/>
                  </a:lnTo>
                  <a:cubicBezTo>
                    <a:pt x="1262" y="3954"/>
                    <a:pt x="1393" y="3811"/>
                    <a:pt x="1393" y="3644"/>
                  </a:cubicBezTo>
                  <a:lnTo>
                    <a:pt x="1393" y="299"/>
                  </a:lnTo>
                  <a:cubicBezTo>
                    <a:pt x="1393" y="132"/>
                    <a:pt x="1262" y="1"/>
                    <a:pt x="1095" y="1"/>
                  </a:cubicBezTo>
                  <a:close/>
                </a:path>
              </a:pathLst>
            </a:custGeom>
            <a:solidFill>
              <a:srgbClr val="2C1738"/>
            </a:solidFill>
            <a:ln w="6250" cap="flat" cmpd="sng">
              <a:solidFill>
                <a:srgbClr val="2C17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3985178" y="2883254"/>
              <a:ext cx="73430" cy="176547"/>
            </a:xfrm>
            <a:custGeom>
              <a:avLst/>
              <a:gdLst/>
              <a:ahLst/>
              <a:cxnLst/>
              <a:rect l="l" t="t" r="r" b="b"/>
              <a:pathLst>
                <a:path w="1823" h="4383" extrusionOk="0">
                  <a:moveTo>
                    <a:pt x="1108" y="429"/>
                  </a:moveTo>
                  <a:cubicBezTo>
                    <a:pt x="1263" y="429"/>
                    <a:pt x="1394" y="560"/>
                    <a:pt x="1394" y="715"/>
                  </a:cubicBezTo>
                  <a:lnTo>
                    <a:pt x="1394" y="3668"/>
                  </a:lnTo>
                  <a:cubicBezTo>
                    <a:pt x="1394" y="3823"/>
                    <a:pt x="1263" y="3953"/>
                    <a:pt x="1108" y="3953"/>
                  </a:cubicBezTo>
                  <a:lnTo>
                    <a:pt x="715" y="3953"/>
                  </a:lnTo>
                  <a:cubicBezTo>
                    <a:pt x="560" y="3953"/>
                    <a:pt x="429" y="3823"/>
                    <a:pt x="429" y="3668"/>
                  </a:cubicBezTo>
                  <a:lnTo>
                    <a:pt x="429" y="715"/>
                  </a:lnTo>
                  <a:cubicBezTo>
                    <a:pt x="429" y="560"/>
                    <a:pt x="560" y="429"/>
                    <a:pt x="715" y="429"/>
                  </a:cubicBezTo>
                  <a:close/>
                  <a:moveTo>
                    <a:pt x="715" y="1"/>
                  </a:moveTo>
                  <a:cubicBezTo>
                    <a:pt x="322" y="1"/>
                    <a:pt x="1" y="322"/>
                    <a:pt x="1" y="715"/>
                  </a:cubicBezTo>
                  <a:lnTo>
                    <a:pt x="1" y="3668"/>
                  </a:lnTo>
                  <a:cubicBezTo>
                    <a:pt x="1" y="4061"/>
                    <a:pt x="322" y="4382"/>
                    <a:pt x="715" y="4382"/>
                  </a:cubicBezTo>
                  <a:lnTo>
                    <a:pt x="1108" y="4382"/>
                  </a:lnTo>
                  <a:cubicBezTo>
                    <a:pt x="1501" y="4382"/>
                    <a:pt x="1822" y="4061"/>
                    <a:pt x="1822" y="3668"/>
                  </a:cubicBezTo>
                  <a:lnTo>
                    <a:pt x="1822" y="715"/>
                  </a:lnTo>
                  <a:cubicBezTo>
                    <a:pt x="1822" y="322"/>
                    <a:pt x="1501" y="1"/>
                    <a:pt x="1108" y="1"/>
                  </a:cubicBezTo>
                  <a:close/>
                </a:path>
              </a:pathLst>
            </a:custGeom>
            <a:solidFill>
              <a:srgbClr val="2C1738"/>
            </a:solidFill>
            <a:ln w="6250" cap="flat" cmpd="sng">
              <a:solidFill>
                <a:srgbClr val="2C17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3696015" y="2347583"/>
              <a:ext cx="128090" cy="266694"/>
            </a:xfrm>
            <a:custGeom>
              <a:avLst/>
              <a:gdLst/>
              <a:ahLst/>
              <a:cxnLst/>
              <a:rect l="l" t="t" r="r" b="b"/>
              <a:pathLst>
                <a:path w="3180" h="6621" extrusionOk="0">
                  <a:moveTo>
                    <a:pt x="0" y="0"/>
                  </a:moveTo>
                  <a:lnTo>
                    <a:pt x="0" y="6620"/>
                  </a:lnTo>
                  <a:lnTo>
                    <a:pt x="3179" y="6620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rgbClr val="2C1738"/>
            </a:solidFill>
            <a:ln w="6250" cap="flat" cmpd="sng">
              <a:solidFill>
                <a:srgbClr val="2C17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3687396" y="2338964"/>
              <a:ext cx="145330" cy="284417"/>
            </a:xfrm>
            <a:custGeom>
              <a:avLst/>
              <a:gdLst/>
              <a:ahLst/>
              <a:cxnLst/>
              <a:rect l="l" t="t" r="r" b="b"/>
              <a:pathLst>
                <a:path w="3608" h="7061" extrusionOk="0">
                  <a:moveTo>
                    <a:pt x="3179" y="429"/>
                  </a:moveTo>
                  <a:lnTo>
                    <a:pt x="3179" y="6632"/>
                  </a:lnTo>
                  <a:lnTo>
                    <a:pt x="429" y="6632"/>
                  </a:lnTo>
                  <a:lnTo>
                    <a:pt x="429" y="429"/>
                  </a:lnTo>
                  <a:close/>
                  <a:moveTo>
                    <a:pt x="0" y="0"/>
                  </a:moveTo>
                  <a:lnTo>
                    <a:pt x="0" y="7060"/>
                  </a:lnTo>
                  <a:lnTo>
                    <a:pt x="3608" y="7060"/>
                  </a:lnTo>
                  <a:lnTo>
                    <a:pt x="3608" y="0"/>
                  </a:lnTo>
                  <a:close/>
                </a:path>
              </a:pathLst>
            </a:custGeom>
            <a:solidFill>
              <a:srgbClr val="2C1738"/>
            </a:solidFill>
            <a:ln w="6250" cap="flat" cmpd="sng">
              <a:solidFill>
                <a:srgbClr val="2C17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3666773" y="2218570"/>
              <a:ext cx="186094" cy="328081"/>
            </a:xfrm>
            <a:custGeom>
              <a:avLst/>
              <a:gdLst/>
              <a:ahLst/>
              <a:cxnLst/>
              <a:rect l="l" t="t" r="r" b="b"/>
              <a:pathLst>
                <a:path w="4620" h="8145" extrusionOk="0">
                  <a:moveTo>
                    <a:pt x="750" y="1"/>
                  </a:moveTo>
                  <a:cubicBezTo>
                    <a:pt x="333" y="1"/>
                    <a:pt x="0" y="334"/>
                    <a:pt x="0" y="739"/>
                  </a:cubicBezTo>
                  <a:lnTo>
                    <a:pt x="0" y="7394"/>
                  </a:lnTo>
                  <a:cubicBezTo>
                    <a:pt x="0" y="7811"/>
                    <a:pt x="333" y="8144"/>
                    <a:pt x="750" y="8144"/>
                  </a:cubicBezTo>
                  <a:lnTo>
                    <a:pt x="3881" y="8144"/>
                  </a:lnTo>
                  <a:cubicBezTo>
                    <a:pt x="4286" y="8144"/>
                    <a:pt x="4620" y="7811"/>
                    <a:pt x="4620" y="7394"/>
                  </a:cubicBezTo>
                  <a:lnTo>
                    <a:pt x="4620" y="739"/>
                  </a:lnTo>
                  <a:cubicBezTo>
                    <a:pt x="4620" y="334"/>
                    <a:pt x="4286" y="1"/>
                    <a:pt x="3881" y="1"/>
                  </a:cubicBezTo>
                  <a:close/>
                </a:path>
              </a:pathLst>
            </a:custGeom>
            <a:solidFill>
              <a:schemeClr val="lt1"/>
            </a:solidFill>
            <a:ln w="6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3658113" y="2209950"/>
              <a:ext cx="203374" cy="345320"/>
            </a:xfrm>
            <a:custGeom>
              <a:avLst/>
              <a:gdLst/>
              <a:ahLst/>
              <a:cxnLst/>
              <a:rect l="l" t="t" r="r" b="b"/>
              <a:pathLst>
                <a:path w="5049" h="8573" extrusionOk="0">
                  <a:moveTo>
                    <a:pt x="3608" y="429"/>
                  </a:moveTo>
                  <a:cubicBezTo>
                    <a:pt x="4168" y="429"/>
                    <a:pt x="4620" y="881"/>
                    <a:pt x="4620" y="1441"/>
                  </a:cubicBezTo>
                  <a:lnTo>
                    <a:pt x="4620" y="7120"/>
                  </a:lnTo>
                  <a:cubicBezTo>
                    <a:pt x="4620" y="7680"/>
                    <a:pt x="4168" y="8132"/>
                    <a:pt x="3608" y="8132"/>
                  </a:cubicBezTo>
                  <a:lnTo>
                    <a:pt x="1453" y="8132"/>
                  </a:lnTo>
                  <a:cubicBezTo>
                    <a:pt x="894" y="8132"/>
                    <a:pt x="441" y="7680"/>
                    <a:pt x="441" y="7120"/>
                  </a:cubicBezTo>
                  <a:lnTo>
                    <a:pt x="441" y="1441"/>
                  </a:lnTo>
                  <a:cubicBezTo>
                    <a:pt x="441" y="881"/>
                    <a:pt x="894" y="429"/>
                    <a:pt x="1453" y="429"/>
                  </a:cubicBezTo>
                  <a:close/>
                  <a:moveTo>
                    <a:pt x="1453" y="0"/>
                  </a:moveTo>
                  <a:cubicBezTo>
                    <a:pt x="656" y="0"/>
                    <a:pt x="1" y="643"/>
                    <a:pt x="1" y="1441"/>
                  </a:cubicBezTo>
                  <a:lnTo>
                    <a:pt x="1" y="7120"/>
                  </a:lnTo>
                  <a:cubicBezTo>
                    <a:pt x="1" y="7918"/>
                    <a:pt x="656" y="8573"/>
                    <a:pt x="1453" y="8573"/>
                  </a:cubicBezTo>
                  <a:lnTo>
                    <a:pt x="3608" y="8573"/>
                  </a:lnTo>
                  <a:cubicBezTo>
                    <a:pt x="4406" y="8573"/>
                    <a:pt x="5049" y="7918"/>
                    <a:pt x="5049" y="7120"/>
                  </a:cubicBezTo>
                  <a:lnTo>
                    <a:pt x="5049" y="1441"/>
                  </a:lnTo>
                  <a:cubicBezTo>
                    <a:pt x="5049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chemeClr val="lt1"/>
            </a:solidFill>
            <a:ln w="6250" cap="flat" cmpd="sng">
              <a:solidFill>
                <a:srgbClr val="2C17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3546379" y="2599408"/>
              <a:ext cx="385157" cy="456050"/>
            </a:xfrm>
            <a:custGeom>
              <a:avLst/>
              <a:gdLst/>
              <a:ahLst/>
              <a:cxnLst/>
              <a:rect l="l" t="t" r="r" b="b"/>
              <a:pathLst>
                <a:path w="9562" h="11322" extrusionOk="0">
                  <a:moveTo>
                    <a:pt x="5279" y="1347"/>
                  </a:moveTo>
                  <a:cubicBezTo>
                    <a:pt x="6717" y="1347"/>
                    <a:pt x="8097" y="2458"/>
                    <a:pt x="8097" y="4143"/>
                  </a:cubicBezTo>
                  <a:cubicBezTo>
                    <a:pt x="8097" y="5690"/>
                    <a:pt x="6847" y="6940"/>
                    <a:pt x="5299" y="6940"/>
                  </a:cubicBezTo>
                  <a:cubicBezTo>
                    <a:pt x="2810" y="6940"/>
                    <a:pt x="1572" y="3928"/>
                    <a:pt x="3322" y="2166"/>
                  </a:cubicBezTo>
                  <a:cubicBezTo>
                    <a:pt x="3892" y="1600"/>
                    <a:pt x="4592" y="1347"/>
                    <a:pt x="5279" y="1347"/>
                  </a:cubicBezTo>
                  <a:close/>
                  <a:moveTo>
                    <a:pt x="5279" y="1"/>
                  </a:moveTo>
                  <a:cubicBezTo>
                    <a:pt x="4441" y="1"/>
                    <a:pt x="3583" y="252"/>
                    <a:pt x="2810" y="809"/>
                  </a:cubicBezTo>
                  <a:cubicBezTo>
                    <a:pt x="1" y="2845"/>
                    <a:pt x="667" y="7214"/>
                    <a:pt x="3965" y="8298"/>
                  </a:cubicBezTo>
                  <a:lnTo>
                    <a:pt x="3965" y="11322"/>
                  </a:lnTo>
                  <a:lnTo>
                    <a:pt x="6644" y="11322"/>
                  </a:lnTo>
                  <a:lnTo>
                    <a:pt x="6644" y="8298"/>
                  </a:lnTo>
                  <a:cubicBezTo>
                    <a:pt x="8383" y="7726"/>
                    <a:pt x="9561" y="6095"/>
                    <a:pt x="9561" y="4262"/>
                  </a:cubicBezTo>
                  <a:cubicBezTo>
                    <a:pt x="9561" y="1749"/>
                    <a:pt x="7489" y="1"/>
                    <a:pt x="5279" y="1"/>
                  </a:cubicBezTo>
                  <a:close/>
                </a:path>
              </a:pathLst>
            </a:custGeom>
            <a:solidFill>
              <a:srgbClr val="2C1738"/>
            </a:solidFill>
            <a:ln w="6250" cap="flat" cmpd="sng">
              <a:solidFill>
                <a:srgbClr val="2C17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3567485" y="2591674"/>
              <a:ext cx="385157" cy="472444"/>
            </a:xfrm>
            <a:custGeom>
              <a:avLst/>
              <a:gdLst/>
              <a:ahLst/>
              <a:cxnLst/>
              <a:rect l="l" t="t" r="r" b="b"/>
              <a:pathLst>
                <a:path w="9562" h="11729" extrusionOk="0">
                  <a:moveTo>
                    <a:pt x="4775" y="1751"/>
                  </a:moveTo>
                  <a:cubicBezTo>
                    <a:pt x="6204" y="1751"/>
                    <a:pt x="7359" y="2906"/>
                    <a:pt x="7359" y="4335"/>
                  </a:cubicBezTo>
                  <a:cubicBezTo>
                    <a:pt x="7359" y="5889"/>
                    <a:pt x="6084" y="6920"/>
                    <a:pt x="4758" y="6920"/>
                  </a:cubicBezTo>
                  <a:cubicBezTo>
                    <a:pt x="4123" y="6920"/>
                    <a:pt x="3477" y="6684"/>
                    <a:pt x="2953" y="6156"/>
                  </a:cubicBezTo>
                  <a:cubicBezTo>
                    <a:pt x="1322" y="4537"/>
                    <a:pt x="2477" y="1751"/>
                    <a:pt x="4775" y="1751"/>
                  </a:cubicBezTo>
                  <a:close/>
                  <a:moveTo>
                    <a:pt x="4747" y="1318"/>
                  </a:moveTo>
                  <a:cubicBezTo>
                    <a:pt x="4008" y="1318"/>
                    <a:pt x="3255" y="1592"/>
                    <a:pt x="2644" y="2203"/>
                  </a:cubicBezTo>
                  <a:cubicBezTo>
                    <a:pt x="751" y="4096"/>
                    <a:pt x="2096" y="7347"/>
                    <a:pt x="4775" y="7347"/>
                  </a:cubicBezTo>
                  <a:cubicBezTo>
                    <a:pt x="6442" y="7347"/>
                    <a:pt x="7787" y="5989"/>
                    <a:pt x="7787" y="4335"/>
                  </a:cubicBezTo>
                  <a:cubicBezTo>
                    <a:pt x="7787" y="2521"/>
                    <a:pt x="6297" y="1318"/>
                    <a:pt x="4747" y="1318"/>
                  </a:cubicBezTo>
                  <a:close/>
                  <a:moveTo>
                    <a:pt x="4775" y="417"/>
                  </a:moveTo>
                  <a:cubicBezTo>
                    <a:pt x="6763" y="417"/>
                    <a:pt x="8454" y="1858"/>
                    <a:pt x="8763" y="3811"/>
                  </a:cubicBezTo>
                  <a:cubicBezTo>
                    <a:pt x="9085" y="5763"/>
                    <a:pt x="7930" y="7668"/>
                    <a:pt x="6049" y="8287"/>
                  </a:cubicBezTo>
                  <a:lnTo>
                    <a:pt x="5894" y="8335"/>
                  </a:lnTo>
                  <a:lnTo>
                    <a:pt x="5894" y="11300"/>
                  </a:lnTo>
                  <a:lnTo>
                    <a:pt x="3656" y="11300"/>
                  </a:lnTo>
                  <a:lnTo>
                    <a:pt x="3656" y="8335"/>
                  </a:lnTo>
                  <a:lnTo>
                    <a:pt x="3513" y="8287"/>
                  </a:lnTo>
                  <a:cubicBezTo>
                    <a:pt x="1620" y="7668"/>
                    <a:pt x="477" y="5763"/>
                    <a:pt x="786" y="3811"/>
                  </a:cubicBezTo>
                  <a:cubicBezTo>
                    <a:pt x="1108" y="1858"/>
                    <a:pt x="2798" y="417"/>
                    <a:pt x="4775" y="417"/>
                  </a:cubicBezTo>
                  <a:close/>
                  <a:moveTo>
                    <a:pt x="4775" y="1"/>
                  </a:moveTo>
                  <a:cubicBezTo>
                    <a:pt x="2620" y="1"/>
                    <a:pt x="762" y="1548"/>
                    <a:pt x="381" y="3668"/>
                  </a:cubicBezTo>
                  <a:cubicBezTo>
                    <a:pt x="0" y="5799"/>
                    <a:pt x="1203" y="7894"/>
                    <a:pt x="3227" y="8645"/>
                  </a:cubicBezTo>
                  <a:lnTo>
                    <a:pt x="3227" y="11728"/>
                  </a:lnTo>
                  <a:lnTo>
                    <a:pt x="6335" y="11728"/>
                  </a:lnTo>
                  <a:lnTo>
                    <a:pt x="6335" y="8645"/>
                  </a:lnTo>
                  <a:cubicBezTo>
                    <a:pt x="8359" y="7894"/>
                    <a:pt x="9561" y="5799"/>
                    <a:pt x="9168" y="3668"/>
                  </a:cubicBezTo>
                  <a:cubicBezTo>
                    <a:pt x="8787" y="1548"/>
                    <a:pt x="6942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 w="62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3751157" y="2893807"/>
              <a:ext cx="17320" cy="161644"/>
            </a:xfrm>
            <a:custGeom>
              <a:avLst/>
              <a:gdLst/>
              <a:ahLst/>
              <a:cxnLst/>
              <a:rect l="l" t="t" r="r" b="b"/>
              <a:pathLst>
                <a:path w="430" h="4013" extrusionOk="0">
                  <a:moveTo>
                    <a:pt x="1" y="1"/>
                  </a:moveTo>
                  <a:lnTo>
                    <a:pt x="1" y="4013"/>
                  </a:lnTo>
                  <a:lnTo>
                    <a:pt x="429" y="4013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2C1738"/>
            </a:solidFill>
            <a:ln w="6250" cap="flat" cmpd="sng">
              <a:solidFill>
                <a:srgbClr val="2C17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3538242" y="4502310"/>
              <a:ext cx="30250" cy="135744"/>
            </a:xfrm>
            <a:custGeom>
              <a:avLst/>
              <a:gdLst/>
              <a:ahLst/>
              <a:cxnLst/>
              <a:rect l="l" t="t" r="r" b="b"/>
              <a:pathLst>
                <a:path w="751" h="3370" extrusionOk="0">
                  <a:moveTo>
                    <a:pt x="95" y="0"/>
                  </a:moveTo>
                  <a:lnTo>
                    <a:pt x="0" y="3369"/>
                  </a:lnTo>
                  <a:lnTo>
                    <a:pt x="750" y="83"/>
                  </a:lnTo>
                  <a:lnTo>
                    <a:pt x="417" y="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dk1"/>
            </a:solidFill>
            <a:ln w="65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3495063" y="4318476"/>
              <a:ext cx="110810" cy="252072"/>
            </a:xfrm>
            <a:custGeom>
              <a:avLst/>
              <a:gdLst/>
              <a:ahLst/>
              <a:cxnLst/>
              <a:rect l="l" t="t" r="r" b="b"/>
              <a:pathLst>
                <a:path w="2751" h="6258" extrusionOk="0">
                  <a:moveTo>
                    <a:pt x="1042" y="1"/>
                  </a:moveTo>
                  <a:cubicBezTo>
                    <a:pt x="892" y="1"/>
                    <a:pt x="761" y="114"/>
                    <a:pt x="739" y="266"/>
                  </a:cubicBezTo>
                  <a:lnTo>
                    <a:pt x="24" y="5731"/>
                  </a:lnTo>
                  <a:cubicBezTo>
                    <a:pt x="1" y="5898"/>
                    <a:pt x="120" y="6052"/>
                    <a:pt x="286" y="6076"/>
                  </a:cubicBezTo>
                  <a:lnTo>
                    <a:pt x="1679" y="6255"/>
                  </a:lnTo>
                  <a:cubicBezTo>
                    <a:pt x="1694" y="6257"/>
                    <a:pt x="1708" y="6258"/>
                    <a:pt x="1722" y="6258"/>
                  </a:cubicBezTo>
                  <a:cubicBezTo>
                    <a:pt x="1870" y="6258"/>
                    <a:pt x="1991" y="6145"/>
                    <a:pt x="2013" y="5993"/>
                  </a:cubicBezTo>
                  <a:lnTo>
                    <a:pt x="2727" y="528"/>
                  </a:lnTo>
                  <a:cubicBezTo>
                    <a:pt x="2751" y="361"/>
                    <a:pt x="2644" y="206"/>
                    <a:pt x="2477" y="194"/>
                  </a:cubicBezTo>
                  <a:lnTo>
                    <a:pt x="1084" y="4"/>
                  </a:lnTo>
                  <a:cubicBezTo>
                    <a:pt x="1070" y="2"/>
                    <a:pt x="1056" y="1"/>
                    <a:pt x="1042" y="1"/>
                  </a:cubicBezTo>
                  <a:close/>
                </a:path>
              </a:pathLst>
            </a:custGeom>
            <a:solidFill>
              <a:schemeClr val="lt1"/>
            </a:solidFill>
            <a:ln w="65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3437505" y="4318839"/>
              <a:ext cx="90711" cy="39394"/>
            </a:xfrm>
            <a:custGeom>
              <a:avLst/>
              <a:gdLst/>
              <a:ahLst/>
              <a:cxnLst/>
              <a:rect l="l" t="t" r="r" b="b"/>
              <a:pathLst>
                <a:path w="2252" h="978" extrusionOk="0">
                  <a:moveTo>
                    <a:pt x="361" y="0"/>
                  </a:moveTo>
                  <a:cubicBezTo>
                    <a:pt x="210" y="0"/>
                    <a:pt x="80" y="101"/>
                    <a:pt x="48" y="257"/>
                  </a:cubicBezTo>
                  <a:cubicBezTo>
                    <a:pt x="1" y="435"/>
                    <a:pt x="120" y="614"/>
                    <a:pt x="299" y="650"/>
                  </a:cubicBezTo>
                  <a:lnTo>
                    <a:pt x="1823" y="971"/>
                  </a:lnTo>
                  <a:cubicBezTo>
                    <a:pt x="1844" y="976"/>
                    <a:pt x="1866" y="978"/>
                    <a:pt x="1887" y="978"/>
                  </a:cubicBezTo>
                  <a:cubicBezTo>
                    <a:pt x="2042" y="978"/>
                    <a:pt x="2184" y="868"/>
                    <a:pt x="2215" y="721"/>
                  </a:cubicBezTo>
                  <a:cubicBezTo>
                    <a:pt x="2251" y="531"/>
                    <a:pt x="2132" y="364"/>
                    <a:pt x="1953" y="328"/>
                  </a:cubicBezTo>
                  <a:lnTo>
                    <a:pt x="429" y="7"/>
                  </a:lnTo>
                  <a:cubicBezTo>
                    <a:pt x="406" y="2"/>
                    <a:pt x="384" y="0"/>
                    <a:pt x="361" y="0"/>
                  </a:cubicBezTo>
                  <a:close/>
                </a:path>
              </a:pathLst>
            </a:custGeom>
            <a:solidFill>
              <a:schemeClr val="dk1"/>
            </a:solidFill>
            <a:ln w="65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3461994" y="2798427"/>
              <a:ext cx="315594" cy="1678025"/>
            </a:xfrm>
            <a:custGeom>
              <a:avLst/>
              <a:gdLst/>
              <a:ahLst/>
              <a:cxnLst/>
              <a:rect l="l" t="t" r="r" b="b"/>
              <a:pathLst>
                <a:path w="7835" h="41659" extrusionOk="0">
                  <a:moveTo>
                    <a:pt x="6114" y="0"/>
                  </a:moveTo>
                  <a:cubicBezTo>
                    <a:pt x="5848" y="0"/>
                    <a:pt x="5613" y="180"/>
                    <a:pt x="5560" y="452"/>
                  </a:cubicBezTo>
                  <a:lnTo>
                    <a:pt x="72" y="40742"/>
                  </a:lnTo>
                  <a:cubicBezTo>
                    <a:pt x="0" y="41052"/>
                    <a:pt x="202" y="41350"/>
                    <a:pt x="500" y="41409"/>
                  </a:cubicBezTo>
                  <a:lnTo>
                    <a:pt x="1619" y="41647"/>
                  </a:lnTo>
                  <a:cubicBezTo>
                    <a:pt x="1656" y="41655"/>
                    <a:pt x="1693" y="41658"/>
                    <a:pt x="1729" y="41658"/>
                  </a:cubicBezTo>
                  <a:cubicBezTo>
                    <a:pt x="1987" y="41658"/>
                    <a:pt x="2223" y="41478"/>
                    <a:pt x="2286" y="41207"/>
                  </a:cubicBezTo>
                  <a:lnTo>
                    <a:pt x="7775" y="916"/>
                  </a:lnTo>
                  <a:cubicBezTo>
                    <a:pt x="7834" y="606"/>
                    <a:pt x="7644" y="309"/>
                    <a:pt x="7334" y="249"/>
                  </a:cubicBezTo>
                  <a:lnTo>
                    <a:pt x="6227" y="11"/>
                  </a:lnTo>
                  <a:cubicBezTo>
                    <a:pt x="6189" y="4"/>
                    <a:pt x="6151" y="0"/>
                    <a:pt x="6114" y="0"/>
                  </a:cubicBezTo>
                  <a:close/>
                </a:path>
              </a:pathLst>
            </a:custGeom>
            <a:solidFill>
              <a:schemeClr val="accent2"/>
            </a:solidFill>
            <a:ln w="65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4076290" y="4425095"/>
              <a:ext cx="49464" cy="209134"/>
            </a:xfrm>
            <a:custGeom>
              <a:avLst/>
              <a:gdLst/>
              <a:ahLst/>
              <a:cxnLst/>
              <a:rect l="l" t="t" r="r" b="b"/>
              <a:pathLst>
                <a:path w="1228" h="5192" extrusionOk="0">
                  <a:moveTo>
                    <a:pt x="644" y="0"/>
                  </a:moveTo>
                  <a:lnTo>
                    <a:pt x="322" y="72"/>
                  </a:lnTo>
                  <a:lnTo>
                    <a:pt x="1" y="131"/>
                  </a:lnTo>
                  <a:lnTo>
                    <a:pt x="1227" y="5191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dk1"/>
            </a:solidFill>
            <a:ln w="65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4068637" y="4320732"/>
              <a:ext cx="90187" cy="39434"/>
            </a:xfrm>
            <a:custGeom>
              <a:avLst/>
              <a:gdLst/>
              <a:ahLst/>
              <a:cxnLst/>
              <a:rect l="l" t="t" r="r" b="b"/>
              <a:pathLst>
                <a:path w="2239" h="979" extrusionOk="0">
                  <a:moveTo>
                    <a:pt x="1879" y="1"/>
                  </a:moveTo>
                  <a:cubicBezTo>
                    <a:pt x="1856" y="1"/>
                    <a:pt x="1833" y="3"/>
                    <a:pt x="1810" y="7"/>
                  </a:cubicBezTo>
                  <a:lnTo>
                    <a:pt x="286" y="329"/>
                  </a:lnTo>
                  <a:cubicBezTo>
                    <a:pt x="108" y="365"/>
                    <a:pt x="0" y="543"/>
                    <a:pt x="36" y="722"/>
                  </a:cubicBezTo>
                  <a:cubicBezTo>
                    <a:pt x="67" y="877"/>
                    <a:pt x="207" y="979"/>
                    <a:pt x="360" y="979"/>
                  </a:cubicBezTo>
                  <a:cubicBezTo>
                    <a:pt x="383" y="979"/>
                    <a:pt x="406" y="977"/>
                    <a:pt x="429" y="972"/>
                  </a:cubicBezTo>
                  <a:lnTo>
                    <a:pt x="1953" y="650"/>
                  </a:lnTo>
                  <a:cubicBezTo>
                    <a:pt x="2132" y="615"/>
                    <a:pt x="2239" y="436"/>
                    <a:pt x="2203" y="269"/>
                  </a:cubicBezTo>
                  <a:cubicBezTo>
                    <a:pt x="2172" y="103"/>
                    <a:pt x="2032" y="1"/>
                    <a:pt x="1879" y="1"/>
                  </a:cubicBezTo>
                  <a:close/>
                </a:path>
              </a:pathLst>
            </a:custGeom>
            <a:solidFill>
              <a:schemeClr val="dk1"/>
            </a:solidFill>
            <a:ln w="65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3825512" y="2803703"/>
              <a:ext cx="315594" cy="1678025"/>
            </a:xfrm>
            <a:custGeom>
              <a:avLst/>
              <a:gdLst/>
              <a:ahLst/>
              <a:cxnLst/>
              <a:rect l="l" t="t" r="r" b="b"/>
              <a:pathLst>
                <a:path w="7835" h="41659" extrusionOk="0">
                  <a:moveTo>
                    <a:pt x="1717" y="0"/>
                  </a:moveTo>
                  <a:cubicBezTo>
                    <a:pt x="1681" y="0"/>
                    <a:pt x="1644" y="4"/>
                    <a:pt x="1607" y="11"/>
                  </a:cubicBezTo>
                  <a:lnTo>
                    <a:pt x="500" y="249"/>
                  </a:lnTo>
                  <a:cubicBezTo>
                    <a:pt x="191" y="309"/>
                    <a:pt x="0" y="606"/>
                    <a:pt x="60" y="916"/>
                  </a:cubicBezTo>
                  <a:lnTo>
                    <a:pt x="5548" y="41207"/>
                  </a:lnTo>
                  <a:cubicBezTo>
                    <a:pt x="5611" y="41478"/>
                    <a:pt x="5848" y="41658"/>
                    <a:pt x="6106" y="41658"/>
                  </a:cubicBezTo>
                  <a:cubicBezTo>
                    <a:pt x="6142" y="41658"/>
                    <a:pt x="6178" y="41654"/>
                    <a:pt x="6215" y="41647"/>
                  </a:cubicBezTo>
                  <a:lnTo>
                    <a:pt x="7334" y="41409"/>
                  </a:lnTo>
                  <a:cubicBezTo>
                    <a:pt x="7632" y="41350"/>
                    <a:pt x="7834" y="41052"/>
                    <a:pt x="7763" y="40742"/>
                  </a:cubicBezTo>
                  <a:lnTo>
                    <a:pt x="2274" y="452"/>
                  </a:lnTo>
                  <a:cubicBezTo>
                    <a:pt x="2211" y="180"/>
                    <a:pt x="1975" y="0"/>
                    <a:pt x="1717" y="0"/>
                  </a:cubicBezTo>
                  <a:close/>
                </a:path>
              </a:pathLst>
            </a:custGeom>
            <a:solidFill>
              <a:schemeClr val="accent2"/>
            </a:solidFill>
            <a:ln w="65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dist="95250" dir="30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3512826" y="2958052"/>
              <a:ext cx="523721" cy="44187"/>
            </a:xfrm>
            <a:custGeom>
              <a:avLst/>
              <a:gdLst/>
              <a:ahLst/>
              <a:cxnLst/>
              <a:rect l="l" t="t" r="r" b="b"/>
              <a:pathLst>
                <a:path w="13002" h="1097" extrusionOk="0">
                  <a:moveTo>
                    <a:pt x="0" y="1"/>
                  </a:moveTo>
                  <a:lnTo>
                    <a:pt x="0" y="1096"/>
                  </a:lnTo>
                  <a:lnTo>
                    <a:pt x="13002" y="1096"/>
                  </a:lnTo>
                  <a:lnTo>
                    <a:pt x="13002" y="1"/>
                  </a:lnTo>
                  <a:close/>
                </a:path>
              </a:pathLst>
            </a:custGeom>
            <a:solidFill>
              <a:schemeClr val="lt1"/>
            </a:solidFill>
            <a:ln w="65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036494" y="2900534"/>
              <a:ext cx="56150" cy="159267"/>
            </a:xfrm>
            <a:custGeom>
              <a:avLst/>
              <a:gdLst/>
              <a:ahLst/>
              <a:cxnLst/>
              <a:rect l="l" t="t" r="r" b="b"/>
              <a:pathLst>
                <a:path w="1394" h="3954" extrusionOk="0">
                  <a:moveTo>
                    <a:pt x="298" y="0"/>
                  </a:moveTo>
                  <a:cubicBezTo>
                    <a:pt x="132" y="0"/>
                    <a:pt x="1" y="131"/>
                    <a:pt x="1" y="298"/>
                  </a:cubicBezTo>
                  <a:lnTo>
                    <a:pt x="1" y="3644"/>
                  </a:lnTo>
                  <a:cubicBezTo>
                    <a:pt x="1" y="3822"/>
                    <a:pt x="132" y="3953"/>
                    <a:pt x="298" y="3953"/>
                  </a:cubicBezTo>
                  <a:lnTo>
                    <a:pt x="1096" y="3953"/>
                  </a:lnTo>
                  <a:cubicBezTo>
                    <a:pt x="1263" y="3953"/>
                    <a:pt x="1394" y="3822"/>
                    <a:pt x="1394" y="3644"/>
                  </a:cubicBezTo>
                  <a:lnTo>
                    <a:pt x="1394" y="298"/>
                  </a:lnTo>
                  <a:cubicBezTo>
                    <a:pt x="1394" y="131"/>
                    <a:pt x="1263" y="0"/>
                    <a:pt x="1096" y="0"/>
                  </a:cubicBezTo>
                  <a:close/>
                </a:path>
              </a:pathLst>
            </a:custGeom>
            <a:solidFill>
              <a:schemeClr val="lt1"/>
            </a:solidFill>
            <a:ln w="65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3738671" y="2356203"/>
              <a:ext cx="128090" cy="266694"/>
            </a:xfrm>
            <a:custGeom>
              <a:avLst/>
              <a:gdLst/>
              <a:ahLst/>
              <a:cxnLst/>
              <a:rect l="l" t="t" r="r" b="b"/>
              <a:pathLst>
                <a:path w="3180" h="6621" extrusionOk="0">
                  <a:moveTo>
                    <a:pt x="1" y="1"/>
                  </a:moveTo>
                  <a:lnTo>
                    <a:pt x="1" y="6621"/>
                  </a:lnTo>
                  <a:lnTo>
                    <a:pt x="3180" y="6621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chemeClr val="lt1"/>
            </a:solidFill>
            <a:ln w="6550" cap="flat" cmpd="sng">
              <a:solidFill>
                <a:srgbClr val="2C17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3709428" y="2227189"/>
              <a:ext cx="186134" cy="328081"/>
            </a:xfrm>
            <a:custGeom>
              <a:avLst/>
              <a:gdLst/>
              <a:ahLst/>
              <a:cxnLst/>
              <a:rect l="l" t="t" r="r" b="b"/>
              <a:pathLst>
                <a:path w="4621" h="8145" extrusionOk="0">
                  <a:moveTo>
                    <a:pt x="751" y="1"/>
                  </a:moveTo>
                  <a:cubicBezTo>
                    <a:pt x="334" y="1"/>
                    <a:pt x="1" y="334"/>
                    <a:pt x="1" y="739"/>
                  </a:cubicBezTo>
                  <a:lnTo>
                    <a:pt x="1" y="7395"/>
                  </a:lnTo>
                  <a:cubicBezTo>
                    <a:pt x="1" y="7811"/>
                    <a:pt x="334" y="8145"/>
                    <a:pt x="751" y="8145"/>
                  </a:cubicBezTo>
                  <a:lnTo>
                    <a:pt x="3882" y="8145"/>
                  </a:lnTo>
                  <a:cubicBezTo>
                    <a:pt x="4287" y="8145"/>
                    <a:pt x="4620" y="7811"/>
                    <a:pt x="4620" y="7395"/>
                  </a:cubicBezTo>
                  <a:lnTo>
                    <a:pt x="4620" y="739"/>
                  </a:lnTo>
                  <a:cubicBezTo>
                    <a:pt x="4620" y="334"/>
                    <a:pt x="4287" y="1"/>
                    <a:pt x="3882" y="1"/>
                  </a:cubicBezTo>
                  <a:close/>
                </a:path>
              </a:pathLst>
            </a:custGeom>
            <a:solidFill>
              <a:schemeClr val="accent2"/>
            </a:solidFill>
            <a:ln w="6550" cap="flat" cmpd="sng">
              <a:solidFill>
                <a:srgbClr val="2C1738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dist="95250" dir="30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3589074" y="2608229"/>
              <a:ext cx="385117" cy="455406"/>
            </a:xfrm>
            <a:custGeom>
              <a:avLst/>
              <a:gdLst/>
              <a:ahLst/>
              <a:cxnLst/>
              <a:rect l="l" t="t" r="r" b="b"/>
              <a:pathLst>
                <a:path w="9561" h="11306" extrusionOk="0">
                  <a:moveTo>
                    <a:pt x="5279" y="1337"/>
                  </a:moveTo>
                  <a:cubicBezTo>
                    <a:pt x="6717" y="1337"/>
                    <a:pt x="8096" y="2454"/>
                    <a:pt x="8096" y="4138"/>
                  </a:cubicBezTo>
                  <a:cubicBezTo>
                    <a:pt x="8096" y="5686"/>
                    <a:pt x="6846" y="6936"/>
                    <a:pt x="5299" y="6936"/>
                  </a:cubicBezTo>
                  <a:cubicBezTo>
                    <a:pt x="2810" y="6936"/>
                    <a:pt x="1560" y="3924"/>
                    <a:pt x="3322" y="2161"/>
                  </a:cubicBezTo>
                  <a:cubicBezTo>
                    <a:pt x="3892" y="1592"/>
                    <a:pt x="4592" y="1337"/>
                    <a:pt x="5279" y="1337"/>
                  </a:cubicBezTo>
                  <a:close/>
                  <a:moveTo>
                    <a:pt x="5285" y="1"/>
                  </a:moveTo>
                  <a:cubicBezTo>
                    <a:pt x="4446" y="1"/>
                    <a:pt x="3585" y="254"/>
                    <a:pt x="2810" y="816"/>
                  </a:cubicBezTo>
                  <a:cubicBezTo>
                    <a:pt x="0" y="2840"/>
                    <a:pt x="667" y="7210"/>
                    <a:pt x="3965" y="8293"/>
                  </a:cubicBezTo>
                  <a:lnTo>
                    <a:pt x="3965" y="11305"/>
                  </a:lnTo>
                  <a:lnTo>
                    <a:pt x="6644" y="11305"/>
                  </a:lnTo>
                  <a:lnTo>
                    <a:pt x="6644" y="8293"/>
                  </a:lnTo>
                  <a:cubicBezTo>
                    <a:pt x="8382" y="7722"/>
                    <a:pt x="9561" y="6090"/>
                    <a:pt x="9561" y="4257"/>
                  </a:cubicBezTo>
                  <a:cubicBezTo>
                    <a:pt x="9552" y="1748"/>
                    <a:pt x="7490" y="1"/>
                    <a:pt x="5285" y="1"/>
                  </a:cubicBezTo>
                  <a:close/>
                </a:path>
              </a:pathLst>
            </a:custGeom>
            <a:solidFill>
              <a:srgbClr val="496697"/>
            </a:solidFill>
            <a:ln w="65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3802473" y="2902427"/>
              <a:ext cx="40" cy="161684"/>
            </a:xfrm>
            <a:custGeom>
              <a:avLst/>
              <a:gdLst/>
              <a:ahLst/>
              <a:cxnLst/>
              <a:rect l="l" t="t" r="r" b="b"/>
              <a:pathLst>
                <a:path w="1" h="4014" fill="none" extrusionOk="0">
                  <a:moveTo>
                    <a:pt x="1" y="1"/>
                  </a:moveTo>
                  <a:lnTo>
                    <a:pt x="1" y="4013"/>
                  </a:lnTo>
                </a:path>
              </a:pathLst>
            </a:custGeom>
            <a:noFill/>
            <a:ln w="65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4"/>
          <p:cNvSpPr/>
          <p:nvPr/>
        </p:nvSpPr>
        <p:spPr>
          <a:xfrm>
            <a:off x="3450025" y="1543041"/>
            <a:ext cx="2244000" cy="2977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82875" tIns="365750" rIns="182875" bIns="91425" anchor="t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  <a:lumOff val="50000"/>
                  </a:schemeClr>
                </a:solidFill>
                <a:hlinkClick r:id="rId3"/>
              </a:rPr>
              <a:t>Stat 504 </a:t>
            </a:r>
            <a:endParaRPr lang="en-US" sz="2000" b="1" dirty="0">
              <a:solidFill>
                <a:schemeClr val="accent1">
                  <a:lumMod val="50000"/>
                  <a:lumOff val="50000"/>
                </a:schemeClr>
              </a:solidFill>
              <a:hlinkClick r:id="rId4"/>
            </a:endParaRPr>
          </a:p>
          <a:p>
            <a:pPr algn="ctr"/>
            <a:endParaRPr lang="en-US" b="1" dirty="0">
              <a:solidFill>
                <a:schemeClr val="accent1">
                  <a:lumMod val="50000"/>
                  <a:lumOff val="50000"/>
                </a:schemeClr>
              </a:solidFill>
              <a:hlinkClick r:id="rId4"/>
            </a:endParaRPr>
          </a:p>
          <a:p>
            <a:pPr algn="ctr"/>
            <a:endParaRPr lang="en-US" b="1" dirty="0">
              <a:solidFill>
                <a:schemeClr val="accent1">
                  <a:lumMod val="50000"/>
                  <a:lumOff val="50000"/>
                </a:schemeClr>
              </a:solidFill>
              <a:hlinkClick r:id="rId4"/>
            </a:endParaRPr>
          </a:p>
          <a:p>
            <a:pPr algn="ctr"/>
            <a:endParaRPr lang="en-US" b="1" dirty="0">
              <a:solidFill>
                <a:schemeClr val="accent1">
                  <a:lumMod val="50000"/>
                  <a:lumOff val="50000"/>
                </a:schemeClr>
              </a:solidFill>
              <a:hlinkClick r:id="rId4"/>
            </a:endParaRPr>
          </a:p>
          <a:p>
            <a:pPr algn="ctr"/>
            <a:r>
              <a:rPr lang="en-US" sz="1400" b="1" dirty="0">
                <a:solidFill>
                  <a:schemeClr val="accent1">
                    <a:lumMod val="50000"/>
                    <a:lumOff val="50000"/>
                  </a:schemeClr>
                </a:solidFill>
                <a:hlinkClick r:id="rId4"/>
              </a:rPr>
              <a:t>Pennsylvania State university</a:t>
            </a:r>
            <a:endParaRPr lang="en-US" sz="1400" b="1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400" b="1" dirty="0">
              <a:solidFill>
                <a:schemeClr val="accent1">
                  <a:lumMod val="50000"/>
                  <a:lumOff val="50000"/>
                </a:schemeClr>
              </a:solidFill>
              <a:hlinkClick r:id="rId4"/>
            </a:endParaRPr>
          </a:p>
        </p:txBody>
      </p:sp>
      <p:sp>
        <p:nvSpPr>
          <p:cNvPr id="961" name="Google Shape;961;p44"/>
          <p:cNvSpPr/>
          <p:nvPr/>
        </p:nvSpPr>
        <p:spPr>
          <a:xfrm>
            <a:off x="6105613" y="1543041"/>
            <a:ext cx="2244000" cy="2977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82875" tIns="365750" rIns="182875" bIns="91425" anchor="t" anchorCtr="0">
            <a:noAutofit/>
          </a:bodyPr>
          <a:lstStyle/>
          <a:p>
            <a:pPr algn="ctr"/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tilliumWeb700Bold"/>
                <a:hlinkClick r:id="rId5"/>
              </a:rPr>
              <a:t>Statistics for Applications</a:t>
            </a:r>
          </a:p>
          <a:p>
            <a:pPr algn="ctr"/>
            <a:endParaRPr lang="en-US" sz="2000" b="1" i="0" u="none" strike="noStrike" dirty="0">
              <a:solidFill>
                <a:srgbClr val="000000"/>
              </a:solidFill>
              <a:effectLst/>
              <a:latin typeface="TitilliumWeb700Bold"/>
              <a:hlinkClick r:id="rId5"/>
            </a:endParaRPr>
          </a:p>
          <a:p>
            <a:pPr algn="ctr"/>
            <a:r>
              <a:rPr lang="en-US" b="1" dirty="0">
                <a:solidFill>
                  <a:schemeClr val="accent1">
                    <a:lumMod val="50000"/>
                    <a:lumOff val="50000"/>
                  </a:schemeClr>
                </a:solidFill>
                <a:hlinkClick r:id="rId5"/>
              </a:rPr>
              <a:t>Massachusetts Institute of Technology</a:t>
            </a:r>
            <a:endParaRPr lang="en-US" b="1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2" name="Google Shape;962;p44"/>
          <p:cNvSpPr/>
          <p:nvPr/>
        </p:nvSpPr>
        <p:spPr>
          <a:xfrm>
            <a:off x="794387" y="1543041"/>
            <a:ext cx="2244000" cy="2977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82875" tIns="365750" rIns="182875" bIns="91425" anchor="t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  <a:lumOff val="50000"/>
                  </a:schemeClr>
                </a:solidFill>
                <a:hlinkClick r:id="rId4"/>
              </a:rPr>
              <a:t>Stat 501 </a:t>
            </a:r>
          </a:p>
          <a:p>
            <a:pPr algn="ctr"/>
            <a:endParaRPr lang="en-US" sz="2000" b="1" dirty="0">
              <a:solidFill>
                <a:schemeClr val="accent1">
                  <a:lumMod val="50000"/>
                  <a:lumOff val="50000"/>
                </a:schemeClr>
              </a:solidFill>
              <a:hlinkClick r:id="rId4"/>
            </a:endParaRPr>
          </a:p>
          <a:p>
            <a:pPr algn="ctr"/>
            <a:endParaRPr lang="en-US" sz="2000" b="1" dirty="0">
              <a:solidFill>
                <a:schemeClr val="accent1">
                  <a:lumMod val="50000"/>
                  <a:lumOff val="50000"/>
                </a:schemeClr>
              </a:solidFill>
              <a:hlinkClick r:id="rId4"/>
            </a:endParaRPr>
          </a:p>
          <a:p>
            <a:pPr algn="ctr"/>
            <a:r>
              <a:rPr lang="en-US" sz="1400" b="1" dirty="0">
                <a:solidFill>
                  <a:schemeClr val="accent1">
                    <a:lumMod val="50000"/>
                    <a:lumOff val="50000"/>
                  </a:schemeClr>
                </a:solidFill>
                <a:hlinkClick r:id="rId4"/>
              </a:rPr>
              <a:t>Pennsylvania State university</a:t>
            </a:r>
            <a:endParaRPr lang="en-US" sz="1400" b="1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3" name="Google Shape;963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964" name="Google Shape;964;p44"/>
          <p:cNvSpPr/>
          <p:nvPr/>
        </p:nvSpPr>
        <p:spPr>
          <a:xfrm>
            <a:off x="1630113" y="1176263"/>
            <a:ext cx="572700" cy="5727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1</a:t>
            </a:r>
            <a:endParaRPr sz="25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965" name="Google Shape;965;p44"/>
          <p:cNvSpPr/>
          <p:nvPr/>
        </p:nvSpPr>
        <p:spPr>
          <a:xfrm>
            <a:off x="4285663" y="1176263"/>
            <a:ext cx="572700" cy="5727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2</a:t>
            </a:r>
            <a:endParaRPr sz="25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966" name="Google Shape;966;p44"/>
          <p:cNvSpPr/>
          <p:nvPr/>
        </p:nvSpPr>
        <p:spPr>
          <a:xfrm>
            <a:off x="6941188" y="1176250"/>
            <a:ext cx="572700" cy="5727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3</a:t>
            </a:r>
            <a:endParaRPr sz="25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4" name="Google Shape;1234;p51"/>
          <p:cNvGrpSpPr/>
          <p:nvPr/>
        </p:nvGrpSpPr>
        <p:grpSpPr>
          <a:xfrm>
            <a:off x="1981825" y="1135952"/>
            <a:ext cx="5180347" cy="2996885"/>
            <a:chOff x="1765391" y="268295"/>
            <a:chExt cx="5489400" cy="4283100"/>
          </a:xfrm>
        </p:grpSpPr>
        <p:sp>
          <p:nvSpPr>
            <p:cNvPr id="1235" name="Google Shape;1235;p51"/>
            <p:cNvSpPr/>
            <p:nvPr/>
          </p:nvSpPr>
          <p:spPr>
            <a:xfrm rot="10800000" flipH="1">
              <a:off x="1765391" y="268295"/>
              <a:ext cx="5489400" cy="4283100"/>
            </a:xfrm>
            <a:prstGeom prst="snip1Rect">
              <a:avLst>
                <a:gd name="adj" fmla="val 17909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30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1"/>
            <p:cNvSpPr/>
            <p:nvPr/>
          </p:nvSpPr>
          <p:spPr>
            <a:xfrm rot="5400000">
              <a:off x="6592941" y="3879435"/>
              <a:ext cx="754500" cy="567300"/>
            </a:xfrm>
            <a:prstGeom prst="rtTriangle">
              <a:avLst/>
            </a:prstGeom>
            <a:solidFill>
              <a:srgbClr val="F8F7E0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7" name="Google Shape;1237;p51"/>
          <p:cNvSpPr txBox="1">
            <a:spLocks noGrp="1"/>
          </p:cNvSpPr>
          <p:nvPr>
            <p:ph type="ctrTitle"/>
          </p:nvPr>
        </p:nvSpPr>
        <p:spPr>
          <a:xfrm>
            <a:off x="2884000" y="721913"/>
            <a:ext cx="33759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238" name="Google Shape;1238;p51"/>
          <p:cNvSpPr txBox="1">
            <a:spLocks noGrp="1"/>
          </p:cNvSpPr>
          <p:nvPr>
            <p:ph type="subTitle" idx="1"/>
          </p:nvPr>
        </p:nvSpPr>
        <p:spPr>
          <a:xfrm>
            <a:off x="2698825" y="1719713"/>
            <a:ext cx="3746400" cy="17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Do you have any questions?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AmmarHawashem@gmail.com 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+966  57 639 6448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LinkedIn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0" name="Google Shape;1260;p51"/>
          <p:cNvGrpSpPr/>
          <p:nvPr/>
        </p:nvGrpSpPr>
        <p:grpSpPr>
          <a:xfrm rot="3746136">
            <a:off x="1523905" y="1777942"/>
            <a:ext cx="540498" cy="1298853"/>
            <a:chOff x="3149325" y="2393675"/>
            <a:chExt cx="359100" cy="862941"/>
          </a:xfrm>
        </p:grpSpPr>
        <p:sp>
          <p:nvSpPr>
            <p:cNvPr id="1261" name="Google Shape;1261;p51"/>
            <p:cNvSpPr/>
            <p:nvPr/>
          </p:nvSpPr>
          <p:spPr>
            <a:xfrm>
              <a:off x="3149325" y="2393675"/>
              <a:ext cx="359100" cy="862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306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2" name="Google Shape;1262;p51"/>
            <p:cNvGrpSpPr/>
            <p:nvPr/>
          </p:nvGrpSpPr>
          <p:grpSpPr>
            <a:xfrm>
              <a:off x="3149325" y="2393675"/>
              <a:ext cx="359030" cy="862941"/>
              <a:chOff x="3149325" y="2393675"/>
              <a:chExt cx="359030" cy="862941"/>
            </a:xfrm>
          </p:grpSpPr>
          <p:sp>
            <p:nvSpPr>
              <p:cNvPr id="1263" name="Google Shape;1263;p51"/>
              <p:cNvSpPr/>
              <p:nvPr/>
            </p:nvSpPr>
            <p:spPr>
              <a:xfrm flipH="1">
                <a:off x="3149325" y="2688476"/>
                <a:ext cx="359030" cy="272970"/>
              </a:xfrm>
              <a:custGeom>
                <a:avLst/>
                <a:gdLst/>
                <a:ahLst/>
                <a:cxnLst/>
                <a:rect l="l" t="t" r="r" b="b"/>
                <a:pathLst>
                  <a:path w="11919" h="9062" extrusionOk="0">
                    <a:moveTo>
                      <a:pt x="11918" y="1"/>
                    </a:moveTo>
                    <a:lnTo>
                      <a:pt x="0" y="7680"/>
                    </a:lnTo>
                    <a:lnTo>
                      <a:pt x="0" y="9061"/>
                    </a:lnTo>
                    <a:lnTo>
                      <a:pt x="11918" y="1382"/>
                    </a:lnTo>
                    <a:lnTo>
                      <a:pt x="11918" y="1"/>
                    </a:lnTo>
                    <a:close/>
                  </a:path>
                </a:pathLst>
              </a:custGeom>
              <a:solidFill>
                <a:srgbClr val="FBF2C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1"/>
              <p:cNvSpPr/>
              <p:nvPr/>
            </p:nvSpPr>
            <p:spPr>
              <a:xfrm flipH="1">
                <a:off x="3149325" y="2393675"/>
                <a:ext cx="359030" cy="526180"/>
              </a:xfrm>
              <a:custGeom>
                <a:avLst/>
                <a:gdLst/>
                <a:ahLst/>
                <a:cxnLst/>
                <a:rect l="l" t="t" r="r" b="b"/>
                <a:pathLst>
                  <a:path w="11919" h="17468" extrusionOk="0">
                    <a:moveTo>
                      <a:pt x="1726" y="1"/>
                    </a:moveTo>
                    <a:cubicBezTo>
                      <a:pt x="774" y="1"/>
                      <a:pt x="0" y="775"/>
                      <a:pt x="0" y="1727"/>
                    </a:cubicBezTo>
                    <a:lnTo>
                      <a:pt x="0" y="17467"/>
                    </a:lnTo>
                    <a:lnTo>
                      <a:pt x="11918" y="9788"/>
                    </a:lnTo>
                    <a:lnTo>
                      <a:pt x="11918" y="1727"/>
                    </a:lnTo>
                    <a:cubicBezTo>
                      <a:pt x="11918" y="775"/>
                      <a:pt x="11144" y="1"/>
                      <a:pt x="101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51"/>
              <p:cNvSpPr/>
              <p:nvPr/>
            </p:nvSpPr>
            <p:spPr>
              <a:xfrm flipH="1">
                <a:off x="3149325" y="2730075"/>
                <a:ext cx="359030" cy="526541"/>
              </a:xfrm>
              <a:custGeom>
                <a:avLst/>
                <a:gdLst/>
                <a:ahLst/>
                <a:cxnLst/>
                <a:rect l="l" t="t" r="r" b="b"/>
                <a:pathLst>
                  <a:path w="11919" h="17480" extrusionOk="0">
                    <a:moveTo>
                      <a:pt x="11918" y="1"/>
                    </a:moveTo>
                    <a:lnTo>
                      <a:pt x="0" y="7680"/>
                    </a:lnTo>
                    <a:lnTo>
                      <a:pt x="0" y="15741"/>
                    </a:lnTo>
                    <a:cubicBezTo>
                      <a:pt x="0" y="16693"/>
                      <a:pt x="774" y="17479"/>
                      <a:pt x="1726" y="17479"/>
                    </a:cubicBezTo>
                    <a:lnTo>
                      <a:pt x="10180" y="17479"/>
                    </a:lnTo>
                    <a:cubicBezTo>
                      <a:pt x="11144" y="17467"/>
                      <a:pt x="11918" y="16693"/>
                      <a:pt x="11918" y="15741"/>
                    </a:cubicBezTo>
                    <a:lnTo>
                      <a:pt x="119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51"/>
              <p:cNvSpPr/>
              <p:nvPr/>
            </p:nvSpPr>
            <p:spPr>
              <a:xfrm flipH="1">
                <a:off x="3149325" y="2688476"/>
                <a:ext cx="359030" cy="272970"/>
              </a:xfrm>
              <a:custGeom>
                <a:avLst/>
                <a:gdLst/>
                <a:ahLst/>
                <a:cxnLst/>
                <a:rect l="l" t="t" r="r" b="b"/>
                <a:pathLst>
                  <a:path w="11919" h="9062" extrusionOk="0">
                    <a:moveTo>
                      <a:pt x="11918" y="1"/>
                    </a:moveTo>
                    <a:lnTo>
                      <a:pt x="0" y="7680"/>
                    </a:lnTo>
                    <a:lnTo>
                      <a:pt x="0" y="9061"/>
                    </a:lnTo>
                    <a:lnTo>
                      <a:pt x="11918" y="1382"/>
                    </a:lnTo>
                    <a:lnTo>
                      <a:pt x="11918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7" name="Google Shape;1267;p51"/>
          <p:cNvGrpSpPr/>
          <p:nvPr/>
        </p:nvGrpSpPr>
        <p:grpSpPr>
          <a:xfrm rot="-1365765">
            <a:off x="1090986" y="3663473"/>
            <a:ext cx="584746" cy="865623"/>
            <a:chOff x="4715450" y="3995275"/>
            <a:chExt cx="388475" cy="575075"/>
          </a:xfrm>
        </p:grpSpPr>
        <p:sp>
          <p:nvSpPr>
            <p:cNvPr id="1268" name="Google Shape;1268;p51"/>
            <p:cNvSpPr/>
            <p:nvPr/>
          </p:nvSpPr>
          <p:spPr>
            <a:xfrm>
              <a:off x="4888400" y="4273875"/>
              <a:ext cx="55675" cy="47725"/>
            </a:xfrm>
            <a:custGeom>
              <a:avLst/>
              <a:gdLst/>
              <a:ahLst/>
              <a:cxnLst/>
              <a:rect l="l" t="t" r="r" b="b"/>
              <a:pathLst>
                <a:path w="2227" h="1909" extrusionOk="0">
                  <a:moveTo>
                    <a:pt x="1274" y="0"/>
                  </a:moveTo>
                  <a:cubicBezTo>
                    <a:pt x="429" y="0"/>
                    <a:pt x="0" y="1024"/>
                    <a:pt x="596" y="1631"/>
                  </a:cubicBezTo>
                  <a:cubicBezTo>
                    <a:pt x="791" y="1823"/>
                    <a:pt x="1029" y="1908"/>
                    <a:pt x="1262" y="1908"/>
                  </a:cubicBezTo>
                  <a:cubicBezTo>
                    <a:pt x="1755" y="1908"/>
                    <a:pt x="2227" y="1527"/>
                    <a:pt x="2227" y="953"/>
                  </a:cubicBezTo>
                  <a:cubicBezTo>
                    <a:pt x="2227" y="429"/>
                    <a:pt x="1798" y="0"/>
                    <a:pt x="1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1"/>
            <p:cNvSpPr/>
            <p:nvPr/>
          </p:nvSpPr>
          <p:spPr>
            <a:xfrm>
              <a:off x="4904475" y="4281900"/>
              <a:ext cx="31575" cy="31575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536" y="1"/>
                  </a:moveTo>
                  <a:lnTo>
                    <a:pt x="536" y="537"/>
                  </a:lnTo>
                  <a:lnTo>
                    <a:pt x="0" y="537"/>
                  </a:lnTo>
                  <a:lnTo>
                    <a:pt x="0" y="727"/>
                  </a:lnTo>
                  <a:lnTo>
                    <a:pt x="536" y="727"/>
                  </a:lnTo>
                  <a:lnTo>
                    <a:pt x="536" y="1263"/>
                  </a:lnTo>
                  <a:lnTo>
                    <a:pt x="738" y="1263"/>
                  </a:lnTo>
                  <a:lnTo>
                    <a:pt x="738" y="727"/>
                  </a:lnTo>
                  <a:lnTo>
                    <a:pt x="1262" y="727"/>
                  </a:lnTo>
                  <a:lnTo>
                    <a:pt x="1262" y="537"/>
                  </a:lnTo>
                  <a:lnTo>
                    <a:pt x="738" y="537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1"/>
            <p:cNvSpPr/>
            <p:nvPr/>
          </p:nvSpPr>
          <p:spPr>
            <a:xfrm>
              <a:off x="4715450" y="3995275"/>
              <a:ext cx="388475" cy="575075"/>
            </a:xfrm>
            <a:custGeom>
              <a:avLst/>
              <a:gdLst/>
              <a:ahLst/>
              <a:cxnLst/>
              <a:rect l="l" t="t" r="r" b="b"/>
              <a:pathLst>
                <a:path w="15539" h="23003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lnTo>
                    <a:pt x="1" y="4060"/>
                  </a:lnTo>
                  <a:cubicBezTo>
                    <a:pt x="1" y="4524"/>
                    <a:pt x="215" y="4965"/>
                    <a:pt x="584" y="5263"/>
                  </a:cubicBezTo>
                  <a:cubicBezTo>
                    <a:pt x="1537" y="6048"/>
                    <a:pt x="2037" y="8787"/>
                    <a:pt x="2037" y="11501"/>
                  </a:cubicBezTo>
                  <a:cubicBezTo>
                    <a:pt x="2037" y="14216"/>
                    <a:pt x="1537" y="16955"/>
                    <a:pt x="584" y="17740"/>
                  </a:cubicBezTo>
                  <a:cubicBezTo>
                    <a:pt x="215" y="18038"/>
                    <a:pt x="1" y="18479"/>
                    <a:pt x="1" y="18943"/>
                  </a:cubicBezTo>
                  <a:lnTo>
                    <a:pt x="1" y="21431"/>
                  </a:lnTo>
                  <a:cubicBezTo>
                    <a:pt x="1" y="22300"/>
                    <a:pt x="703" y="23003"/>
                    <a:pt x="1572" y="23003"/>
                  </a:cubicBezTo>
                  <a:lnTo>
                    <a:pt x="13967" y="23003"/>
                  </a:lnTo>
                  <a:cubicBezTo>
                    <a:pt x="14836" y="23003"/>
                    <a:pt x="15538" y="22300"/>
                    <a:pt x="15538" y="21431"/>
                  </a:cubicBezTo>
                  <a:lnTo>
                    <a:pt x="15538" y="18943"/>
                  </a:lnTo>
                  <a:cubicBezTo>
                    <a:pt x="15538" y="18479"/>
                    <a:pt x="15324" y="18038"/>
                    <a:pt x="14955" y="17740"/>
                  </a:cubicBezTo>
                  <a:cubicBezTo>
                    <a:pt x="13991" y="16955"/>
                    <a:pt x="13491" y="14216"/>
                    <a:pt x="13491" y="11501"/>
                  </a:cubicBezTo>
                  <a:cubicBezTo>
                    <a:pt x="13491" y="8787"/>
                    <a:pt x="13991" y="6048"/>
                    <a:pt x="14955" y="5263"/>
                  </a:cubicBezTo>
                  <a:cubicBezTo>
                    <a:pt x="15324" y="4965"/>
                    <a:pt x="15538" y="4524"/>
                    <a:pt x="15538" y="4060"/>
                  </a:cubicBezTo>
                  <a:lnTo>
                    <a:pt x="15538" y="1572"/>
                  </a:lnTo>
                  <a:cubicBezTo>
                    <a:pt x="15538" y="703"/>
                    <a:pt x="14836" y="0"/>
                    <a:pt x="13967" y="0"/>
                  </a:cubicBezTo>
                  <a:close/>
                </a:path>
              </a:pathLst>
            </a:custGeom>
            <a:solidFill>
              <a:srgbClr val="F0C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1"/>
            <p:cNvSpPr/>
            <p:nvPr/>
          </p:nvSpPr>
          <p:spPr>
            <a:xfrm>
              <a:off x="4730350" y="4010450"/>
              <a:ext cx="358400" cy="545025"/>
            </a:xfrm>
            <a:custGeom>
              <a:avLst/>
              <a:gdLst/>
              <a:ahLst/>
              <a:cxnLst/>
              <a:rect l="l" t="t" r="r" b="b"/>
              <a:pathLst>
                <a:path w="14336" h="21801" extrusionOk="0">
                  <a:moveTo>
                    <a:pt x="976" y="0"/>
                  </a:moveTo>
                  <a:cubicBezTo>
                    <a:pt x="441" y="0"/>
                    <a:pt x="12" y="429"/>
                    <a:pt x="12" y="965"/>
                  </a:cubicBezTo>
                  <a:lnTo>
                    <a:pt x="12" y="3453"/>
                  </a:lnTo>
                  <a:cubicBezTo>
                    <a:pt x="0" y="3739"/>
                    <a:pt x="143" y="4013"/>
                    <a:pt x="369" y="4191"/>
                  </a:cubicBezTo>
                  <a:cubicBezTo>
                    <a:pt x="1607" y="5215"/>
                    <a:pt x="2048" y="8323"/>
                    <a:pt x="2048" y="10906"/>
                  </a:cubicBezTo>
                  <a:cubicBezTo>
                    <a:pt x="2048" y="13478"/>
                    <a:pt x="1607" y="16598"/>
                    <a:pt x="369" y="17610"/>
                  </a:cubicBezTo>
                  <a:cubicBezTo>
                    <a:pt x="143" y="17788"/>
                    <a:pt x="12" y="18062"/>
                    <a:pt x="12" y="18348"/>
                  </a:cubicBezTo>
                  <a:lnTo>
                    <a:pt x="12" y="20824"/>
                  </a:lnTo>
                  <a:cubicBezTo>
                    <a:pt x="12" y="21360"/>
                    <a:pt x="441" y="21801"/>
                    <a:pt x="976" y="21801"/>
                  </a:cubicBezTo>
                  <a:lnTo>
                    <a:pt x="13371" y="21801"/>
                  </a:lnTo>
                  <a:cubicBezTo>
                    <a:pt x="13907" y="21801"/>
                    <a:pt x="14335" y="21360"/>
                    <a:pt x="14335" y="20824"/>
                  </a:cubicBezTo>
                  <a:lnTo>
                    <a:pt x="14335" y="18348"/>
                  </a:lnTo>
                  <a:cubicBezTo>
                    <a:pt x="14335" y="18062"/>
                    <a:pt x="14204" y="17788"/>
                    <a:pt x="13978" y="17610"/>
                  </a:cubicBezTo>
                  <a:cubicBezTo>
                    <a:pt x="12740" y="16598"/>
                    <a:pt x="12299" y="13478"/>
                    <a:pt x="12299" y="10906"/>
                  </a:cubicBezTo>
                  <a:cubicBezTo>
                    <a:pt x="12299" y="8323"/>
                    <a:pt x="12740" y="5215"/>
                    <a:pt x="13978" y="4191"/>
                  </a:cubicBezTo>
                  <a:cubicBezTo>
                    <a:pt x="14204" y="4013"/>
                    <a:pt x="14335" y="3739"/>
                    <a:pt x="14335" y="3453"/>
                  </a:cubicBezTo>
                  <a:lnTo>
                    <a:pt x="14335" y="965"/>
                  </a:lnTo>
                  <a:cubicBezTo>
                    <a:pt x="14335" y="429"/>
                    <a:pt x="13907" y="0"/>
                    <a:pt x="13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95250" dir="306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1"/>
            <p:cNvSpPr/>
            <p:nvPr/>
          </p:nvSpPr>
          <p:spPr>
            <a:xfrm>
              <a:off x="4715450" y="3995275"/>
              <a:ext cx="388475" cy="575075"/>
            </a:xfrm>
            <a:custGeom>
              <a:avLst/>
              <a:gdLst/>
              <a:ahLst/>
              <a:cxnLst/>
              <a:rect l="l" t="t" r="r" b="b"/>
              <a:pathLst>
                <a:path w="15539" h="23003" extrusionOk="0">
                  <a:moveTo>
                    <a:pt x="13967" y="595"/>
                  </a:moveTo>
                  <a:cubicBezTo>
                    <a:pt x="14503" y="595"/>
                    <a:pt x="14943" y="1024"/>
                    <a:pt x="14943" y="1572"/>
                  </a:cubicBezTo>
                  <a:lnTo>
                    <a:pt x="14943" y="4048"/>
                  </a:lnTo>
                  <a:cubicBezTo>
                    <a:pt x="14943" y="4346"/>
                    <a:pt x="14800" y="4620"/>
                    <a:pt x="14574" y="4798"/>
                  </a:cubicBezTo>
                  <a:cubicBezTo>
                    <a:pt x="13348" y="5810"/>
                    <a:pt x="12895" y="8930"/>
                    <a:pt x="12895" y="11501"/>
                  </a:cubicBezTo>
                  <a:cubicBezTo>
                    <a:pt x="12895" y="14073"/>
                    <a:pt x="13348" y="17193"/>
                    <a:pt x="14586" y="18205"/>
                  </a:cubicBezTo>
                  <a:cubicBezTo>
                    <a:pt x="14800" y="18383"/>
                    <a:pt x="14931" y="18657"/>
                    <a:pt x="14943" y="18943"/>
                  </a:cubicBezTo>
                  <a:lnTo>
                    <a:pt x="14943" y="21431"/>
                  </a:lnTo>
                  <a:cubicBezTo>
                    <a:pt x="14943" y="21967"/>
                    <a:pt x="14503" y="22396"/>
                    <a:pt x="13967" y="22396"/>
                  </a:cubicBezTo>
                  <a:lnTo>
                    <a:pt x="1572" y="22396"/>
                  </a:lnTo>
                  <a:cubicBezTo>
                    <a:pt x="1037" y="22396"/>
                    <a:pt x="608" y="21967"/>
                    <a:pt x="608" y="21431"/>
                  </a:cubicBezTo>
                  <a:lnTo>
                    <a:pt x="608" y="18943"/>
                  </a:lnTo>
                  <a:cubicBezTo>
                    <a:pt x="608" y="18657"/>
                    <a:pt x="739" y="18383"/>
                    <a:pt x="965" y="18205"/>
                  </a:cubicBezTo>
                  <a:cubicBezTo>
                    <a:pt x="2203" y="17193"/>
                    <a:pt x="2644" y="14073"/>
                    <a:pt x="2644" y="11501"/>
                  </a:cubicBezTo>
                  <a:cubicBezTo>
                    <a:pt x="2644" y="8930"/>
                    <a:pt x="2203" y="5810"/>
                    <a:pt x="965" y="4798"/>
                  </a:cubicBezTo>
                  <a:cubicBezTo>
                    <a:pt x="739" y="4620"/>
                    <a:pt x="608" y="4346"/>
                    <a:pt x="608" y="4048"/>
                  </a:cubicBezTo>
                  <a:lnTo>
                    <a:pt x="608" y="1572"/>
                  </a:lnTo>
                  <a:cubicBezTo>
                    <a:pt x="608" y="1024"/>
                    <a:pt x="1037" y="595"/>
                    <a:pt x="1572" y="595"/>
                  </a:cubicBezTo>
                  <a:close/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lnTo>
                    <a:pt x="1" y="4060"/>
                  </a:lnTo>
                  <a:cubicBezTo>
                    <a:pt x="1" y="4524"/>
                    <a:pt x="215" y="4965"/>
                    <a:pt x="584" y="5263"/>
                  </a:cubicBezTo>
                  <a:cubicBezTo>
                    <a:pt x="1537" y="6048"/>
                    <a:pt x="2037" y="8787"/>
                    <a:pt x="2037" y="11501"/>
                  </a:cubicBezTo>
                  <a:cubicBezTo>
                    <a:pt x="2037" y="14216"/>
                    <a:pt x="1537" y="16955"/>
                    <a:pt x="584" y="17740"/>
                  </a:cubicBezTo>
                  <a:cubicBezTo>
                    <a:pt x="215" y="18038"/>
                    <a:pt x="1" y="18479"/>
                    <a:pt x="1" y="18943"/>
                  </a:cubicBezTo>
                  <a:lnTo>
                    <a:pt x="1" y="21431"/>
                  </a:lnTo>
                  <a:cubicBezTo>
                    <a:pt x="1" y="22300"/>
                    <a:pt x="703" y="23003"/>
                    <a:pt x="1572" y="23003"/>
                  </a:cubicBezTo>
                  <a:lnTo>
                    <a:pt x="13967" y="23003"/>
                  </a:lnTo>
                  <a:cubicBezTo>
                    <a:pt x="14836" y="23003"/>
                    <a:pt x="15538" y="22300"/>
                    <a:pt x="15538" y="21431"/>
                  </a:cubicBezTo>
                  <a:lnTo>
                    <a:pt x="15538" y="18943"/>
                  </a:lnTo>
                  <a:cubicBezTo>
                    <a:pt x="15538" y="18479"/>
                    <a:pt x="15324" y="18038"/>
                    <a:pt x="14955" y="17740"/>
                  </a:cubicBezTo>
                  <a:cubicBezTo>
                    <a:pt x="13991" y="16955"/>
                    <a:pt x="13491" y="14216"/>
                    <a:pt x="13491" y="11501"/>
                  </a:cubicBezTo>
                  <a:cubicBezTo>
                    <a:pt x="13491" y="8787"/>
                    <a:pt x="13991" y="6048"/>
                    <a:pt x="14955" y="5263"/>
                  </a:cubicBezTo>
                  <a:cubicBezTo>
                    <a:pt x="15324" y="4965"/>
                    <a:pt x="15538" y="4524"/>
                    <a:pt x="15538" y="4060"/>
                  </a:cubicBezTo>
                  <a:lnTo>
                    <a:pt x="15538" y="1572"/>
                  </a:lnTo>
                  <a:cubicBezTo>
                    <a:pt x="15538" y="703"/>
                    <a:pt x="14836" y="0"/>
                    <a:pt x="13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1"/>
            <p:cNvSpPr/>
            <p:nvPr/>
          </p:nvSpPr>
          <p:spPr>
            <a:xfrm>
              <a:off x="4830050" y="4072350"/>
              <a:ext cx="159275" cy="498000"/>
            </a:xfrm>
            <a:custGeom>
              <a:avLst/>
              <a:gdLst/>
              <a:ahLst/>
              <a:cxnLst/>
              <a:rect l="l" t="t" r="r" b="b"/>
              <a:pathLst>
                <a:path w="6371" h="19920" extrusionOk="0">
                  <a:moveTo>
                    <a:pt x="1" y="1"/>
                  </a:moveTo>
                  <a:lnTo>
                    <a:pt x="1" y="19920"/>
                  </a:lnTo>
                  <a:lnTo>
                    <a:pt x="6371" y="19920"/>
                  </a:lnTo>
                  <a:lnTo>
                    <a:pt x="6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1"/>
            <p:cNvSpPr/>
            <p:nvPr/>
          </p:nvSpPr>
          <p:spPr>
            <a:xfrm>
              <a:off x="4881250" y="4072350"/>
              <a:ext cx="108075" cy="498000"/>
            </a:xfrm>
            <a:custGeom>
              <a:avLst/>
              <a:gdLst/>
              <a:ahLst/>
              <a:cxnLst/>
              <a:rect l="l" t="t" r="r" b="b"/>
              <a:pathLst>
                <a:path w="4323" h="19920" extrusionOk="0">
                  <a:moveTo>
                    <a:pt x="1" y="1"/>
                  </a:moveTo>
                  <a:lnTo>
                    <a:pt x="1" y="19920"/>
                  </a:lnTo>
                  <a:lnTo>
                    <a:pt x="4323" y="19920"/>
                  </a:lnTo>
                  <a:lnTo>
                    <a:pt x="432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1"/>
            <p:cNvSpPr/>
            <p:nvPr/>
          </p:nvSpPr>
          <p:spPr>
            <a:xfrm>
              <a:off x="4881250" y="4072350"/>
              <a:ext cx="23550" cy="498000"/>
            </a:xfrm>
            <a:custGeom>
              <a:avLst/>
              <a:gdLst/>
              <a:ahLst/>
              <a:cxnLst/>
              <a:rect l="l" t="t" r="r" b="b"/>
              <a:pathLst>
                <a:path w="942" h="19920" extrusionOk="0">
                  <a:moveTo>
                    <a:pt x="1" y="1"/>
                  </a:moveTo>
                  <a:lnTo>
                    <a:pt x="1" y="19920"/>
                  </a:lnTo>
                  <a:lnTo>
                    <a:pt x="941" y="19920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4903275" y="4258975"/>
              <a:ext cx="55700" cy="47725"/>
            </a:xfrm>
            <a:custGeom>
              <a:avLst/>
              <a:gdLst/>
              <a:ahLst/>
              <a:cxnLst/>
              <a:rect l="l" t="t" r="r" b="b"/>
              <a:pathLst>
                <a:path w="2228" h="1909" extrusionOk="0">
                  <a:moveTo>
                    <a:pt x="1275" y="1"/>
                  </a:moveTo>
                  <a:cubicBezTo>
                    <a:pt x="429" y="1"/>
                    <a:pt x="1" y="1025"/>
                    <a:pt x="596" y="1632"/>
                  </a:cubicBezTo>
                  <a:cubicBezTo>
                    <a:pt x="791" y="1823"/>
                    <a:pt x="1029" y="1909"/>
                    <a:pt x="1263" y="1909"/>
                  </a:cubicBezTo>
                  <a:cubicBezTo>
                    <a:pt x="1755" y="1909"/>
                    <a:pt x="2227" y="1527"/>
                    <a:pt x="2227" y="953"/>
                  </a:cubicBezTo>
                  <a:cubicBezTo>
                    <a:pt x="2227" y="430"/>
                    <a:pt x="1799" y="1"/>
                    <a:pt x="1275" y="1"/>
                  </a:cubicBez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1"/>
            <p:cNvSpPr/>
            <p:nvPr/>
          </p:nvSpPr>
          <p:spPr>
            <a:xfrm>
              <a:off x="4919350" y="4267025"/>
              <a:ext cx="31575" cy="31575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536" y="0"/>
                  </a:moveTo>
                  <a:lnTo>
                    <a:pt x="536" y="536"/>
                  </a:lnTo>
                  <a:lnTo>
                    <a:pt x="1" y="536"/>
                  </a:lnTo>
                  <a:lnTo>
                    <a:pt x="1" y="727"/>
                  </a:lnTo>
                  <a:lnTo>
                    <a:pt x="536" y="727"/>
                  </a:lnTo>
                  <a:lnTo>
                    <a:pt x="536" y="1262"/>
                  </a:lnTo>
                  <a:lnTo>
                    <a:pt x="739" y="1262"/>
                  </a:lnTo>
                  <a:lnTo>
                    <a:pt x="739" y="727"/>
                  </a:lnTo>
                  <a:lnTo>
                    <a:pt x="1263" y="727"/>
                  </a:lnTo>
                  <a:lnTo>
                    <a:pt x="1263" y="536"/>
                  </a:lnTo>
                  <a:lnTo>
                    <a:pt x="739" y="536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51"/>
          <p:cNvGrpSpPr/>
          <p:nvPr/>
        </p:nvGrpSpPr>
        <p:grpSpPr>
          <a:xfrm rot="-1579501">
            <a:off x="6874018" y="1757"/>
            <a:ext cx="331072" cy="3427514"/>
            <a:chOff x="4298066" y="1730525"/>
            <a:chExt cx="219952" cy="2277116"/>
          </a:xfrm>
        </p:grpSpPr>
        <p:grpSp>
          <p:nvGrpSpPr>
            <p:cNvPr id="1279" name="Google Shape;1279;p51"/>
            <p:cNvGrpSpPr/>
            <p:nvPr/>
          </p:nvGrpSpPr>
          <p:grpSpPr>
            <a:xfrm>
              <a:off x="4301119" y="1732113"/>
              <a:ext cx="216900" cy="2275528"/>
              <a:chOff x="4298100" y="1730525"/>
              <a:chExt cx="216900" cy="2275528"/>
            </a:xfrm>
          </p:grpSpPr>
          <p:sp>
            <p:nvSpPr>
              <p:cNvPr id="1280" name="Google Shape;1280;p51"/>
              <p:cNvSpPr/>
              <p:nvPr/>
            </p:nvSpPr>
            <p:spPr>
              <a:xfrm>
                <a:off x="4300188" y="3793353"/>
                <a:ext cx="212700" cy="212700"/>
              </a:xfrm>
              <a:prstGeom prst="pie">
                <a:avLst>
                  <a:gd name="adj1" fmla="val 21583463"/>
                  <a:gd name="adj2" fmla="val 10817117"/>
                </a:avLst>
              </a:prstGeom>
              <a:solidFill>
                <a:schemeClr val="lt1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88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51"/>
              <p:cNvSpPr/>
              <p:nvPr/>
            </p:nvSpPr>
            <p:spPr>
              <a:xfrm>
                <a:off x="4300225" y="2019375"/>
                <a:ext cx="212700" cy="1880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88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51"/>
              <p:cNvSpPr/>
              <p:nvPr/>
            </p:nvSpPr>
            <p:spPr>
              <a:xfrm>
                <a:off x="4298100" y="1730525"/>
                <a:ext cx="216900" cy="28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88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3" name="Google Shape;1283;p51"/>
            <p:cNvSpPr/>
            <p:nvPr/>
          </p:nvSpPr>
          <p:spPr>
            <a:xfrm>
              <a:off x="4333292" y="2054577"/>
              <a:ext cx="76086" cy="1704070"/>
            </a:xfrm>
            <a:custGeom>
              <a:avLst/>
              <a:gdLst/>
              <a:ahLst/>
              <a:cxnLst/>
              <a:rect l="l" t="t" r="r" b="b"/>
              <a:pathLst>
                <a:path w="1286" h="28802" extrusionOk="0">
                  <a:moveTo>
                    <a:pt x="0" y="1"/>
                  </a:moveTo>
                  <a:lnTo>
                    <a:pt x="0" y="28802"/>
                  </a:lnTo>
                  <a:lnTo>
                    <a:pt x="1286" y="28802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1"/>
            <p:cNvSpPr/>
            <p:nvPr/>
          </p:nvSpPr>
          <p:spPr>
            <a:xfrm>
              <a:off x="4375536" y="1730525"/>
              <a:ext cx="62064" cy="84606"/>
            </a:xfrm>
            <a:custGeom>
              <a:avLst/>
              <a:gdLst/>
              <a:ahLst/>
              <a:cxnLst/>
              <a:rect l="l" t="t" r="r" b="b"/>
              <a:pathLst>
                <a:path w="1049" h="1430" extrusionOk="0">
                  <a:moveTo>
                    <a:pt x="524" y="1"/>
                  </a:moveTo>
                  <a:lnTo>
                    <a:pt x="0" y="1429"/>
                  </a:lnTo>
                  <a:lnTo>
                    <a:pt x="1048" y="1429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1"/>
            <p:cNvSpPr/>
            <p:nvPr/>
          </p:nvSpPr>
          <p:spPr>
            <a:xfrm>
              <a:off x="4300159" y="1815073"/>
              <a:ext cx="212817" cy="204356"/>
            </a:xfrm>
            <a:custGeom>
              <a:avLst/>
              <a:gdLst/>
              <a:ahLst/>
              <a:cxnLst/>
              <a:rect l="l" t="t" r="r" b="b"/>
              <a:pathLst>
                <a:path w="3597" h="3454" extrusionOk="0">
                  <a:moveTo>
                    <a:pt x="1274" y="0"/>
                  </a:moveTo>
                  <a:lnTo>
                    <a:pt x="0" y="3453"/>
                  </a:lnTo>
                  <a:lnTo>
                    <a:pt x="3596" y="345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1"/>
            <p:cNvSpPr/>
            <p:nvPr/>
          </p:nvSpPr>
          <p:spPr>
            <a:xfrm>
              <a:off x="4298066" y="3860793"/>
              <a:ext cx="217017" cy="142351"/>
            </a:xfrm>
            <a:custGeom>
              <a:avLst/>
              <a:gdLst/>
              <a:ahLst/>
              <a:cxnLst/>
              <a:rect l="l" t="t" r="r" b="b"/>
              <a:pathLst>
                <a:path w="3668" h="2406" extrusionOk="0">
                  <a:moveTo>
                    <a:pt x="36" y="0"/>
                  </a:moveTo>
                  <a:lnTo>
                    <a:pt x="36" y="548"/>
                  </a:lnTo>
                  <a:cubicBezTo>
                    <a:pt x="1" y="1572"/>
                    <a:pt x="822" y="2405"/>
                    <a:pt x="1834" y="2405"/>
                  </a:cubicBezTo>
                  <a:cubicBezTo>
                    <a:pt x="2846" y="2405"/>
                    <a:pt x="3668" y="1572"/>
                    <a:pt x="3632" y="548"/>
                  </a:cubicBezTo>
                  <a:lnTo>
                    <a:pt x="363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1"/>
            <p:cNvSpPr/>
            <p:nvPr/>
          </p:nvSpPr>
          <p:spPr>
            <a:xfrm>
              <a:off x="4300159" y="2019373"/>
              <a:ext cx="212817" cy="1704070"/>
            </a:xfrm>
            <a:custGeom>
              <a:avLst/>
              <a:gdLst/>
              <a:ahLst/>
              <a:cxnLst/>
              <a:rect l="l" t="t" r="r" b="b"/>
              <a:pathLst>
                <a:path w="3597" h="28802" extrusionOk="0">
                  <a:moveTo>
                    <a:pt x="0" y="0"/>
                  </a:moveTo>
                  <a:lnTo>
                    <a:pt x="0" y="28801"/>
                  </a:lnTo>
                  <a:lnTo>
                    <a:pt x="3596" y="28801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1"/>
            <p:cNvSpPr/>
            <p:nvPr/>
          </p:nvSpPr>
          <p:spPr>
            <a:xfrm>
              <a:off x="4368496" y="2019373"/>
              <a:ext cx="76145" cy="1704070"/>
            </a:xfrm>
            <a:custGeom>
              <a:avLst/>
              <a:gdLst/>
              <a:ahLst/>
              <a:cxnLst/>
              <a:rect l="l" t="t" r="r" b="b"/>
              <a:pathLst>
                <a:path w="1287" h="28802" extrusionOk="0">
                  <a:moveTo>
                    <a:pt x="0" y="0"/>
                  </a:moveTo>
                  <a:lnTo>
                    <a:pt x="0" y="28801"/>
                  </a:lnTo>
                  <a:lnTo>
                    <a:pt x="1286" y="28801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1"/>
            <p:cNvSpPr/>
            <p:nvPr/>
          </p:nvSpPr>
          <p:spPr>
            <a:xfrm>
              <a:off x="4300159" y="3723410"/>
              <a:ext cx="212817" cy="137440"/>
            </a:xfrm>
            <a:custGeom>
              <a:avLst/>
              <a:gdLst/>
              <a:ahLst/>
              <a:cxnLst/>
              <a:rect l="l" t="t" r="r" b="b"/>
              <a:pathLst>
                <a:path w="3597" h="2323" extrusionOk="0">
                  <a:moveTo>
                    <a:pt x="0" y="0"/>
                  </a:moveTo>
                  <a:lnTo>
                    <a:pt x="0" y="2322"/>
                  </a:lnTo>
                  <a:lnTo>
                    <a:pt x="3596" y="2322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1"/>
            <p:cNvSpPr/>
            <p:nvPr/>
          </p:nvSpPr>
          <p:spPr>
            <a:xfrm>
              <a:off x="4300159" y="3764944"/>
              <a:ext cx="212817" cy="53603"/>
            </a:xfrm>
            <a:custGeom>
              <a:avLst/>
              <a:gdLst/>
              <a:ahLst/>
              <a:cxnLst/>
              <a:rect l="l" t="t" r="r" b="b"/>
              <a:pathLst>
                <a:path w="3597" h="906" extrusionOk="0">
                  <a:moveTo>
                    <a:pt x="0" y="1"/>
                  </a:moveTo>
                  <a:lnTo>
                    <a:pt x="0" y="906"/>
                  </a:lnTo>
                  <a:lnTo>
                    <a:pt x="3596" y="906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"/>
          <p:cNvSpPr txBox="1">
            <a:spLocks noGrp="1"/>
          </p:cNvSpPr>
          <p:nvPr>
            <p:ph type="title"/>
          </p:nvPr>
        </p:nvSpPr>
        <p:spPr>
          <a:xfrm>
            <a:off x="1124737" y="1190975"/>
            <a:ext cx="26400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Review OLS LM</a:t>
            </a:r>
            <a:endParaRPr dirty="0"/>
          </a:p>
        </p:txBody>
      </p:sp>
      <p:sp>
        <p:nvSpPr>
          <p:cNvPr id="367" name="Google Shape;367;p30"/>
          <p:cNvSpPr txBox="1">
            <a:spLocks noGrp="1"/>
          </p:cNvSpPr>
          <p:nvPr>
            <p:ph type="title" idx="6"/>
          </p:nvPr>
        </p:nvSpPr>
        <p:spPr>
          <a:xfrm>
            <a:off x="1124737" y="4011175"/>
            <a:ext cx="26400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 &amp; A</a:t>
            </a:r>
            <a:endParaRPr dirty="0"/>
          </a:p>
        </p:txBody>
      </p:sp>
      <p:sp>
        <p:nvSpPr>
          <p:cNvPr id="368" name="Google Shape;368;p30"/>
          <p:cNvSpPr txBox="1">
            <a:spLocks noGrp="1"/>
          </p:cNvSpPr>
          <p:nvPr>
            <p:ph type="subTitle" idx="8"/>
          </p:nvPr>
        </p:nvSpPr>
        <p:spPr>
          <a:xfrm>
            <a:off x="5379341" y="4011175"/>
            <a:ext cx="2385900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clarify any misundersranding</a:t>
            </a:r>
            <a:endParaRPr dirty="0"/>
          </a:p>
        </p:txBody>
      </p:sp>
      <p:sp>
        <p:nvSpPr>
          <p:cNvPr id="369" name="Google Shape;369;p30"/>
          <p:cNvSpPr txBox="1">
            <a:spLocks noGrp="1"/>
          </p:cNvSpPr>
          <p:nvPr>
            <p:ph type="title" idx="9"/>
          </p:nvPr>
        </p:nvSpPr>
        <p:spPr>
          <a:xfrm>
            <a:off x="1124737" y="2601075"/>
            <a:ext cx="26400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 function Vs Transformation</a:t>
            </a:r>
            <a:endParaRPr dirty="0"/>
          </a:p>
        </p:txBody>
      </p:sp>
      <p:sp>
        <p:nvSpPr>
          <p:cNvPr id="370" name="Google Shape;370;p30"/>
          <p:cNvSpPr txBox="1">
            <a:spLocks noGrp="1"/>
          </p:cNvSpPr>
          <p:nvPr>
            <p:ph type="subTitle" idx="14"/>
          </p:nvPr>
        </p:nvSpPr>
        <p:spPr>
          <a:xfrm>
            <a:off x="5379341" y="2589614"/>
            <a:ext cx="2385900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commonly misundesrtood point</a:t>
            </a:r>
            <a:endParaRPr dirty="0"/>
          </a:p>
        </p:txBody>
      </p:sp>
      <p:sp>
        <p:nvSpPr>
          <p:cNvPr id="371" name="Google Shape;371;p30"/>
          <p:cNvSpPr txBox="1">
            <a:spLocks noGrp="1"/>
          </p:cNvSpPr>
          <p:nvPr>
            <p:ph type="title" idx="2"/>
          </p:nvPr>
        </p:nvSpPr>
        <p:spPr>
          <a:xfrm>
            <a:off x="4069513" y="1246040"/>
            <a:ext cx="10050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2" name="Google Shape;372;p30"/>
          <p:cNvSpPr txBox="1">
            <a:spLocks noGrp="1"/>
          </p:cNvSpPr>
          <p:nvPr>
            <p:ph type="subTitle" idx="1"/>
          </p:nvPr>
        </p:nvSpPr>
        <p:spPr>
          <a:xfrm>
            <a:off x="5379337" y="1168050"/>
            <a:ext cx="2385900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it is necesessary to be able to understand GLM’s</a:t>
            </a:r>
            <a:endParaRPr dirty="0"/>
          </a:p>
        </p:txBody>
      </p:sp>
      <p:sp>
        <p:nvSpPr>
          <p:cNvPr id="373" name="Google Shape;373;p30"/>
          <p:cNvSpPr txBox="1">
            <a:spLocks noGrp="1"/>
          </p:cNvSpPr>
          <p:nvPr>
            <p:ph type="title" idx="3"/>
          </p:nvPr>
        </p:nvSpPr>
        <p:spPr>
          <a:xfrm>
            <a:off x="1124737" y="3306125"/>
            <a:ext cx="26400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GLM’s in R</a:t>
            </a:r>
            <a:endParaRPr dirty="0"/>
          </a:p>
        </p:txBody>
      </p:sp>
      <p:sp>
        <p:nvSpPr>
          <p:cNvPr id="374" name="Google Shape;374;p30"/>
          <p:cNvSpPr txBox="1">
            <a:spLocks noGrp="1"/>
          </p:cNvSpPr>
          <p:nvPr>
            <p:ph type="title" idx="1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75" name="Google Shape;375;p30"/>
          <p:cNvSpPr txBox="1">
            <a:spLocks noGrp="1"/>
          </p:cNvSpPr>
          <p:nvPr>
            <p:ph type="subTitle" idx="5"/>
          </p:nvPr>
        </p:nvSpPr>
        <p:spPr>
          <a:xfrm>
            <a:off x="5379341" y="3300386"/>
            <a:ext cx="2385900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Put it in practice</a:t>
            </a:r>
            <a:endParaRPr dirty="0"/>
          </a:p>
        </p:txBody>
      </p:sp>
      <p:sp>
        <p:nvSpPr>
          <p:cNvPr id="376" name="Google Shape;376;p30"/>
          <p:cNvSpPr txBox="1">
            <a:spLocks noGrp="1"/>
          </p:cNvSpPr>
          <p:nvPr>
            <p:ph type="title" idx="4"/>
          </p:nvPr>
        </p:nvSpPr>
        <p:spPr>
          <a:xfrm>
            <a:off x="4069513" y="1957453"/>
            <a:ext cx="10050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7" name="Google Shape;377;p30"/>
          <p:cNvSpPr txBox="1">
            <a:spLocks noGrp="1"/>
          </p:cNvSpPr>
          <p:nvPr>
            <p:ph type="title" idx="7"/>
          </p:nvPr>
        </p:nvSpPr>
        <p:spPr>
          <a:xfrm>
            <a:off x="4069513" y="3380378"/>
            <a:ext cx="10050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8" name="Google Shape;378;p30"/>
          <p:cNvSpPr txBox="1">
            <a:spLocks noGrp="1"/>
          </p:cNvSpPr>
          <p:nvPr>
            <p:ph type="title" idx="13"/>
          </p:nvPr>
        </p:nvSpPr>
        <p:spPr>
          <a:xfrm>
            <a:off x="4069513" y="4066190"/>
            <a:ext cx="10050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79" name="Google Shape;379;p30"/>
          <p:cNvSpPr txBox="1">
            <a:spLocks noGrp="1"/>
          </p:cNvSpPr>
          <p:nvPr>
            <p:ph type="title" idx="15"/>
          </p:nvPr>
        </p:nvSpPr>
        <p:spPr>
          <a:xfrm>
            <a:off x="1124737" y="1896025"/>
            <a:ext cx="26400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GLM’s</a:t>
            </a:r>
            <a:endParaRPr dirty="0"/>
          </a:p>
        </p:txBody>
      </p:sp>
      <p:sp>
        <p:nvSpPr>
          <p:cNvPr id="380" name="Google Shape;380;p30"/>
          <p:cNvSpPr txBox="1">
            <a:spLocks noGrp="1"/>
          </p:cNvSpPr>
          <p:nvPr>
            <p:ph type="title" idx="16"/>
          </p:nvPr>
        </p:nvSpPr>
        <p:spPr>
          <a:xfrm>
            <a:off x="4069513" y="2668915"/>
            <a:ext cx="10050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1" name="Google Shape;381;p30"/>
          <p:cNvSpPr txBox="1">
            <a:spLocks noGrp="1"/>
          </p:cNvSpPr>
          <p:nvPr>
            <p:ph type="subTitle" idx="17"/>
          </p:nvPr>
        </p:nvSpPr>
        <p:spPr>
          <a:xfrm>
            <a:off x="5379341" y="1878825"/>
            <a:ext cx="2385900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main topic</a:t>
            </a:r>
            <a:endParaRPr dirty="0"/>
          </a:p>
        </p:txBody>
      </p:sp>
      <p:grpSp>
        <p:nvGrpSpPr>
          <p:cNvPr id="382" name="Google Shape;382;p30"/>
          <p:cNvGrpSpPr/>
          <p:nvPr/>
        </p:nvGrpSpPr>
        <p:grpSpPr>
          <a:xfrm rot="-324537">
            <a:off x="426120" y="2669171"/>
            <a:ext cx="983421" cy="2294997"/>
            <a:chOff x="5531625" y="1388600"/>
            <a:chExt cx="1402438" cy="3272851"/>
          </a:xfrm>
        </p:grpSpPr>
        <p:sp>
          <p:nvSpPr>
            <p:cNvPr id="383" name="Google Shape;383;p30"/>
            <p:cNvSpPr/>
            <p:nvPr/>
          </p:nvSpPr>
          <p:spPr>
            <a:xfrm>
              <a:off x="5562213" y="3420332"/>
              <a:ext cx="1371850" cy="77651"/>
            </a:xfrm>
            <a:custGeom>
              <a:avLst/>
              <a:gdLst/>
              <a:ahLst/>
              <a:cxnLst/>
              <a:rect l="l" t="t" r="r" b="b"/>
              <a:pathLst>
                <a:path w="26730" h="1513" extrusionOk="0">
                  <a:moveTo>
                    <a:pt x="512" y="1"/>
                  </a:moveTo>
                  <a:cubicBezTo>
                    <a:pt x="226" y="1"/>
                    <a:pt x="0" y="346"/>
                    <a:pt x="0" y="763"/>
                  </a:cubicBezTo>
                  <a:cubicBezTo>
                    <a:pt x="0" y="1179"/>
                    <a:pt x="226" y="1513"/>
                    <a:pt x="512" y="1513"/>
                  </a:cubicBezTo>
                  <a:lnTo>
                    <a:pt x="26218" y="1513"/>
                  </a:lnTo>
                  <a:cubicBezTo>
                    <a:pt x="26503" y="1513"/>
                    <a:pt x="26730" y="1179"/>
                    <a:pt x="26730" y="763"/>
                  </a:cubicBezTo>
                  <a:cubicBezTo>
                    <a:pt x="26730" y="346"/>
                    <a:pt x="26503" y="1"/>
                    <a:pt x="26218" y="1"/>
                  </a:cubicBezTo>
                  <a:close/>
                </a:path>
              </a:pathLst>
            </a:custGeom>
            <a:solidFill>
              <a:srgbClr val="5263BD">
                <a:alpha val="43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5745484" y="2438390"/>
              <a:ext cx="472424" cy="2103299"/>
            </a:xfrm>
            <a:custGeom>
              <a:avLst/>
              <a:gdLst/>
              <a:ahLst/>
              <a:cxnLst/>
              <a:rect l="l" t="t" r="r" b="b"/>
              <a:pathLst>
                <a:path w="9205" h="40982" extrusionOk="0">
                  <a:moveTo>
                    <a:pt x="5347" y="0"/>
                  </a:moveTo>
                  <a:lnTo>
                    <a:pt x="1" y="20705"/>
                  </a:lnTo>
                  <a:lnTo>
                    <a:pt x="1870" y="40982"/>
                  </a:lnTo>
                  <a:lnTo>
                    <a:pt x="3894" y="40982"/>
                  </a:lnTo>
                  <a:lnTo>
                    <a:pt x="3894" y="20491"/>
                  </a:lnTo>
                  <a:lnTo>
                    <a:pt x="9204" y="1667"/>
                  </a:lnTo>
                  <a:lnTo>
                    <a:pt x="5347" y="0"/>
                  </a:lnTo>
                  <a:close/>
                </a:path>
              </a:pathLst>
            </a:custGeom>
            <a:solidFill>
              <a:srgbClr val="5263BD">
                <a:alpha val="43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6276513" y="2438390"/>
              <a:ext cx="472372" cy="2103299"/>
            </a:xfrm>
            <a:custGeom>
              <a:avLst/>
              <a:gdLst/>
              <a:ahLst/>
              <a:cxnLst/>
              <a:rect l="l" t="t" r="r" b="b"/>
              <a:pathLst>
                <a:path w="9204" h="40982" extrusionOk="0">
                  <a:moveTo>
                    <a:pt x="3858" y="0"/>
                  </a:moveTo>
                  <a:lnTo>
                    <a:pt x="0" y="1667"/>
                  </a:lnTo>
                  <a:lnTo>
                    <a:pt x="5311" y="20491"/>
                  </a:lnTo>
                  <a:lnTo>
                    <a:pt x="5311" y="40982"/>
                  </a:lnTo>
                  <a:lnTo>
                    <a:pt x="7335" y="40982"/>
                  </a:lnTo>
                  <a:lnTo>
                    <a:pt x="9204" y="20705"/>
                  </a:lnTo>
                  <a:lnTo>
                    <a:pt x="3858" y="0"/>
                  </a:lnTo>
                  <a:close/>
                </a:path>
              </a:pathLst>
            </a:custGeom>
            <a:solidFill>
              <a:srgbClr val="5263BD">
                <a:alpha val="43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6214775" y="1945250"/>
              <a:ext cx="64823" cy="173604"/>
            </a:xfrm>
            <a:custGeom>
              <a:avLst/>
              <a:gdLst/>
              <a:ahLst/>
              <a:cxnLst/>
              <a:rect l="l" t="t" r="r" b="b"/>
              <a:pathLst>
                <a:path w="1263" h="3585" extrusionOk="0">
                  <a:moveTo>
                    <a:pt x="1" y="1"/>
                  </a:moveTo>
                  <a:lnTo>
                    <a:pt x="1" y="3584"/>
                  </a:lnTo>
                  <a:lnTo>
                    <a:pt x="1263" y="3584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5263BD">
                <a:alpha val="43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6140868" y="1419137"/>
              <a:ext cx="212065" cy="534113"/>
            </a:xfrm>
            <a:custGeom>
              <a:avLst/>
              <a:gdLst/>
              <a:ahLst/>
              <a:cxnLst/>
              <a:rect l="l" t="t" r="r" b="b"/>
              <a:pathLst>
                <a:path w="4132" h="10407" extrusionOk="0">
                  <a:moveTo>
                    <a:pt x="2072" y="1"/>
                  </a:moveTo>
                  <a:cubicBezTo>
                    <a:pt x="929" y="1"/>
                    <a:pt x="0" y="929"/>
                    <a:pt x="0" y="2072"/>
                  </a:cubicBezTo>
                  <a:lnTo>
                    <a:pt x="0" y="8335"/>
                  </a:lnTo>
                  <a:cubicBezTo>
                    <a:pt x="0" y="9478"/>
                    <a:pt x="929" y="10407"/>
                    <a:pt x="2072" y="10407"/>
                  </a:cubicBezTo>
                  <a:cubicBezTo>
                    <a:pt x="3215" y="10407"/>
                    <a:pt x="4132" y="9478"/>
                    <a:pt x="4132" y="8335"/>
                  </a:cubicBezTo>
                  <a:lnTo>
                    <a:pt x="4132" y="2072"/>
                  </a:lnTo>
                  <a:cubicBezTo>
                    <a:pt x="4132" y="929"/>
                    <a:pt x="3215" y="1"/>
                    <a:pt x="2072" y="1"/>
                  </a:cubicBezTo>
                  <a:close/>
                </a:path>
              </a:pathLst>
            </a:custGeom>
            <a:solidFill>
              <a:srgbClr val="5263BD">
                <a:alpha val="43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5937377" y="2012469"/>
              <a:ext cx="619052" cy="544686"/>
            </a:xfrm>
            <a:custGeom>
              <a:avLst/>
              <a:gdLst/>
              <a:ahLst/>
              <a:cxnLst/>
              <a:rect l="l" t="t" r="r" b="b"/>
              <a:pathLst>
                <a:path w="12062" h="10613" extrusionOk="0">
                  <a:moveTo>
                    <a:pt x="6039" y="1"/>
                  </a:moveTo>
                  <a:cubicBezTo>
                    <a:pt x="4354" y="1"/>
                    <a:pt x="2699" y="803"/>
                    <a:pt x="1667" y="2299"/>
                  </a:cubicBezTo>
                  <a:cubicBezTo>
                    <a:pt x="1" y="4704"/>
                    <a:pt x="608" y="8014"/>
                    <a:pt x="3025" y="9680"/>
                  </a:cubicBezTo>
                  <a:cubicBezTo>
                    <a:pt x="3945" y="10310"/>
                    <a:pt x="4992" y="10613"/>
                    <a:pt x="6029" y="10613"/>
                  </a:cubicBezTo>
                  <a:cubicBezTo>
                    <a:pt x="7716" y="10613"/>
                    <a:pt x="9374" y="9813"/>
                    <a:pt x="10407" y="8323"/>
                  </a:cubicBezTo>
                  <a:cubicBezTo>
                    <a:pt x="12062" y="5906"/>
                    <a:pt x="11454" y="2608"/>
                    <a:pt x="9049" y="941"/>
                  </a:cubicBezTo>
                  <a:cubicBezTo>
                    <a:pt x="8128" y="306"/>
                    <a:pt x="7078" y="1"/>
                    <a:pt x="6039" y="1"/>
                  </a:cubicBezTo>
                  <a:close/>
                </a:path>
              </a:pathLst>
            </a:custGeom>
            <a:solidFill>
              <a:srgbClr val="5263BD">
                <a:alpha val="43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6095038" y="2170746"/>
              <a:ext cx="265851" cy="228231"/>
            </a:xfrm>
            <a:custGeom>
              <a:avLst/>
              <a:gdLst/>
              <a:ahLst/>
              <a:cxnLst/>
              <a:rect l="l" t="t" r="r" b="b"/>
              <a:pathLst>
                <a:path w="5180" h="4447" extrusionOk="0">
                  <a:moveTo>
                    <a:pt x="2965" y="0"/>
                  </a:moveTo>
                  <a:cubicBezTo>
                    <a:pt x="989" y="0"/>
                    <a:pt x="0" y="2394"/>
                    <a:pt x="1393" y="3787"/>
                  </a:cubicBezTo>
                  <a:cubicBezTo>
                    <a:pt x="1845" y="4242"/>
                    <a:pt x="2402" y="4446"/>
                    <a:pt x="2949" y="4446"/>
                  </a:cubicBezTo>
                  <a:cubicBezTo>
                    <a:pt x="4087" y="4446"/>
                    <a:pt x="5180" y="3562"/>
                    <a:pt x="5180" y="2227"/>
                  </a:cubicBezTo>
                  <a:cubicBezTo>
                    <a:pt x="5180" y="1001"/>
                    <a:pt x="4191" y="0"/>
                    <a:pt x="29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5531625" y="3450869"/>
              <a:ext cx="1371902" cy="77702"/>
            </a:xfrm>
            <a:custGeom>
              <a:avLst/>
              <a:gdLst/>
              <a:ahLst/>
              <a:cxnLst/>
              <a:rect l="l" t="t" r="r" b="b"/>
              <a:pathLst>
                <a:path w="26731" h="1514" extrusionOk="0">
                  <a:moveTo>
                    <a:pt x="513" y="1"/>
                  </a:moveTo>
                  <a:cubicBezTo>
                    <a:pt x="227" y="1"/>
                    <a:pt x="1" y="346"/>
                    <a:pt x="1" y="763"/>
                  </a:cubicBezTo>
                  <a:cubicBezTo>
                    <a:pt x="1" y="1180"/>
                    <a:pt x="227" y="1513"/>
                    <a:pt x="513" y="1513"/>
                  </a:cubicBezTo>
                  <a:lnTo>
                    <a:pt x="26218" y="1513"/>
                  </a:lnTo>
                  <a:cubicBezTo>
                    <a:pt x="26504" y="1513"/>
                    <a:pt x="26730" y="1180"/>
                    <a:pt x="26730" y="763"/>
                  </a:cubicBezTo>
                  <a:cubicBezTo>
                    <a:pt x="26730" y="346"/>
                    <a:pt x="26504" y="1"/>
                    <a:pt x="2621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5841456" y="4541613"/>
              <a:ext cx="103928" cy="119838"/>
            </a:xfrm>
            <a:custGeom>
              <a:avLst/>
              <a:gdLst/>
              <a:ahLst/>
              <a:cxnLst/>
              <a:rect l="l" t="t" r="r" b="b"/>
              <a:pathLst>
                <a:path w="2025" h="2335" extrusionOk="0">
                  <a:moveTo>
                    <a:pt x="0" y="1"/>
                  </a:moveTo>
                  <a:lnTo>
                    <a:pt x="965" y="2334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5263BD">
                <a:alpha val="43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6549032" y="4541613"/>
              <a:ext cx="103928" cy="119838"/>
            </a:xfrm>
            <a:custGeom>
              <a:avLst/>
              <a:gdLst/>
              <a:ahLst/>
              <a:cxnLst/>
              <a:rect l="l" t="t" r="r" b="b"/>
              <a:pathLst>
                <a:path w="2025" h="2335" extrusionOk="0">
                  <a:moveTo>
                    <a:pt x="1" y="1"/>
                  </a:moveTo>
                  <a:lnTo>
                    <a:pt x="1013" y="2334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rgbClr val="5263BD">
                <a:alpha val="43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5776072" y="2407853"/>
              <a:ext cx="472372" cy="2103299"/>
            </a:xfrm>
            <a:custGeom>
              <a:avLst/>
              <a:gdLst/>
              <a:ahLst/>
              <a:cxnLst/>
              <a:rect l="l" t="t" r="r" b="b"/>
              <a:pathLst>
                <a:path w="9204" h="40982" extrusionOk="0">
                  <a:moveTo>
                    <a:pt x="5346" y="0"/>
                  </a:moveTo>
                  <a:lnTo>
                    <a:pt x="0" y="20705"/>
                  </a:lnTo>
                  <a:lnTo>
                    <a:pt x="1870" y="40981"/>
                  </a:lnTo>
                  <a:lnTo>
                    <a:pt x="3894" y="40981"/>
                  </a:lnTo>
                  <a:lnTo>
                    <a:pt x="3894" y="20491"/>
                  </a:lnTo>
                  <a:lnTo>
                    <a:pt x="9204" y="1667"/>
                  </a:lnTo>
                  <a:lnTo>
                    <a:pt x="5346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6307049" y="2407853"/>
              <a:ext cx="472424" cy="2103299"/>
            </a:xfrm>
            <a:custGeom>
              <a:avLst/>
              <a:gdLst/>
              <a:ahLst/>
              <a:cxnLst/>
              <a:rect l="l" t="t" r="r" b="b"/>
              <a:pathLst>
                <a:path w="9205" h="40982" extrusionOk="0">
                  <a:moveTo>
                    <a:pt x="3858" y="0"/>
                  </a:moveTo>
                  <a:lnTo>
                    <a:pt x="1" y="1667"/>
                  </a:lnTo>
                  <a:lnTo>
                    <a:pt x="5311" y="20491"/>
                  </a:lnTo>
                  <a:lnTo>
                    <a:pt x="5311" y="40981"/>
                  </a:lnTo>
                  <a:lnTo>
                    <a:pt x="7335" y="40981"/>
                  </a:lnTo>
                  <a:lnTo>
                    <a:pt x="9204" y="20705"/>
                  </a:lnTo>
                  <a:lnTo>
                    <a:pt x="3858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6245360" y="1904334"/>
              <a:ext cx="64820" cy="183991"/>
            </a:xfrm>
            <a:custGeom>
              <a:avLst/>
              <a:gdLst/>
              <a:ahLst/>
              <a:cxnLst/>
              <a:rect l="l" t="t" r="r" b="b"/>
              <a:pathLst>
                <a:path w="1263" h="3585" extrusionOk="0">
                  <a:moveTo>
                    <a:pt x="0" y="0"/>
                  </a:moveTo>
                  <a:lnTo>
                    <a:pt x="0" y="3584"/>
                  </a:lnTo>
                  <a:lnTo>
                    <a:pt x="1262" y="3584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6171405" y="1388600"/>
              <a:ext cx="212116" cy="534113"/>
            </a:xfrm>
            <a:custGeom>
              <a:avLst/>
              <a:gdLst/>
              <a:ahLst/>
              <a:cxnLst/>
              <a:rect l="l" t="t" r="r" b="b"/>
              <a:pathLst>
                <a:path w="4133" h="10407" extrusionOk="0">
                  <a:moveTo>
                    <a:pt x="2072" y="0"/>
                  </a:moveTo>
                  <a:cubicBezTo>
                    <a:pt x="929" y="0"/>
                    <a:pt x="1" y="929"/>
                    <a:pt x="1" y="2072"/>
                  </a:cubicBezTo>
                  <a:lnTo>
                    <a:pt x="1" y="8335"/>
                  </a:lnTo>
                  <a:cubicBezTo>
                    <a:pt x="1" y="9478"/>
                    <a:pt x="929" y="10406"/>
                    <a:pt x="2072" y="10406"/>
                  </a:cubicBezTo>
                  <a:cubicBezTo>
                    <a:pt x="3215" y="10406"/>
                    <a:pt x="4132" y="9478"/>
                    <a:pt x="4132" y="8335"/>
                  </a:cubicBezTo>
                  <a:lnTo>
                    <a:pt x="4132" y="2072"/>
                  </a:lnTo>
                  <a:cubicBezTo>
                    <a:pt x="4132" y="929"/>
                    <a:pt x="3215" y="0"/>
                    <a:pt x="207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5968529" y="1981933"/>
              <a:ext cx="618436" cy="544686"/>
            </a:xfrm>
            <a:custGeom>
              <a:avLst/>
              <a:gdLst/>
              <a:ahLst/>
              <a:cxnLst/>
              <a:rect l="l" t="t" r="r" b="b"/>
              <a:pathLst>
                <a:path w="12050" h="10613" extrusionOk="0">
                  <a:moveTo>
                    <a:pt x="6027" y="0"/>
                  </a:moveTo>
                  <a:cubicBezTo>
                    <a:pt x="4342" y="0"/>
                    <a:pt x="2687" y="803"/>
                    <a:pt x="1656" y="2298"/>
                  </a:cubicBezTo>
                  <a:cubicBezTo>
                    <a:pt x="1" y="4703"/>
                    <a:pt x="608" y="8013"/>
                    <a:pt x="3013" y="9680"/>
                  </a:cubicBezTo>
                  <a:cubicBezTo>
                    <a:pt x="3933" y="10310"/>
                    <a:pt x="4981" y="10612"/>
                    <a:pt x="6018" y="10612"/>
                  </a:cubicBezTo>
                  <a:cubicBezTo>
                    <a:pt x="7704" y="10612"/>
                    <a:pt x="9363" y="9812"/>
                    <a:pt x="10395" y="8323"/>
                  </a:cubicBezTo>
                  <a:cubicBezTo>
                    <a:pt x="12050" y="5906"/>
                    <a:pt x="11443" y="2608"/>
                    <a:pt x="9038" y="941"/>
                  </a:cubicBezTo>
                  <a:cubicBezTo>
                    <a:pt x="8116" y="305"/>
                    <a:pt x="7066" y="0"/>
                    <a:pt x="6027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6125575" y="2140209"/>
              <a:ext cx="265851" cy="228180"/>
            </a:xfrm>
            <a:custGeom>
              <a:avLst/>
              <a:gdLst/>
              <a:ahLst/>
              <a:cxnLst/>
              <a:rect l="l" t="t" r="r" b="b"/>
              <a:pathLst>
                <a:path w="5180" h="4446" extrusionOk="0">
                  <a:moveTo>
                    <a:pt x="2965" y="0"/>
                  </a:moveTo>
                  <a:cubicBezTo>
                    <a:pt x="989" y="0"/>
                    <a:pt x="1" y="2393"/>
                    <a:pt x="1394" y="3786"/>
                  </a:cubicBezTo>
                  <a:cubicBezTo>
                    <a:pt x="1846" y="4242"/>
                    <a:pt x="2403" y="4446"/>
                    <a:pt x="2949" y="4446"/>
                  </a:cubicBezTo>
                  <a:cubicBezTo>
                    <a:pt x="4088" y="4446"/>
                    <a:pt x="5180" y="3562"/>
                    <a:pt x="5180" y="2227"/>
                  </a:cubicBezTo>
                  <a:cubicBezTo>
                    <a:pt x="5180" y="1000"/>
                    <a:pt x="4192" y="0"/>
                    <a:pt x="2965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5871993" y="4511077"/>
              <a:ext cx="103928" cy="119787"/>
            </a:xfrm>
            <a:custGeom>
              <a:avLst/>
              <a:gdLst/>
              <a:ahLst/>
              <a:cxnLst/>
              <a:rect l="l" t="t" r="r" b="b"/>
              <a:pathLst>
                <a:path w="2025" h="2334" extrusionOk="0">
                  <a:moveTo>
                    <a:pt x="1" y="0"/>
                  </a:moveTo>
                  <a:lnTo>
                    <a:pt x="965" y="2334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6579569" y="4511077"/>
              <a:ext cx="103979" cy="119787"/>
            </a:xfrm>
            <a:custGeom>
              <a:avLst/>
              <a:gdLst/>
              <a:ahLst/>
              <a:cxnLst/>
              <a:rect l="l" t="t" r="r" b="b"/>
              <a:pathLst>
                <a:path w="2026" h="2334" extrusionOk="0">
                  <a:moveTo>
                    <a:pt x="1" y="0"/>
                  </a:moveTo>
                  <a:lnTo>
                    <a:pt x="1013" y="2334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32"/>
          <p:cNvGrpSpPr/>
          <p:nvPr/>
        </p:nvGrpSpPr>
        <p:grpSpPr>
          <a:xfrm>
            <a:off x="1302810" y="1083799"/>
            <a:ext cx="6538381" cy="3320662"/>
            <a:chOff x="254503" y="268253"/>
            <a:chExt cx="8511300" cy="4594800"/>
          </a:xfrm>
        </p:grpSpPr>
        <p:sp>
          <p:nvSpPr>
            <p:cNvPr id="459" name="Google Shape;459;p32"/>
            <p:cNvSpPr/>
            <p:nvPr/>
          </p:nvSpPr>
          <p:spPr>
            <a:xfrm rot="10800000" flipH="1">
              <a:off x="254503" y="268253"/>
              <a:ext cx="8511300" cy="4594800"/>
            </a:xfrm>
            <a:prstGeom prst="snip1Rect">
              <a:avLst>
                <a:gd name="adj" fmla="val 17909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30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 rot="5400000">
              <a:off x="7962550" y="4060577"/>
              <a:ext cx="825900" cy="776400"/>
            </a:xfrm>
            <a:prstGeom prst="rtTriangle">
              <a:avLst/>
            </a:prstGeom>
            <a:solidFill>
              <a:srgbClr val="F8F7E0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32"/>
          <p:cNvSpPr txBox="1">
            <a:spLocks noGrp="1"/>
          </p:cNvSpPr>
          <p:nvPr>
            <p:ph type="title"/>
          </p:nvPr>
        </p:nvSpPr>
        <p:spPr>
          <a:xfrm>
            <a:off x="1786950" y="1752749"/>
            <a:ext cx="5570100" cy="13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Review OLS LM</a:t>
            </a:r>
          </a:p>
        </p:txBody>
      </p:sp>
      <p:sp>
        <p:nvSpPr>
          <p:cNvPr id="463" name="Google Shape;463;p32"/>
          <p:cNvSpPr txBox="1">
            <a:spLocks noGrp="1"/>
          </p:cNvSpPr>
          <p:nvPr>
            <p:ph type="title" idx="2"/>
          </p:nvPr>
        </p:nvSpPr>
        <p:spPr>
          <a:xfrm>
            <a:off x="2996550" y="535000"/>
            <a:ext cx="3150900" cy="10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64" name="Google Shape;464;p32"/>
          <p:cNvGrpSpPr/>
          <p:nvPr/>
        </p:nvGrpSpPr>
        <p:grpSpPr>
          <a:xfrm>
            <a:off x="142447" y="2080008"/>
            <a:ext cx="1644513" cy="2819995"/>
            <a:chOff x="142447" y="2080008"/>
            <a:chExt cx="1644513" cy="2819995"/>
          </a:xfrm>
        </p:grpSpPr>
        <p:sp>
          <p:nvSpPr>
            <p:cNvPr id="465" name="Google Shape;465;p32"/>
            <p:cNvSpPr/>
            <p:nvPr/>
          </p:nvSpPr>
          <p:spPr>
            <a:xfrm>
              <a:off x="569746" y="3005050"/>
              <a:ext cx="1122900" cy="1642500"/>
            </a:xfrm>
            <a:prstGeom prst="roundRect">
              <a:avLst>
                <a:gd name="adj" fmla="val 12662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04775" dir="30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6" name="Google Shape;466;p32"/>
            <p:cNvGrpSpPr/>
            <p:nvPr/>
          </p:nvGrpSpPr>
          <p:grpSpPr>
            <a:xfrm>
              <a:off x="142447" y="2080008"/>
              <a:ext cx="1644513" cy="2819995"/>
              <a:chOff x="3695625" y="535000"/>
              <a:chExt cx="1415975" cy="2428100"/>
            </a:xfrm>
          </p:grpSpPr>
          <p:sp>
            <p:nvSpPr>
              <p:cNvPr id="467" name="Google Shape;467;p32"/>
              <p:cNvSpPr/>
              <p:nvPr/>
            </p:nvSpPr>
            <p:spPr>
              <a:xfrm>
                <a:off x="4055500" y="1334675"/>
                <a:ext cx="975150" cy="1585200"/>
              </a:xfrm>
              <a:custGeom>
                <a:avLst/>
                <a:gdLst/>
                <a:ahLst/>
                <a:cxnLst/>
                <a:rect l="l" t="t" r="r" b="b"/>
                <a:pathLst>
                  <a:path w="39006" h="63408" extrusionOk="0">
                    <a:moveTo>
                      <a:pt x="19503" y="1"/>
                    </a:moveTo>
                    <a:cubicBezTo>
                      <a:pt x="9751" y="1"/>
                      <a:pt x="0" y="1361"/>
                      <a:pt x="0" y="4081"/>
                    </a:cubicBezTo>
                    <a:lnTo>
                      <a:pt x="0" y="58219"/>
                    </a:lnTo>
                    <a:lnTo>
                      <a:pt x="72" y="58219"/>
                    </a:lnTo>
                    <a:cubicBezTo>
                      <a:pt x="72" y="61678"/>
                      <a:pt x="9787" y="63407"/>
                      <a:pt x="19503" y="63407"/>
                    </a:cubicBezTo>
                    <a:cubicBezTo>
                      <a:pt x="29218" y="63407"/>
                      <a:pt x="38934" y="61678"/>
                      <a:pt x="38934" y="58219"/>
                    </a:cubicBezTo>
                    <a:lnTo>
                      <a:pt x="39005" y="58219"/>
                    </a:lnTo>
                    <a:lnTo>
                      <a:pt x="39005" y="4081"/>
                    </a:lnTo>
                    <a:cubicBezTo>
                      <a:pt x="39005" y="1361"/>
                      <a:pt x="29254" y="1"/>
                      <a:pt x="19503" y="1"/>
                    </a:cubicBezTo>
                    <a:close/>
                  </a:path>
                </a:pathLst>
              </a:custGeom>
              <a:solidFill>
                <a:srgbClr val="49669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2"/>
              <p:cNvSpPr/>
              <p:nvPr/>
            </p:nvSpPr>
            <p:spPr>
              <a:xfrm>
                <a:off x="4106700" y="1374200"/>
                <a:ext cx="872750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34910" h="6740" extrusionOk="0">
                    <a:moveTo>
                      <a:pt x="17455" y="0"/>
                    </a:moveTo>
                    <a:cubicBezTo>
                      <a:pt x="7822" y="0"/>
                      <a:pt x="0" y="1512"/>
                      <a:pt x="0" y="3370"/>
                    </a:cubicBezTo>
                    <a:cubicBezTo>
                      <a:pt x="0" y="5227"/>
                      <a:pt x="7822" y="6739"/>
                      <a:pt x="17455" y="6739"/>
                    </a:cubicBezTo>
                    <a:cubicBezTo>
                      <a:pt x="27099" y="6739"/>
                      <a:pt x="34909" y="5227"/>
                      <a:pt x="34909" y="3370"/>
                    </a:cubicBezTo>
                    <a:cubicBezTo>
                      <a:pt x="34909" y="1512"/>
                      <a:pt x="27099" y="0"/>
                      <a:pt x="174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2"/>
              <p:cNvSpPr/>
              <p:nvPr/>
            </p:nvSpPr>
            <p:spPr>
              <a:xfrm>
                <a:off x="4236475" y="1255125"/>
                <a:ext cx="380125" cy="1178750"/>
              </a:xfrm>
              <a:custGeom>
                <a:avLst/>
                <a:gdLst/>
                <a:ahLst/>
                <a:cxnLst/>
                <a:rect l="l" t="t" r="r" b="b"/>
                <a:pathLst>
                  <a:path w="15205" h="47150" extrusionOk="0">
                    <a:moveTo>
                      <a:pt x="5251" y="1"/>
                    </a:moveTo>
                    <a:lnTo>
                      <a:pt x="0" y="46018"/>
                    </a:lnTo>
                    <a:lnTo>
                      <a:pt x="9954" y="47149"/>
                    </a:lnTo>
                    <a:lnTo>
                      <a:pt x="15204" y="1132"/>
                    </a:lnTo>
                    <a:lnTo>
                      <a:pt x="5251" y="1"/>
                    </a:lnTo>
                    <a:close/>
                  </a:path>
                </a:pathLst>
              </a:custGeom>
              <a:solidFill>
                <a:srgbClr val="AFAAAA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2"/>
              <p:cNvSpPr/>
              <p:nvPr/>
            </p:nvSpPr>
            <p:spPr>
              <a:xfrm>
                <a:off x="4296000" y="1019675"/>
                <a:ext cx="334875" cy="1022775"/>
              </a:xfrm>
              <a:custGeom>
                <a:avLst/>
                <a:gdLst/>
                <a:ahLst/>
                <a:cxnLst/>
                <a:rect l="l" t="t" r="r" b="b"/>
                <a:pathLst>
                  <a:path w="13395" h="40911" extrusionOk="0">
                    <a:moveTo>
                      <a:pt x="13395" y="1"/>
                    </a:moveTo>
                    <a:lnTo>
                      <a:pt x="5823" y="1441"/>
                    </a:lnTo>
                    <a:cubicBezTo>
                      <a:pt x="5918" y="1644"/>
                      <a:pt x="5954" y="1870"/>
                      <a:pt x="5930" y="2096"/>
                    </a:cubicBezTo>
                    <a:cubicBezTo>
                      <a:pt x="5852" y="2759"/>
                      <a:pt x="5293" y="3248"/>
                      <a:pt x="4641" y="3248"/>
                    </a:cubicBezTo>
                    <a:cubicBezTo>
                      <a:pt x="4591" y="3248"/>
                      <a:pt x="4540" y="3245"/>
                      <a:pt x="4489" y="3239"/>
                    </a:cubicBezTo>
                    <a:cubicBezTo>
                      <a:pt x="4394" y="3227"/>
                      <a:pt x="4287" y="3204"/>
                      <a:pt x="4191" y="3168"/>
                    </a:cubicBezTo>
                    <a:lnTo>
                      <a:pt x="0" y="39922"/>
                    </a:lnTo>
                    <a:lnTo>
                      <a:pt x="8728" y="40911"/>
                    </a:lnTo>
                    <a:lnTo>
                      <a:pt x="13395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2"/>
              <p:cNvSpPr/>
              <p:nvPr/>
            </p:nvSpPr>
            <p:spPr>
              <a:xfrm>
                <a:off x="4296000" y="1019675"/>
                <a:ext cx="334875" cy="1022775"/>
              </a:xfrm>
              <a:custGeom>
                <a:avLst/>
                <a:gdLst/>
                <a:ahLst/>
                <a:cxnLst/>
                <a:rect l="l" t="t" r="r" b="b"/>
                <a:pathLst>
                  <a:path w="13395" h="40911" fill="none" extrusionOk="0">
                    <a:moveTo>
                      <a:pt x="13395" y="1"/>
                    </a:moveTo>
                    <a:lnTo>
                      <a:pt x="8728" y="40911"/>
                    </a:lnTo>
                    <a:lnTo>
                      <a:pt x="0" y="39922"/>
                    </a:lnTo>
                    <a:lnTo>
                      <a:pt x="4191" y="3168"/>
                    </a:lnTo>
                    <a:cubicBezTo>
                      <a:pt x="4287" y="3204"/>
                      <a:pt x="4394" y="3227"/>
                      <a:pt x="4489" y="3239"/>
                    </a:cubicBezTo>
                    <a:cubicBezTo>
                      <a:pt x="5203" y="3323"/>
                      <a:pt x="5846" y="2811"/>
                      <a:pt x="5930" y="2096"/>
                    </a:cubicBezTo>
                    <a:cubicBezTo>
                      <a:pt x="5954" y="1870"/>
                      <a:pt x="5918" y="1644"/>
                      <a:pt x="5823" y="1441"/>
                    </a:cubicBezTo>
                    <a:lnTo>
                      <a:pt x="1339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2"/>
              <p:cNvSpPr/>
              <p:nvPr/>
            </p:nvSpPr>
            <p:spPr>
              <a:xfrm>
                <a:off x="4493950" y="1019675"/>
                <a:ext cx="136925" cy="1022775"/>
              </a:xfrm>
              <a:custGeom>
                <a:avLst/>
                <a:gdLst/>
                <a:ahLst/>
                <a:cxnLst/>
                <a:rect l="l" t="t" r="r" b="b"/>
                <a:pathLst>
                  <a:path w="5477" h="40911" extrusionOk="0">
                    <a:moveTo>
                      <a:pt x="5477" y="1"/>
                    </a:moveTo>
                    <a:lnTo>
                      <a:pt x="4632" y="156"/>
                    </a:lnTo>
                    <a:lnTo>
                      <a:pt x="0" y="40827"/>
                    </a:lnTo>
                    <a:lnTo>
                      <a:pt x="810" y="40911"/>
                    </a:lnTo>
                    <a:lnTo>
                      <a:pt x="5477" y="1"/>
                    </a:lnTo>
                    <a:close/>
                  </a:path>
                </a:pathLst>
              </a:custGeom>
              <a:solidFill>
                <a:srgbClr val="AFAAAA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2"/>
              <p:cNvSpPr/>
              <p:nvPr/>
            </p:nvSpPr>
            <p:spPr>
              <a:xfrm>
                <a:off x="4393325" y="1124750"/>
                <a:ext cx="22565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1716" fill="none" extrusionOk="0">
                    <a:moveTo>
                      <a:pt x="9026" y="1"/>
                    </a:moveTo>
                    <a:lnTo>
                      <a:pt x="1" y="171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2"/>
              <p:cNvSpPr/>
              <p:nvPr/>
            </p:nvSpPr>
            <p:spPr>
              <a:xfrm>
                <a:off x="4381125" y="1229525"/>
                <a:ext cx="225650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1728" fill="none" extrusionOk="0">
                    <a:moveTo>
                      <a:pt x="9026" y="1"/>
                    </a:moveTo>
                    <a:lnTo>
                      <a:pt x="1" y="1727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2"/>
              <p:cNvSpPr/>
              <p:nvPr/>
            </p:nvSpPr>
            <p:spPr>
              <a:xfrm>
                <a:off x="4369225" y="1334600"/>
                <a:ext cx="22565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1716" fill="none" extrusionOk="0">
                    <a:moveTo>
                      <a:pt x="9025" y="1"/>
                    </a:moveTo>
                    <a:lnTo>
                      <a:pt x="0" y="171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2"/>
              <p:cNvSpPr/>
              <p:nvPr/>
            </p:nvSpPr>
            <p:spPr>
              <a:xfrm>
                <a:off x="4357325" y="1439675"/>
                <a:ext cx="225650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1715" fill="none" extrusionOk="0">
                    <a:moveTo>
                      <a:pt x="9025" y="0"/>
                    </a:moveTo>
                    <a:lnTo>
                      <a:pt x="0" y="171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2"/>
              <p:cNvSpPr/>
              <p:nvPr/>
            </p:nvSpPr>
            <p:spPr>
              <a:xfrm>
                <a:off x="4345400" y="1544750"/>
                <a:ext cx="225650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1715" fill="none" extrusionOk="0">
                    <a:moveTo>
                      <a:pt x="9026" y="0"/>
                    </a:moveTo>
                    <a:lnTo>
                      <a:pt x="1" y="171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4333200" y="1649525"/>
                <a:ext cx="2259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1727" fill="none" extrusionOk="0">
                    <a:moveTo>
                      <a:pt x="9038" y="0"/>
                    </a:moveTo>
                    <a:lnTo>
                      <a:pt x="1" y="1727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2"/>
              <p:cNvSpPr/>
              <p:nvPr/>
            </p:nvSpPr>
            <p:spPr>
              <a:xfrm>
                <a:off x="4321300" y="1754600"/>
                <a:ext cx="225650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1715" fill="none" extrusionOk="0">
                    <a:moveTo>
                      <a:pt x="9025" y="0"/>
                    </a:moveTo>
                    <a:lnTo>
                      <a:pt x="0" y="171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>
                <a:off x="4309400" y="1859675"/>
                <a:ext cx="225650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1715" fill="none" extrusionOk="0">
                    <a:moveTo>
                      <a:pt x="9025" y="0"/>
                    </a:moveTo>
                    <a:lnTo>
                      <a:pt x="0" y="171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>
                <a:off x="4389175" y="1145600"/>
                <a:ext cx="241425" cy="1261775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50471" extrusionOk="0">
                    <a:moveTo>
                      <a:pt x="5703" y="0"/>
                    </a:moveTo>
                    <a:lnTo>
                      <a:pt x="0" y="50006"/>
                    </a:lnTo>
                    <a:lnTo>
                      <a:pt x="4203" y="50471"/>
                    </a:lnTo>
                    <a:lnTo>
                      <a:pt x="9608" y="3131"/>
                    </a:lnTo>
                    <a:cubicBezTo>
                      <a:pt x="9656" y="2667"/>
                      <a:pt x="9442" y="2227"/>
                      <a:pt x="9037" y="1988"/>
                    </a:cubicBezTo>
                    <a:lnTo>
                      <a:pt x="5703" y="0"/>
                    </a:lnTo>
                    <a:close/>
                  </a:path>
                </a:pathLst>
              </a:custGeom>
              <a:solidFill>
                <a:srgbClr val="334E7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>
                <a:off x="4389175" y="1145600"/>
                <a:ext cx="241425" cy="1261775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50471" fill="none" extrusionOk="0">
                    <a:moveTo>
                      <a:pt x="4203" y="50471"/>
                    </a:moveTo>
                    <a:lnTo>
                      <a:pt x="9608" y="3131"/>
                    </a:lnTo>
                    <a:cubicBezTo>
                      <a:pt x="9656" y="2667"/>
                      <a:pt x="9442" y="2227"/>
                      <a:pt x="9037" y="1988"/>
                    </a:cubicBezTo>
                    <a:lnTo>
                      <a:pt x="5703" y="0"/>
                    </a:lnTo>
                    <a:lnTo>
                      <a:pt x="0" y="50006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2"/>
              <p:cNvSpPr/>
              <p:nvPr/>
            </p:nvSpPr>
            <p:spPr>
              <a:xfrm>
                <a:off x="4460900" y="1296200"/>
                <a:ext cx="186350" cy="1111175"/>
              </a:xfrm>
              <a:custGeom>
                <a:avLst/>
                <a:gdLst/>
                <a:ahLst/>
                <a:cxnLst/>
                <a:rect l="l" t="t" r="r" b="b"/>
                <a:pathLst>
                  <a:path w="7454" h="44447" extrusionOk="0">
                    <a:moveTo>
                      <a:pt x="5037" y="1"/>
                    </a:moveTo>
                    <a:lnTo>
                      <a:pt x="1" y="44161"/>
                    </a:lnTo>
                    <a:lnTo>
                      <a:pt x="2572" y="44447"/>
                    </a:lnTo>
                    <a:lnTo>
                      <a:pt x="7418" y="1930"/>
                    </a:lnTo>
                    <a:cubicBezTo>
                      <a:pt x="7454" y="1644"/>
                      <a:pt x="7323" y="1370"/>
                      <a:pt x="7073" y="1227"/>
                    </a:cubicBezTo>
                    <a:lnTo>
                      <a:pt x="5037" y="1"/>
                    </a:lnTo>
                    <a:close/>
                  </a:path>
                </a:pathLst>
              </a:custGeom>
              <a:solidFill>
                <a:srgbClr val="C9709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2"/>
              <p:cNvSpPr/>
              <p:nvPr/>
            </p:nvSpPr>
            <p:spPr>
              <a:xfrm>
                <a:off x="4460900" y="1296200"/>
                <a:ext cx="186350" cy="1111175"/>
              </a:xfrm>
              <a:custGeom>
                <a:avLst/>
                <a:gdLst/>
                <a:ahLst/>
                <a:cxnLst/>
                <a:rect l="l" t="t" r="r" b="b"/>
                <a:pathLst>
                  <a:path w="7454" h="44447" fill="none" extrusionOk="0">
                    <a:moveTo>
                      <a:pt x="2572" y="44447"/>
                    </a:moveTo>
                    <a:lnTo>
                      <a:pt x="7418" y="1930"/>
                    </a:lnTo>
                    <a:cubicBezTo>
                      <a:pt x="7454" y="1644"/>
                      <a:pt x="7323" y="1370"/>
                      <a:pt x="7073" y="1227"/>
                    </a:cubicBezTo>
                    <a:lnTo>
                      <a:pt x="5037" y="1"/>
                    </a:lnTo>
                    <a:lnTo>
                      <a:pt x="1" y="44161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2"/>
              <p:cNvSpPr/>
              <p:nvPr/>
            </p:nvSpPr>
            <p:spPr>
              <a:xfrm>
                <a:off x="4236775" y="1139925"/>
                <a:ext cx="247675" cy="1249900"/>
              </a:xfrm>
              <a:custGeom>
                <a:avLst/>
                <a:gdLst/>
                <a:ahLst/>
                <a:cxnLst/>
                <a:rect l="l" t="t" r="r" b="b"/>
                <a:pathLst>
                  <a:path w="9907" h="49996" extrusionOk="0">
                    <a:moveTo>
                      <a:pt x="9906" y="1"/>
                    </a:moveTo>
                    <a:lnTo>
                      <a:pt x="6215" y="1192"/>
                    </a:lnTo>
                    <a:cubicBezTo>
                      <a:pt x="5775" y="1334"/>
                      <a:pt x="5453" y="1727"/>
                      <a:pt x="5406" y="2192"/>
                    </a:cubicBezTo>
                    <a:lnTo>
                      <a:pt x="0" y="49519"/>
                    </a:lnTo>
                    <a:lnTo>
                      <a:pt x="4203" y="49995"/>
                    </a:lnTo>
                    <a:lnTo>
                      <a:pt x="9906" y="1"/>
                    </a:lnTo>
                    <a:close/>
                  </a:path>
                </a:pathLst>
              </a:custGeom>
              <a:solidFill>
                <a:srgbClr val="334E7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2"/>
              <p:cNvSpPr/>
              <p:nvPr/>
            </p:nvSpPr>
            <p:spPr>
              <a:xfrm>
                <a:off x="4236775" y="1139925"/>
                <a:ext cx="247675" cy="1249900"/>
              </a:xfrm>
              <a:custGeom>
                <a:avLst/>
                <a:gdLst/>
                <a:ahLst/>
                <a:cxnLst/>
                <a:rect l="l" t="t" r="r" b="b"/>
                <a:pathLst>
                  <a:path w="9907" h="49996" fill="none" extrusionOk="0">
                    <a:moveTo>
                      <a:pt x="0" y="49519"/>
                    </a:moveTo>
                    <a:lnTo>
                      <a:pt x="5406" y="2192"/>
                    </a:lnTo>
                    <a:cubicBezTo>
                      <a:pt x="5453" y="1727"/>
                      <a:pt x="5775" y="1334"/>
                      <a:pt x="6215" y="1192"/>
                    </a:cubicBezTo>
                    <a:lnTo>
                      <a:pt x="9906" y="1"/>
                    </a:lnTo>
                    <a:lnTo>
                      <a:pt x="4203" y="4999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2"/>
              <p:cNvSpPr/>
              <p:nvPr/>
            </p:nvSpPr>
            <p:spPr>
              <a:xfrm>
                <a:off x="4206700" y="1274775"/>
                <a:ext cx="190225" cy="1103725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44149" extrusionOk="0">
                    <a:moveTo>
                      <a:pt x="7609" y="0"/>
                    </a:moveTo>
                    <a:lnTo>
                      <a:pt x="5346" y="727"/>
                    </a:lnTo>
                    <a:cubicBezTo>
                      <a:pt x="5085" y="810"/>
                      <a:pt x="4882" y="1048"/>
                      <a:pt x="4858" y="1334"/>
                    </a:cubicBezTo>
                    <a:lnTo>
                      <a:pt x="1" y="43851"/>
                    </a:lnTo>
                    <a:lnTo>
                      <a:pt x="2572" y="44149"/>
                    </a:lnTo>
                    <a:lnTo>
                      <a:pt x="76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2"/>
              <p:cNvSpPr/>
              <p:nvPr/>
            </p:nvSpPr>
            <p:spPr>
              <a:xfrm>
                <a:off x="4206700" y="1274775"/>
                <a:ext cx="190225" cy="1103725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44149" fill="none" extrusionOk="0">
                    <a:moveTo>
                      <a:pt x="1" y="43851"/>
                    </a:moveTo>
                    <a:lnTo>
                      <a:pt x="4858" y="1334"/>
                    </a:lnTo>
                    <a:cubicBezTo>
                      <a:pt x="4882" y="1048"/>
                      <a:pt x="5085" y="810"/>
                      <a:pt x="5346" y="727"/>
                    </a:cubicBezTo>
                    <a:lnTo>
                      <a:pt x="7609" y="0"/>
                    </a:lnTo>
                    <a:lnTo>
                      <a:pt x="2572" y="441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2"/>
              <p:cNvSpPr/>
              <p:nvPr/>
            </p:nvSpPr>
            <p:spPr>
              <a:xfrm>
                <a:off x="4407000" y="1805325"/>
                <a:ext cx="51850" cy="4360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744" extrusionOk="0">
                    <a:moveTo>
                      <a:pt x="918" y="1"/>
                    </a:moveTo>
                    <a:cubicBezTo>
                      <a:pt x="485" y="1"/>
                      <a:pt x="105" y="329"/>
                      <a:pt x="61" y="769"/>
                    </a:cubicBezTo>
                    <a:cubicBezTo>
                      <a:pt x="0" y="1332"/>
                      <a:pt x="449" y="1743"/>
                      <a:pt x="932" y="1743"/>
                    </a:cubicBezTo>
                    <a:cubicBezTo>
                      <a:pt x="1114" y="1743"/>
                      <a:pt x="1300" y="1685"/>
                      <a:pt x="1466" y="1555"/>
                    </a:cubicBezTo>
                    <a:cubicBezTo>
                      <a:pt x="2073" y="1067"/>
                      <a:pt x="1787" y="91"/>
                      <a:pt x="1025" y="7"/>
                    </a:cubicBezTo>
                    <a:cubicBezTo>
                      <a:pt x="989" y="3"/>
                      <a:pt x="954" y="1"/>
                      <a:pt x="918" y="1"/>
                    </a:cubicBezTo>
                    <a:close/>
                  </a:path>
                </a:pathLst>
              </a:custGeom>
              <a:solidFill>
                <a:srgbClr val="2C1738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2"/>
              <p:cNvSpPr/>
              <p:nvPr/>
            </p:nvSpPr>
            <p:spPr>
              <a:xfrm>
                <a:off x="4313550" y="1889075"/>
                <a:ext cx="22880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9152" h="7746" extrusionOk="0">
                    <a:moveTo>
                      <a:pt x="4111" y="1"/>
                    </a:moveTo>
                    <a:cubicBezTo>
                      <a:pt x="2275" y="1"/>
                      <a:pt x="478" y="1294"/>
                      <a:pt x="239" y="3444"/>
                    </a:cubicBezTo>
                    <a:cubicBezTo>
                      <a:pt x="1" y="5563"/>
                      <a:pt x="1513" y="7480"/>
                      <a:pt x="3632" y="7718"/>
                    </a:cubicBezTo>
                    <a:cubicBezTo>
                      <a:pt x="3793" y="7736"/>
                      <a:pt x="3950" y="7745"/>
                      <a:pt x="4105" y="7745"/>
                    </a:cubicBezTo>
                    <a:cubicBezTo>
                      <a:pt x="7257" y="7745"/>
                      <a:pt x="9152" y="4044"/>
                      <a:pt x="7109" y="1467"/>
                    </a:cubicBezTo>
                    <a:cubicBezTo>
                      <a:pt x="6309" y="459"/>
                      <a:pt x="5203" y="1"/>
                      <a:pt x="4111" y="1"/>
                    </a:cubicBezTo>
                    <a:close/>
                  </a:path>
                </a:pathLst>
              </a:custGeom>
              <a:solidFill>
                <a:srgbClr val="2C1738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>
                <a:off x="4313550" y="1858175"/>
                <a:ext cx="231325" cy="233700"/>
              </a:xfrm>
              <a:custGeom>
                <a:avLst/>
                <a:gdLst/>
                <a:ahLst/>
                <a:cxnLst/>
                <a:rect l="l" t="t" r="r" b="b"/>
                <a:pathLst>
                  <a:path w="9253" h="9348" fill="none" extrusionOk="0">
                    <a:moveTo>
                      <a:pt x="3632" y="8954"/>
                    </a:moveTo>
                    <a:cubicBezTo>
                      <a:pt x="7061" y="9347"/>
                      <a:pt x="9252" y="5406"/>
                      <a:pt x="7109" y="2703"/>
                    </a:cubicBezTo>
                    <a:cubicBezTo>
                      <a:pt x="4966" y="1"/>
                      <a:pt x="620" y="1251"/>
                      <a:pt x="239" y="4680"/>
                    </a:cubicBezTo>
                    <a:cubicBezTo>
                      <a:pt x="1" y="6799"/>
                      <a:pt x="1513" y="8716"/>
                      <a:pt x="3632" y="8954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2"/>
              <p:cNvSpPr/>
              <p:nvPr/>
            </p:nvSpPr>
            <p:spPr>
              <a:xfrm>
                <a:off x="4911850" y="713500"/>
                <a:ext cx="199750" cy="414950"/>
              </a:xfrm>
              <a:custGeom>
                <a:avLst/>
                <a:gdLst/>
                <a:ahLst/>
                <a:cxnLst/>
                <a:rect l="l" t="t" r="r" b="b"/>
                <a:pathLst>
                  <a:path w="7990" h="16598" extrusionOk="0">
                    <a:moveTo>
                      <a:pt x="6340" y="1"/>
                    </a:moveTo>
                    <a:cubicBezTo>
                      <a:pt x="6298" y="1"/>
                      <a:pt x="6256" y="18"/>
                      <a:pt x="6227" y="56"/>
                    </a:cubicBezTo>
                    <a:cubicBezTo>
                      <a:pt x="5275" y="1556"/>
                      <a:pt x="1120" y="8128"/>
                      <a:pt x="596" y="10664"/>
                    </a:cubicBezTo>
                    <a:cubicBezTo>
                      <a:pt x="0" y="13522"/>
                      <a:pt x="1060" y="16153"/>
                      <a:pt x="2965" y="16546"/>
                    </a:cubicBezTo>
                    <a:cubicBezTo>
                      <a:pt x="3128" y="16581"/>
                      <a:pt x="3292" y="16598"/>
                      <a:pt x="3456" y="16598"/>
                    </a:cubicBezTo>
                    <a:cubicBezTo>
                      <a:pt x="5194" y="16598"/>
                      <a:pt x="6922" y="14692"/>
                      <a:pt x="7466" y="12081"/>
                    </a:cubicBezTo>
                    <a:cubicBezTo>
                      <a:pt x="7990" y="9557"/>
                      <a:pt x="6775" y="1866"/>
                      <a:pt x="6489" y="103"/>
                    </a:cubicBezTo>
                    <a:cubicBezTo>
                      <a:pt x="6468" y="39"/>
                      <a:pt x="6404" y="1"/>
                      <a:pt x="63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2"/>
              <p:cNvSpPr/>
              <p:nvPr/>
            </p:nvSpPr>
            <p:spPr>
              <a:xfrm>
                <a:off x="4678775" y="1094425"/>
                <a:ext cx="361675" cy="1418225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56729" extrusionOk="0">
                    <a:moveTo>
                      <a:pt x="11219" y="0"/>
                    </a:moveTo>
                    <a:cubicBezTo>
                      <a:pt x="10754" y="0"/>
                      <a:pt x="10345" y="332"/>
                      <a:pt x="10252" y="809"/>
                    </a:cubicBezTo>
                    <a:lnTo>
                      <a:pt x="96" y="55554"/>
                    </a:lnTo>
                    <a:cubicBezTo>
                      <a:pt x="1" y="56078"/>
                      <a:pt x="346" y="56590"/>
                      <a:pt x="870" y="56709"/>
                    </a:cubicBezTo>
                    <a:cubicBezTo>
                      <a:pt x="938" y="56722"/>
                      <a:pt x="1005" y="56729"/>
                      <a:pt x="1071" y="56729"/>
                    </a:cubicBezTo>
                    <a:cubicBezTo>
                      <a:pt x="1529" y="56729"/>
                      <a:pt x="1934" y="56416"/>
                      <a:pt x="2049" y="55959"/>
                    </a:cubicBezTo>
                    <a:lnTo>
                      <a:pt x="14348" y="1654"/>
                    </a:lnTo>
                    <a:cubicBezTo>
                      <a:pt x="14467" y="1118"/>
                      <a:pt x="14122" y="583"/>
                      <a:pt x="13586" y="464"/>
                    </a:cubicBezTo>
                    <a:lnTo>
                      <a:pt x="11431" y="23"/>
                    </a:lnTo>
                    <a:cubicBezTo>
                      <a:pt x="11360" y="8"/>
                      <a:pt x="11289" y="0"/>
                      <a:pt x="11219" y="0"/>
                    </a:cubicBezTo>
                    <a:close/>
                  </a:path>
                </a:pathLst>
              </a:custGeom>
              <a:solidFill>
                <a:srgbClr val="68B8F0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2"/>
              <p:cNvSpPr/>
              <p:nvPr/>
            </p:nvSpPr>
            <p:spPr>
              <a:xfrm>
                <a:off x="4905000" y="1074700"/>
                <a:ext cx="144400" cy="21260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8504" extrusionOk="0">
                    <a:moveTo>
                      <a:pt x="2316" y="0"/>
                    </a:moveTo>
                    <a:cubicBezTo>
                      <a:pt x="1799" y="0"/>
                      <a:pt x="1417" y="99"/>
                      <a:pt x="1370" y="336"/>
                    </a:cubicBezTo>
                    <a:lnTo>
                      <a:pt x="1" y="7682"/>
                    </a:lnTo>
                    <a:cubicBezTo>
                      <a:pt x="9" y="7647"/>
                      <a:pt x="88" y="7631"/>
                      <a:pt x="219" y="7631"/>
                    </a:cubicBezTo>
                    <a:cubicBezTo>
                      <a:pt x="1064" y="7631"/>
                      <a:pt x="4053" y="8277"/>
                      <a:pt x="4001" y="8504"/>
                    </a:cubicBezTo>
                    <a:lnTo>
                      <a:pt x="5656" y="1217"/>
                    </a:lnTo>
                    <a:cubicBezTo>
                      <a:pt x="5775" y="621"/>
                      <a:pt x="3616" y="0"/>
                      <a:pt x="23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>
                <a:off x="4925550" y="1068300"/>
                <a:ext cx="131625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3641" extrusionOk="0">
                    <a:moveTo>
                      <a:pt x="1124" y="0"/>
                    </a:moveTo>
                    <a:cubicBezTo>
                      <a:pt x="686" y="0"/>
                      <a:pt x="382" y="69"/>
                      <a:pt x="345" y="235"/>
                    </a:cubicBezTo>
                    <a:lnTo>
                      <a:pt x="12" y="2640"/>
                    </a:lnTo>
                    <a:cubicBezTo>
                      <a:pt x="0" y="2723"/>
                      <a:pt x="203" y="2830"/>
                      <a:pt x="453" y="2878"/>
                    </a:cubicBezTo>
                    <a:lnTo>
                      <a:pt x="4013" y="3616"/>
                    </a:lnTo>
                    <a:cubicBezTo>
                      <a:pt x="4101" y="3633"/>
                      <a:pt x="4187" y="3641"/>
                      <a:pt x="4261" y="3641"/>
                    </a:cubicBezTo>
                    <a:cubicBezTo>
                      <a:pt x="4397" y="3641"/>
                      <a:pt x="4497" y="3615"/>
                      <a:pt x="4513" y="3568"/>
                    </a:cubicBezTo>
                    <a:lnTo>
                      <a:pt x="5156" y="1223"/>
                    </a:lnTo>
                    <a:cubicBezTo>
                      <a:pt x="5264" y="698"/>
                      <a:pt x="2515" y="0"/>
                      <a:pt x="11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3979000" y="1003025"/>
                <a:ext cx="878100" cy="1227050"/>
              </a:xfrm>
              <a:custGeom>
                <a:avLst/>
                <a:gdLst/>
                <a:ahLst/>
                <a:cxnLst/>
                <a:rect l="l" t="t" r="r" b="b"/>
                <a:pathLst>
                  <a:path w="35124" h="49082" extrusionOk="0">
                    <a:moveTo>
                      <a:pt x="2632" y="0"/>
                    </a:moveTo>
                    <a:lnTo>
                      <a:pt x="0" y="1441"/>
                    </a:lnTo>
                    <a:lnTo>
                      <a:pt x="5715" y="11847"/>
                    </a:lnTo>
                    <a:lnTo>
                      <a:pt x="5727" y="11847"/>
                    </a:lnTo>
                    <a:lnTo>
                      <a:pt x="26004" y="48792"/>
                    </a:lnTo>
                    <a:cubicBezTo>
                      <a:pt x="26101" y="48979"/>
                      <a:pt x="26292" y="49081"/>
                      <a:pt x="26486" y="49081"/>
                    </a:cubicBezTo>
                    <a:cubicBezTo>
                      <a:pt x="26601" y="49081"/>
                      <a:pt x="26716" y="49046"/>
                      <a:pt x="26813" y="48970"/>
                    </a:cubicBezTo>
                    <a:cubicBezTo>
                      <a:pt x="35124" y="42803"/>
                      <a:pt x="18538" y="10954"/>
                      <a:pt x="7716" y="9251"/>
                    </a:cubicBezTo>
                    <a:lnTo>
                      <a:pt x="2632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2"/>
              <p:cNvSpPr/>
              <p:nvPr/>
            </p:nvSpPr>
            <p:spPr>
              <a:xfrm>
                <a:off x="3695625" y="646225"/>
                <a:ext cx="484150" cy="590850"/>
              </a:xfrm>
              <a:custGeom>
                <a:avLst/>
                <a:gdLst/>
                <a:ahLst/>
                <a:cxnLst/>
                <a:rect l="l" t="t" r="r" b="b"/>
                <a:pathLst>
                  <a:path w="19366" h="23634" extrusionOk="0">
                    <a:moveTo>
                      <a:pt x="8395" y="4490"/>
                    </a:moveTo>
                    <a:cubicBezTo>
                      <a:pt x="9768" y="4490"/>
                      <a:pt x="10748" y="5786"/>
                      <a:pt x="11645" y="7426"/>
                    </a:cubicBezTo>
                    <a:cubicBezTo>
                      <a:pt x="12835" y="9581"/>
                      <a:pt x="13431" y="11534"/>
                      <a:pt x="11276" y="12724"/>
                    </a:cubicBezTo>
                    <a:cubicBezTo>
                      <a:pt x="10736" y="13019"/>
                      <a:pt x="10231" y="13153"/>
                      <a:pt x="9758" y="13153"/>
                    </a:cubicBezTo>
                    <a:cubicBezTo>
                      <a:pt x="8343" y="13153"/>
                      <a:pt x="7218" y="11959"/>
                      <a:pt x="6335" y="10343"/>
                    </a:cubicBezTo>
                    <a:cubicBezTo>
                      <a:pt x="5144" y="8188"/>
                      <a:pt x="4823" y="6081"/>
                      <a:pt x="6978" y="4902"/>
                    </a:cubicBezTo>
                    <a:cubicBezTo>
                      <a:pt x="7495" y="4618"/>
                      <a:pt x="7964" y="4490"/>
                      <a:pt x="8395" y="4490"/>
                    </a:cubicBezTo>
                    <a:close/>
                    <a:moveTo>
                      <a:pt x="8285" y="0"/>
                    </a:moveTo>
                    <a:cubicBezTo>
                      <a:pt x="7167" y="0"/>
                      <a:pt x="5999" y="298"/>
                      <a:pt x="4811" y="949"/>
                    </a:cubicBezTo>
                    <a:cubicBezTo>
                      <a:pt x="465" y="3330"/>
                      <a:pt x="1" y="8176"/>
                      <a:pt x="2382" y="12522"/>
                    </a:cubicBezTo>
                    <a:cubicBezTo>
                      <a:pt x="4069" y="15594"/>
                      <a:pt x="6448" y="17755"/>
                      <a:pt x="9519" y="17755"/>
                    </a:cubicBezTo>
                    <a:cubicBezTo>
                      <a:pt x="9959" y="17755"/>
                      <a:pt x="10414" y="17710"/>
                      <a:pt x="10883" y="17618"/>
                    </a:cubicBezTo>
                    <a:lnTo>
                      <a:pt x="14038" y="23368"/>
                    </a:lnTo>
                    <a:cubicBezTo>
                      <a:pt x="14142" y="23554"/>
                      <a:pt x="14362" y="23634"/>
                      <a:pt x="14656" y="23634"/>
                    </a:cubicBezTo>
                    <a:cubicBezTo>
                      <a:pt x="16115" y="23634"/>
                      <a:pt x="19366" y="21645"/>
                      <a:pt x="18860" y="20713"/>
                    </a:cubicBezTo>
                    <a:lnTo>
                      <a:pt x="15693" y="14939"/>
                    </a:lnTo>
                    <a:cubicBezTo>
                      <a:pt x="18265" y="12177"/>
                      <a:pt x="17515" y="8748"/>
                      <a:pt x="15610" y="5259"/>
                    </a:cubicBezTo>
                    <a:cubicBezTo>
                      <a:pt x="13880" y="2102"/>
                      <a:pt x="11257" y="0"/>
                      <a:pt x="8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2"/>
              <p:cNvSpPr/>
              <p:nvPr/>
            </p:nvSpPr>
            <p:spPr>
              <a:xfrm>
                <a:off x="4016200" y="951825"/>
                <a:ext cx="348875" cy="1362425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54497" extrusionOk="0">
                    <a:moveTo>
                      <a:pt x="10573" y="0"/>
                    </a:moveTo>
                    <a:lnTo>
                      <a:pt x="7585" y="179"/>
                    </a:lnTo>
                    <a:lnTo>
                      <a:pt x="8240" y="10716"/>
                    </a:lnTo>
                    <a:cubicBezTo>
                      <a:pt x="1" y="17943"/>
                      <a:pt x="3037" y="53721"/>
                      <a:pt x="13347" y="54495"/>
                    </a:cubicBezTo>
                    <a:cubicBezTo>
                      <a:pt x="13361" y="54496"/>
                      <a:pt x="13374" y="54496"/>
                      <a:pt x="13388" y="54496"/>
                    </a:cubicBezTo>
                    <a:cubicBezTo>
                      <a:pt x="13703" y="54496"/>
                      <a:pt x="13954" y="54231"/>
                      <a:pt x="13943" y="53912"/>
                    </a:cubicBezTo>
                    <a:lnTo>
                      <a:pt x="11300" y="11835"/>
                    </a:lnTo>
                    <a:lnTo>
                      <a:pt x="11312" y="11835"/>
                    </a:lnTo>
                    <a:lnTo>
                      <a:pt x="1057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>
                <a:off x="4264150" y="1232500"/>
                <a:ext cx="100925" cy="108175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43270" extrusionOk="0">
                    <a:moveTo>
                      <a:pt x="1346" y="1"/>
                    </a:moveTo>
                    <a:cubicBezTo>
                      <a:pt x="882" y="25"/>
                      <a:pt x="429" y="120"/>
                      <a:pt x="0" y="287"/>
                    </a:cubicBezTo>
                    <a:lnTo>
                      <a:pt x="2656" y="42768"/>
                    </a:lnTo>
                    <a:cubicBezTo>
                      <a:pt x="2667" y="42887"/>
                      <a:pt x="2632" y="43018"/>
                      <a:pt x="2560" y="43113"/>
                    </a:cubicBezTo>
                    <a:cubicBezTo>
                      <a:pt x="2846" y="43197"/>
                      <a:pt x="3132" y="43244"/>
                      <a:pt x="3429" y="43268"/>
                    </a:cubicBezTo>
                    <a:cubicBezTo>
                      <a:pt x="3443" y="43269"/>
                      <a:pt x="3456" y="43269"/>
                      <a:pt x="3470" y="43269"/>
                    </a:cubicBezTo>
                    <a:cubicBezTo>
                      <a:pt x="3785" y="43269"/>
                      <a:pt x="4036" y="43004"/>
                      <a:pt x="4025" y="42685"/>
                    </a:cubicBez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AFAAAA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4175750" y="1333350"/>
                <a:ext cx="63275" cy="53575"/>
              </a:xfrm>
              <a:custGeom>
                <a:avLst/>
                <a:gdLst/>
                <a:ahLst/>
                <a:cxnLst/>
                <a:rect l="l" t="t" r="r" b="b"/>
                <a:pathLst>
                  <a:path w="2531" h="2143" extrusionOk="0">
                    <a:moveTo>
                      <a:pt x="1422" y="1"/>
                    </a:moveTo>
                    <a:cubicBezTo>
                      <a:pt x="1401" y="1"/>
                      <a:pt x="1379" y="2"/>
                      <a:pt x="1358" y="3"/>
                    </a:cubicBezTo>
                    <a:cubicBezTo>
                      <a:pt x="405" y="63"/>
                      <a:pt x="0" y="1241"/>
                      <a:pt x="715" y="1872"/>
                    </a:cubicBezTo>
                    <a:cubicBezTo>
                      <a:pt x="927" y="2059"/>
                      <a:pt x="1174" y="2143"/>
                      <a:pt x="1416" y="2143"/>
                    </a:cubicBezTo>
                    <a:cubicBezTo>
                      <a:pt x="1989" y="2143"/>
                      <a:pt x="2531" y="1673"/>
                      <a:pt x="2489" y="1003"/>
                    </a:cubicBezTo>
                    <a:cubicBezTo>
                      <a:pt x="2454" y="441"/>
                      <a:pt x="1978" y="1"/>
                      <a:pt x="14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>
                <a:off x="4039125" y="535000"/>
                <a:ext cx="390550" cy="625725"/>
              </a:xfrm>
              <a:custGeom>
                <a:avLst/>
                <a:gdLst/>
                <a:ahLst/>
                <a:cxnLst/>
                <a:rect l="l" t="t" r="r" b="b"/>
                <a:pathLst>
                  <a:path w="15622" h="25029" extrusionOk="0">
                    <a:moveTo>
                      <a:pt x="7655" y="4510"/>
                    </a:moveTo>
                    <a:cubicBezTo>
                      <a:pt x="9917" y="4510"/>
                      <a:pt x="10721" y="6411"/>
                      <a:pt x="10871" y="8779"/>
                    </a:cubicBezTo>
                    <a:cubicBezTo>
                      <a:pt x="11026" y="11232"/>
                      <a:pt x="10418" y="13280"/>
                      <a:pt x="7966" y="13435"/>
                    </a:cubicBezTo>
                    <a:lnTo>
                      <a:pt x="7966" y="13423"/>
                    </a:lnTo>
                    <a:cubicBezTo>
                      <a:pt x="7874" y="13429"/>
                      <a:pt x="7786" y="13431"/>
                      <a:pt x="7700" y="13431"/>
                    </a:cubicBezTo>
                    <a:cubicBezTo>
                      <a:pt x="5462" y="13431"/>
                      <a:pt x="4960" y="11522"/>
                      <a:pt x="4810" y="9160"/>
                    </a:cubicBezTo>
                    <a:cubicBezTo>
                      <a:pt x="4668" y="6696"/>
                      <a:pt x="4953" y="4672"/>
                      <a:pt x="7406" y="4517"/>
                    </a:cubicBezTo>
                    <a:cubicBezTo>
                      <a:pt x="7491" y="4512"/>
                      <a:pt x="7574" y="4510"/>
                      <a:pt x="7655" y="4510"/>
                    </a:cubicBezTo>
                    <a:close/>
                    <a:moveTo>
                      <a:pt x="7655" y="0"/>
                    </a:moveTo>
                    <a:cubicBezTo>
                      <a:pt x="7479" y="0"/>
                      <a:pt x="7301" y="6"/>
                      <a:pt x="7120" y="16"/>
                    </a:cubicBezTo>
                    <a:cubicBezTo>
                      <a:pt x="2179" y="314"/>
                      <a:pt x="0" y="4481"/>
                      <a:pt x="310" y="9434"/>
                    </a:cubicBezTo>
                    <a:cubicBezTo>
                      <a:pt x="560" y="13399"/>
                      <a:pt x="1762" y="16697"/>
                      <a:pt x="5418" y="17650"/>
                    </a:cubicBezTo>
                    <a:lnTo>
                      <a:pt x="5834" y="24234"/>
                    </a:lnTo>
                    <a:cubicBezTo>
                      <a:pt x="5865" y="24782"/>
                      <a:pt x="6918" y="25029"/>
                      <a:pt x="8093" y="25029"/>
                    </a:cubicBezTo>
                    <a:cubicBezTo>
                      <a:pt x="9624" y="25029"/>
                      <a:pt x="11364" y="24609"/>
                      <a:pt x="11323" y="23888"/>
                    </a:cubicBezTo>
                    <a:lnTo>
                      <a:pt x="10906" y="17340"/>
                    </a:lnTo>
                    <a:cubicBezTo>
                      <a:pt x="14466" y="15983"/>
                      <a:pt x="15621" y="12518"/>
                      <a:pt x="15371" y="8494"/>
                    </a:cubicBezTo>
                    <a:cubicBezTo>
                      <a:pt x="15073" y="3733"/>
                      <a:pt x="12288" y="0"/>
                      <a:pt x="7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4109075" y="1439975"/>
                <a:ext cx="863525" cy="151700"/>
              </a:xfrm>
              <a:custGeom>
                <a:avLst/>
                <a:gdLst/>
                <a:ahLst/>
                <a:cxnLst/>
                <a:rect l="l" t="t" r="r" b="b"/>
                <a:pathLst>
                  <a:path w="34541" h="6068" extrusionOk="0">
                    <a:moveTo>
                      <a:pt x="34540" y="0"/>
                    </a:moveTo>
                    <a:cubicBezTo>
                      <a:pt x="33052" y="1572"/>
                      <a:pt x="25932" y="2763"/>
                      <a:pt x="17360" y="2763"/>
                    </a:cubicBezTo>
                    <a:cubicBezTo>
                      <a:pt x="8930" y="2763"/>
                      <a:pt x="1905" y="1608"/>
                      <a:pt x="262" y="84"/>
                    </a:cubicBezTo>
                    <a:lnTo>
                      <a:pt x="262" y="84"/>
                    </a:lnTo>
                    <a:lnTo>
                      <a:pt x="274" y="143"/>
                    </a:lnTo>
                    <a:lnTo>
                      <a:pt x="0" y="2370"/>
                    </a:lnTo>
                    <a:cubicBezTo>
                      <a:pt x="0" y="2370"/>
                      <a:pt x="3882" y="5192"/>
                      <a:pt x="11109" y="5965"/>
                    </a:cubicBezTo>
                    <a:cubicBezTo>
                      <a:pt x="11765" y="6036"/>
                      <a:pt x="12495" y="6067"/>
                      <a:pt x="13280" y="6067"/>
                    </a:cubicBezTo>
                    <a:cubicBezTo>
                      <a:pt x="21151" y="6067"/>
                      <a:pt x="34540" y="2858"/>
                      <a:pt x="34540" y="2858"/>
                    </a:cubicBezTo>
                    <a:lnTo>
                      <a:pt x="3454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2"/>
              <p:cNvSpPr/>
              <p:nvPr/>
            </p:nvSpPr>
            <p:spPr>
              <a:xfrm>
                <a:off x="4574300" y="2420450"/>
                <a:ext cx="199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5442" extrusionOk="0">
                    <a:moveTo>
                      <a:pt x="1" y="5442"/>
                    </a:moveTo>
                    <a:lnTo>
                      <a:pt x="799" y="1"/>
                    </a:lnTo>
                  </a:path>
                </a:pathLst>
              </a:custGeom>
              <a:solidFill>
                <a:srgbClr val="68B8F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2"/>
              <p:cNvSpPr/>
              <p:nvPr/>
            </p:nvSpPr>
            <p:spPr>
              <a:xfrm>
                <a:off x="4574300" y="2419550"/>
                <a:ext cx="26225" cy="136950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5478" extrusionOk="0">
                    <a:moveTo>
                      <a:pt x="560" y="1"/>
                    </a:moveTo>
                    <a:lnTo>
                      <a:pt x="1" y="5478"/>
                    </a:lnTo>
                    <a:lnTo>
                      <a:pt x="1" y="5478"/>
                    </a:lnTo>
                    <a:lnTo>
                      <a:pt x="1049" y="72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2C1738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2"/>
              <p:cNvSpPr/>
              <p:nvPr/>
            </p:nvSpPr>
            <p:spPr>
              <a:xfrm>
                <a:off x="4908575" y="2422225"/>
                <a:ext cx="18475" cy="13635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54" extrusionOk="0">
                    <a:moveTo>
                      <a:pt x="739" y="5454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68B8F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2"/>
              <p:cNvSpPr/>
              <p:nvPr/>
            </p:nvSpPr>
            <p:spPr>
              <a:xfrm>
                <a:off x="4902625" y="2421650"/>
                <a:ext cx="24425" cy="1369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5477" extrusionOk="0">
                    <a:moveTo>
                      <a:pt x="489" y="0"/>
                    </a:moveTo>
                    <a:lnTo>
                      <a:pt x="0" y="60"/>
                    </a:lnTo>
                    <a:lnTo>
                      <a:pt x="977" y="5477"/>
                    </a:lnTo>
                    <a:lnTo>
                      <a:pt x="977" y="5477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rgbClr val="2C1738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2"/>
              <p:cNvSpPr/>
              <p:nvPr/>
            </p:nvSpPr>
            <p:spPr>
              <a:xfrm>
                <a:off x="4554950" y="1303525"/>
                <a:ext cx="237575" cy="1160150"/>
              </a:xfrm>
              <a:custGeom>
                <a:avLst/>
                <a:gdLst/>
                <a:ahLst/>
                <a:cxnLst/>
                <a:rect l="l" t="t" r="r" b="b"/>
                <a:pathLst>
                  <a:path w="9503" h="46406" extrusionOk="0">
                    <a:moveTo>
                      <a:pt x="7953" y="1"/>
                    </a:moveTo>
                    <a:cubicBezTo>
                      <a:pt x="7252" y="1"/>
                      <a:pt x="6635" y="518"/>
                      <a:pt x="6537" y="1232"/>
                    </a:cubicBezTo>
                    <a:lnTo>
                      <a:pt x="120" y="44749"/>
                    </a:lnTo>
                    <a:cubicBezTo>
                      <a:pt x="1" y="45535"/>
                      <a:pt x="549" y="46273"/>
                      <a:pt x="1346" y="46392"/>
                    </a:cubicBezTo>
                    <a:cubicBezTo>
                      <a:pt x="1414" y="46401"/>
                      <a:pt x="1480" y="46406"/>
                      <a:pt x="1546" y="46406"/>
                    </a:cubicBezTo>
                    <a:cubicBezTo>
                      <a:pt x="2252" y="46406"/>
                      <a:pt x="2869" y="45896"/>
                      <a:pt x="2977" y="45178"/>
                    </a:cubicBezTo>
                    <a:lnTo>
                      <a:pt x="9395" y="1648"/>
                    </a:lnTo>
                    <a:cubicBezTo>
                      <a:pt x="9502" y="863"/>
                      <a:pt x="8954" y="124"/>
                      <a:pt x="8169" y="17"/>
                    </a:cubicBezTo>
                    <a:cubicBezTo>
                      <a:pt x="8096" y="6"/>
                      <a:pt x="8024" y="1"/>
                      <a:pt x="79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2"/>
              <p:cNvSpPr/>
              <p:nvPr/>
            </p:nvSpPr>
            <p:spPr>
              <a:xfrm>
                <a:off x="4723125" y="1303375"/>
                <a:ext cx="223575" cy="1162375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46495" extrusionOk="0">
                    <a:moveTo>
                      <a:pt x="1536" y="1"/>
                    </a:moveTo>
                    <a:cubicBezTo>
                      <a:pt x="1477" y="1"/>
                      <a:pt x="1418" y="4"/>
                      <a:pt x="1358" y="11"/>
                    </a:cubicBezTo>
                    <a:cubicBezTo>
                      <a:pt x="561" y="119"/>
                      <a:pt x="1" y="857"/>
                      <a:pt x="108" y="1643"/>
                    </a:cubicBezTo>
                    <a:lnTo>
                      <a:pt x="5966" y="45231"/>
                    </a:lnTo>
                    <a:cubicBezTo>
                      <a:pt x="6064" y="45963"/>
                      <a:pt x="6684" y="46494"/>
                      <a:pt x="7401" y="46494"/>
                    </a:cubicBezTo>
                    <a:cubicBezTo>
                      <a:pt x="7466" y="46494"/>
                      <a:pt x="7531" y="46490"/>
                      <a:pt x="7597" y="46481"/>
                    </a:cubicBezTo>
                    <a:cubicBezTo>
                      <a:pt x="8383" y="46374"/>
                      <a:pt x="8943" y="45648"/>
                      <a:pt x="8835" y="44850"/>
                    </a:cubicBezTo>
                    <a:lnTo>
                      <a:pt x="2977" y="1262"/>
                    </a:lnTo>
                    <a:cubicBezTo>
                      <a:pt x="2878" y="524"/>
                      <a:pt x="2251" y="1"/>
                      <a:pt x="15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2"/>
              <p:cNvSpPr/>
              <p:nvPr/>
            </p:nvSpPr>
            <p:spPr>
              <a:xfrm>
                <a:off x="4720750" y="1000025"/>
                <a:ext cx="82775" cy="328050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13122" extrusionOk="0">
                    <a:moveTo>
                      <a:pt x="1681" y="1"/>
                    </a:moveTo>
                    <a:cubicBezTo>
                      <a:pt x="798" y="1"/>
                      <a:pt x="84" y="711"/>
                      <a:pt x="72" y="1596"/>
                    </a:cubicBezTo>
                    <a:lnTo>
                      <a:pt x="1" y="13098"/>
                    </a:lnTo>
                    <a:lnTo>
                      <a:pt x="3227" y="13122"/>
                    </a:lnTo>
                    <a:lnTo>
                      <a:pt x="3311" y="1620"/>
                    </a:lnTo>
                    <a:cubicBezTo>
                      <a:pt x="3311" y="727"/>
                      <a:pt x="2596" y="1"/>
                      <a:pt x="1703" y="1"/>
                    </a:cubicBezTo>
                    <a:cubicBezTo>
                      <a:pt x="1696" y="1"/>
                      <a:pt x="1689" y="1"/>
                      <a:pt x="16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2"/>
              <p:cNvSpPr/>
              <p:nvPr/>
            </p:nvSpPr>
            <p:spPr>
              <a:xfrm>
                <a:off x="4762125" y="1060450"/>
                <a:ext cx="1525" cy="267325"/>
              </a:xfrm>
              <a:custGeom>
                <a:avLst/>
                <a:gdLst/>
                <a:ahLst/>
                <a:cxnLst/>
                <a:rect l="l" t="t" r="r" b="b"/>
                <a:pathLst>
                  <a:path w="61" h="10693" extrusionOk="0">
                    <a:moveTo>
                      <a:pt x="60" y="1"/>
                    </a:moveTo>
                    <a:lnTo>
                      <a:pt x="1" y="10693"/>
                    </a:lnTo>
                  </a:path>
                </a:pathLst>
              </a:custGeom>
              <a:solidFill>
                <a:srgbClr val="68B8F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2"/>
              <p:cNvSpPr/>
              <p:nvPr/>
            </p:nvSpPr>
            <p:spPr>
              <a:xfrm>
                <a:off x="4762125" y="1060450"/>
                <a:ext cx="1525" cy="267325"/>
              </a:xfrm>
              <a:custGeom>
                <a:avLst/>
                <a:gdLst/>
                <a:ahLst/>
                <a:cxnLst/>
                <a:rect l="l" t="t" r="r" b="b"/>
                <a:pathLst>
                  <a:path w="61" h="10693" fill="none" extrusionOk="0">
                    <a:moveTo>
                      <a:pt x="60" y="1"/>
                    </a:moveTo>
                    <a:lnTo>
                      <a:pt x="1" y="1069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2"/>
              <p:cNvSpPr/>
              <p:nvPr/>
            </p:nvSpPr>
            <p:spPr>
              <a:xfrm>
                <a:off x="4683250" y="1208700"/>
                <a:ext cx="156000" cy="227725"/>
              </a:xfrm>
              <a:custGeom>
                <a:avLst/>
                <a:gdLst/>
                <a:ahLst/>
                <a:cxnLst/>
                <a:rect l="l" t="t" r="r" b="b"/>
                <a:pathLst>
                  <a:path w="6240" h="9109" extrusionOk="0">
                    <a:moveTo>
                      <a:pt x="60" y="0"/>
                    </a:moveTo>
                    <a:lnTo>
                      <a:pt x="12" y="5989"/>
                    </a:lnTo>
                    <a:cubicBezTo>
                      <a:pt x="0" y="7704"/>
                      <a:pt x="1382" y="9097"/>
                      <a:pt x="3096" y="9109"/>
                    </a:cubicBezTo>
                    <a:cubicBezTo>
                      <a:pt x="3103" y="9109"/>
                      <a:pt x="3111" y="9109"/>
                      <a:pt x="3118" y="9109"/>
                    </a:cubicBezTo>
                    <a:cubicBezTo>
                      <a:pt x="4811" y="9109"/>
                      <a:pt x="6192" y="7732"/>
                      <a:pt x="6204" y="6037"/>
                    </a:cubicBezTo>
                    <a:lnTo>
                      <a:pt x="6239" y="36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2"/>
              <p:cNvSpPr/>
              <p:nvPr/>
            </p:nvSpPr>
            <p:spPr>
              <a:xfrm>
                <a:off x="4715400" y="1291450"/>
                <a:ext cx="77125" cy="660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2643" extrusionOk="0">
                    <a:moveTo>
                      <a:pt x="1774" y="0"/>
                    </a:moveTo>
                    <a:cubicBezTo>
                      <a:pt x="596" y="0"/>
                      <a:pt x="0" y="1405"/>
                      <a:pt x="834" y="2250"/>
                    </a:cubicBezTo>
                    <a:cubicBezTo>
                      <a:pt x="1101" y="2522"/>
                      <a:pt x="1431" y="2643"/>
                      <a:pt x="1755" y="2643"/>
                    </a:cubicBezTo>
                    <a:cubicBezTo>
                      <a:pt x="2428" y="2643"/>
                      <a:pt x="3076" y="2121"/>
                      <a:pt x="3084" y="1334"/>
                    </a:cubicBezTo>
                    <a:cubicBezTo>
                      <a:pt x="3084" y="596"/>
                      <a:pt x="2501" y="12"/>
                      <a:pt x="1774" y="0"/>
                    </a:cubicBezTo>
                    <a:close/>
                  </a:path>
                </a:pathLst>
              </a:custGeom>
              <a:solidFill>
                <a:srgbClr val="AFAAAA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2"/>
              <p:cNvSpPr/>
              <p:nvPr/>
            </p:nvSpPr>
            <p:spPr>
              <a:xfrm>
                <a:off x="4055500" y="1436700"/>
                <a:ext cx="975150" cy="1526400"/>
              </a:xfrm>
              <a:custGeom>
                <a:avLst/>
                <a:gdLst/>
                <a:ahLst/>
                <a:cxnLst/>
                <a:rect l="l" t="t" r="r" b="b"/>
                <a:pathLst>
                  <a:path w="39006" h="61056" fill="none" extrusionOk="0">
                    <a:moveTo>
                      <a:pt x="0" y="0"/>
                    </a:moveTo>
                    <a:lnTo>
                      <a:pt x="0" y="54138"/>
                    </a:lnTo>
                    <a:lnTo>
                      <a:pt x="72" y="54138"/>
                    </a:lnTo>
                    <a:cubicBezTo>
                      <a:pt x="72" y="61056"/>
                      <a:pt x="38934" y="61056"/>
                      <a:pt x="38934" y="54138"/>
                    </a:cubicBezTo>
                    <a:lnTo>
                      <a:pt x="39005" y="54138"/>
                    </a:lnTo>
                    <a:lnTo>
                      <a:pt x="39005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2"/>
              <p:cNvSpPr/>
              <p:nvPr/>
            </p:nvSpPr>
            <p:spPr>
              <a:xfrm>
                <a:off x="4106700" y="1458425"/>
                <a:ext cx="872750" cy="90225"/>
              </a:xfrm>
              <a:custGeom>
                <a:avLst/>
                <a:gdLst/>
                <a:ahLst/>
                <a:cxnLst/>
                <a:rect l="l" t="t" r="r" b="b"/>
                <a:pathLst>
                  <a:path w="34910" h="360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2" y="191"/>
                      <a:pt x="72" y="382"/>
                      <a:pt x="191" y="536"/>
                    </a:cubicBezTo>
                    <a:cubicBezTo>
                      <a:pt x="322" y="679"/>
                      <a:pt x="464" y="810"/>
                      <a:pt x="619" y="929"/>
                    </a:cubicBezTo>
                    <a:cubicBezTo>
                      <a:pt x="929" y="1155"/>
                      <a:pt x="1262" y="1334"/>
                      <a:pt x="1619" y="1489"/>
                    </a:cubicBezTo>
                    <a:cubicBezTo>
                      <a:pt x="2334" y="1787"/>
                      <a:pt x="3060" y="2025"/>
                      <a:pt x="3798" y="2215"/>
                    </a:cubicBezTo>
                    <a:cubicBezTo>
                      <a:pt x="5286" y="2584"/>
                      <a:pt x="6799" y="2858"/>
                      <a:pt x="8311" y="3049"/>
                    </a:cubicBezTo>
                    <a:cubicBezTo>
                      <a:pt x="11347" y="3430"/>
                      <a:pt x="14395" y="3608"/>
                      <a:pt x="17455" y="3608"/>
                    </a:cubicBezTo>
                    <a:cubicBezTo>
                      <a:pt x="20515" y="3608"/>
                      <a:pt x="23563" y="3430"/>
                      <a:pt x="26599" y="3049"/>
                    </a:cubicBezTo>
                    <a:cubicBezTo>
                      <a:pt x="28123" y="2858"/>
                      <a:pt x="29623" y="2584"/>
                      <a:pt x="31111" y="2215"/>
                    </a:cubicBezTo>
                    <a:cubicBezTo>
                      <a:pt x="31849" y="2025"/>
                      <a:pt x="32576" y="1787"/>
                      <a:pt x="33290" y="1489"/>
                    </a:cubicBezTo>
                    <a:cubicBezTo>
                      <a:pt x="33647" y="1334"/>
                      <a:pt x="33981" y="1155"/>
                      <a:pt x="34302" y="929"/>
                    </a:cubicBezTo>
                    <a:cubicBezTo>
                      <a:pt x="34457" y="822"/>
                      <a:pt x="34588" y="679"/>
                      <a:pt x="34719" y="536"/>
                    </a:cubicBezTo>
                    <a:cubicBezTo>
                      <a:pt x="34838" y="382"/>
                      <a:pt x="34897" y="191"/>
                      <a:pt x="34909" y="1"/>
                    </a:cubicBezTo>
                    <a:lnTo>
                      <a:pt x="34909" y="1"/>
                    </a:lnTo>
                    <a:cubicBezTo>
                      <a:pt x="34897" y="191"/>
                      <a:pt x="34814" y="370"/>
                      <a:pt x="34695" y="513"/>
                    </a:cubicBezTo>
                    <a:cubicBezTo>
                      <a:pt x="34564" y="655"/>
                      <a:pt x="34421" y="774"/>
                      <a:pt x="34254" y="870"/>
                    </a:cubicBezTo>
                    <a:cubicBezTo>
                      <a:pt x="33945" y="1072"/>
                      <a:pt x="33600" y="1239"/>
                      <a:pt x="33242" y="1370"/>
                    </a:cubicBezTo>
                    <a:cubicBezTo>
                      <a:pt x="32528" y="1632"/>
                      <a:pt x="31802" y="1834"/>
                      <a:pt x="31063" y="1989"/>
                    </a:cubicBezTo>
                    <a:cubicBezTo>
                      <a:pt x="29575" y="2310"/>
                      <a:pt x="28075" y="2537"/>
                      <a:pt x="26563" y="2691"/>
                    </a:cubicBezTo>
                    <a:cubicBezTo>
                      <a:pt x="23647" y="2978"/>
                      <a:pt x="20720" y="3133"/>
                      <a:pt x="17782" y="3133"/>
                    </a:cubicBezTo>
                    <a:cubicBezTo>
                      <a:pt x="17673" y="3133"/>
                      <a:pt x="17564" y="3132"/>
                      <a:pt x="17455" y="3132"/>
                    </a:cubicBezTo>
                    <a:cubicBezTo>
                      <a:pt x="17346" y="3132"/>
                      <a:pt x="17237" y="3133"/>
                      <a:pt x="17128" y="3133"/>
                    </a:cubicBezTo>
                    <a:cubicBezTo>
                      <a:pt x="14201" y="3133"/>
                      <a:pt x="11274" y="2978"/>
                      <a:pt x="8358" y="2691"/>
                    </a:cubicBezTo>
                    <a:cubicBezTo>
                      <a:pt x="6846" y="2537"/>
                      <a:pt x="5346" y="2310"/>
                      <a:pt x="3858" y="1989"/>
                    </a:cubicBezTo>
                    <a:cubicBezTo>
                      <a:pt x="3120" y="1834"/>
                      <a:pt x="2381" y="1632"/>
                      <a:pt x="1667" y="1370"/>
                    </a:cubicBezTo>
                    <a:cubicBezTo>
                      <a:pt x="1322" y="1239"/>
                      <a:pt x="976" y="1072"/>
                      <a:pt x="655" y="870"/>
                    </a:cubicBezTo>
                    <a:cubicBezTo>
                      <a:pt x="500" y="763"/>
                      <a:pt x="357" y="644"/>
                      <a:pt x="226" y="513"/>
                    </a:cubicBezTo>
                    <a:cubicBezTo>
                      <a:pt x="95" y="370"/>
                      <a:pt x="24" y="19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2"/>
              <p:cNvSpPr/>
              <p:nvPr/>
            </p:nvSpPr>
            <p:spPr>
              <a:xfrm>
                <a:off x="4055800" y="1438750"/>
                <a:ext cx="974850" cy="1481125"/>
              </a:xfrm>
              <a:custGeom>
                <a:avLst/>
                <a:gdLst/>
                <a:ahLst/>
                <a:cxnLst/>
                <a:rect l="l" t="t" r="r" b="b"/>
                <a:pathLst>
                  <a:path w="38994" h="59245" extrusionOk="0">
                    <a:moveTo>
                      <a:pt x="169" y="0"/>
                    </a:moveTo>
                    <a:cubicBezTo>
                      <a:pt x="77" y="0"/>
                      <a:pt x="0" y="73"/>
                      <a:pt x="0" y="168"/>
                    </a:cubicBezTo>
                    <a:lnTo>
                      <a:pt x="0" y="54056"/>
                    </a:lnTo>
                    <a:lnTo>
                      <a:pt x="72" y="54056"/>
                    </a:lnTo>
                    <a:cubicBezTo>
                      <a:pt x="72" y="57515"/>
                      <a:pt x="9784" y="59244"/>
                      <a:pt x="19497" y="59244"/>
                    </a:cubicBezTo>
                    <a:cubicBezTo>
                      <a:pt x="29209" y="59244"/>
                      <a:pt x="38922" y="57515"/>
                      <a:pt x="38922" y="54056"/>
                    </a:cubicBezTo>
                    <a:lnTo>
                      <a:pt x="38993" y="54056"/>
                    </a:lnTo>
                    <a:lnTo>
                      <a:pt x="38993" y="180"/>
                    </a:lnTo>
                    <a:cubicBezTo>
                      <a:pt x="38993" y="75"/>
                      <a:pt x="38908" y="0"/>
                      <a:pt x="38819" y="0"/>
                    </a:cubicBezTo>
                    <a:cubicBezTo>
                      <a:pt x="38797" y="0"/>
                      <a:pt x="38776" y="4"/>
                      <a:pt x="38755" y="14"/>
                    </a:cubicBezTo>
                    <a:lnTo>
                      <a:pt x="38303" y="204"/>
                    </a:lnTo>
                    <a:cubicBezTo>
                      <a:pt x="37683" y="490"/>
                      <a:pt x="37124" y="895"/>
                      <a:pt x="36671" y="1395"/>
                    </a:cubicBezTo>
                    <a:cubicBezTo>
                      <a:pt x="35195" y="2966"/>
                      <a:pt x="28063" y="4157"/>
                      <a:pt x="19491" y="4157"/>
                    </a:cubicBezTo>
                    <a:cubicBezTo>
                      <a:pt x="10490" y="4157"/>
                      <a:pt x="3072" y="2847"/>
                      <a:pt x="2143" y="1157"/>
                    </a:cubicBezTo>
                    <a:cubicBezTo>
                      <a:pt x="2000" y="883"/>
                      <a:pt x="1774" y="680"/>
                      <a:pt x="1500" y="561"/>
                    </a:cubicBezTo>
                    <a:lnTo>
                      <a:pt x="238" y="14"/>
                    </a:lnTo>
                    <a:cubicBezTo>
                      <a:pt x="215" y="4"/>
                      <a:pt x="192" y="0"/>
                      <a:pt x="1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/>
          <p:nvPr/>
        </p:nvSpPr>
        <p:spPr>
          <a:xfrm rot="10800000" flipH="1">
            <a:off x="4702629" y="1212400"/>
            <a:ext cx="3669259" cy="3309196"/>
          </a:xfrm>
          <a:prstGeom prst="snip1Rect">
            <a:avLst>
              <a:gd name="adj" fmla="val 0"/>
            </a:avLst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4"/>
          <p:cNvSpPr/>
          <p:nvPr/>
        </p:nvSpPr>
        <p:spPr>
          <a:xfrm rot="10800000" flipH="1">
            <a:off x="715104" y="1212400"/>
            <a:ext cx="3669259" cy="3309196"/>
          </a:xfrm>
          <a:prstGeom prst="snip1Rect">
            <a:avLst>
              <a:gd name="adj" fmla="val 0"/>
            </a:avLst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</a:rPr>
              <a:t>Recap naming</a:t>
            </a:r>
            <a:endParaRPr sz="2500" dirty="0">
              <a:solidFill>
                <a:schemeClr val="lt1"/>
              </a:solidFill>
            </a:endParaRPr>
          </a:p>
        </p:txBody>
      </p:sp>
      <p:sp>
        <p:nvSpPr>
          <p:cNvPr id="532" name="Google Shape;532;p34"/>
          <p:cNvSpPr txBox="1">
            <a:spLocks noGrp="1"/>
          </p:cNvSpPr>
          <p:nvPr>
            <p:ph type="subTitle" idx="3"/>
          </p:nvPr>
        </p:nvSpPr>
        <p:spPr>
          <a:xfrm>
            <a:off x="957400" y="2038548"/>
            <a:ext cx="3236700" cy="16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Outcome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Observation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</a:rPr>
              <a:t>Target</a:t>
            </a:r>
            <a:endParaRPr dirty="0"/>
          </a:p>
        </p:txBody>
      </p:sp>
      <p:sp>
        <p:nvSpPr>
          <p:cNvPr id="533" name="Google Shape;533;p34"/>
          <p:cNvSpPr txBox="1">
            <a:spLocks noGrp="1"/>
          </p:cNvSpPr>
          <p:nvPr>
            <p:ph type="subTitle" idx="1"/>
          </p:nvPr>
        </p:nvSpPr>
        <p:spPr>
          <a:xfrm>
            <a:off x="957400" y="1504025"/>
            <a:ext cx="3236700" cy="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Dependable Variable</a:t>
            </a:r>
            <a:endParaRPr dirty="0"/>
          </a:p>
        </p:txBody>
      </p:sp>
      <p:sp>
        <p:nvSpPr>
          <p:cNvPr id="534" name="Google Shape;534;p34"/>
          <p:cNvSpPr txBox="1">
            <a:spLocks noGrp="1"/>
          </p:cNvSpPr>
          <p:nvPr>
            <p:ph type="subTitle" idx="2"/>
          </p:nvPr>
        </p:nvSpPr>
        <p:spPr>
          <a:xfrm>
            <a:off x="4944925" y="1504025"/>
            <a:ext cx="3236700" cy="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Indepdent Variable/s</a:t>
            </a:r>
            <a:endParaRPr dirty="0"/>
          </a:p>
        </p:txBody>
      </p:sp>
      <p:sp>
        <p:nvSpPr>
          <p:cNvPr id="535" name="Google Shape;535;p34"/>
          <p:cNvSpPr txBox="1">
            <a:spLocks noGrp="1"/>
          </p:cNvSpPr>
          <p:nvPr>
            <p:ph type="subTitle" idx="4"/>
          </p:nvPr>
        </p:nvSpPr>
        <p:spPr>
          <a:xfrm>
            <a:off x="4918908" y="2038548"/>
            <a:ext cx="3236700" cy="16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Explanatory Variable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2B8B00-DC4D-4410-84F5-C76C8602E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7500" y="4063798"/>
            <a:ext cx="896112" cy="8961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1D18B2-EC98-4F9F-AFB0-5635B0C47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202" y="4063798"/>
            <a:ext cx="896112" cy="8961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3"/>
          <p:cNvSpPr/>
          <p:nvPr/>
        </p:nvSpPr>
        <p:spPr>
          <a:xfrm rot="10800000" flipH="1">
            <a:off x="715098" y="1212300"/>
            <a:ext cx="4575300" cy="3309300"/>
          </a:xfrm>
          <a:prstGeom prst="snip1Rect">
            <a:avLst>
              <a:gd name="adj" fmla="val 0"/>
            </a:avLst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Are these can represent a linear model</a:t>
            </a:r>
            <a:endParaRPr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3" name="Google Shape;523;p3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98875" y="1423650"/>
                <a:ext cx="3731400" cy="2976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34679A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solidFill>
                            <a:srgbClr val="34679A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34679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34679A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34679A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rgbClr val="34679A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34679A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34679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34679A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34679A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solidFill>
                            <a:srgbClr val="34679A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1" i="1">
                          <a:solidFill>
                            <a:srgbClr val="34679A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b="1" dirty="0">
                  <a:solidFill>
                    <a:srgbClr val="34679A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chemeClr val="dk1"/>
                  </a:solidFill>
                </a:endParaRPr>
              </a:p>
              <a:p>
                <a:pPr marL="508000" indent="-342900">
                  <a:spcBef>
                    <a:spcPts val="1600"/>
                  </a:spcBef>
                  <a:buClr>
                    <a:schemeClr val="dk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marL="508000" indent="-342900">
                  <a:spcBef>
                    <a:spcPts val="1600"/>
                  </a:spcBef>
                  <a:buClr>
                    <a:schemeClr val="dk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en-US" i="1" dirty="0"/>
              </a:p>
              <a:p>
                <a:pPr marL="508000" indent="-342900">
                  <a:spcBef>
                    <a:spcPts val="1600"/>
                  </a:spcBef>
                  <a:buClr>
                    <a:schemeClr val="dk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en-US" i="1" dirty="0">
                  <a:solidFill>
                    <a:srgbClr val="FF0000"/>
                  </a:solidFill>
                </a:endParaRPr>
              </a:p>
              <a:p>
                <a:pPr marL="508000" indent="-342900">
                  <a:spcBef>
                    <a:spcPts val="1600"/>
                  </a:spcBef>
                  <a:buClr>
                    <a:schemeClr val="dk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ac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523" name="Google Shape;523;p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8875" y="1423650"/>
                <a:ext cx="3731400" cy="2976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4" name="Google Shape;524;p33"/>
          <p:cNvPicPr preferRelativeResize="0"/>
          <p:nvPr/>
        </p:nvPicPr>
        <p:blipFill rotWithShape="1">
          <a:blip r:embed="rId4">
            <a:alphaModFix/>
          </a:blip>
          <a:srcRect l="9647" t="13169" r="40367" b="190"/>
          <a:stretch/>
        </p:blipFill>
        <p:spPr>
          <a:xfrm>
            <a:off x="5568425" y="1208675"/>
            <a:ext cx="2860452" cy="3309299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2"/>
          <p:cNvSpPr/>
          <p:nvPr/>
        </p:nvSpPr>
        <p:spPr>
          <a:xfrm>
            <a:off x="724950" y="4184917"/>
            <a:ext cx="7694100" cy="806100"/>
          </a:xfrm>
          <a:prstGeom prst="rect">
            <a:avLst/>
          </a:prstGeom>
          <a:solidFill>
            <a:srgbClr val="5263BD">
              <a:alpha val="43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2"/>
          <p:cNvSpPr txBox="1">
            <a:spLocks noGrp="1"/>
          </p:cNvSpPr>
          <p:nvPr>
            <p:ph type="title"/>
          </p:nvPr>
        </p:nvSpPr>
        <p:spPr>
          <a:xfrm>
            <a:off x="567600" y="4238464"/>
            <a:ext cx="77040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OLS Assumptions</a:t>
            </a:r>
            <a:endParaRPr dirty="0"/>
          </a:p>
        </p:txBody>
      </p:sp>
      <p:pic>
        <p:nvPicPr>
          <p:cNvPr id="4" name="Picture 3" descr="A picture containing text, sky, outdoor, line&#10;&#10;Description automatically generated">
            <a:extLst>
              <a:ext uri="{FF2B5EF4-FFF2-40B4-BE49-F238E27FC236}">
                <a16:creationId xmlns:a16="http://schemas.microsoft.com/office/drawing/2014/main" id="{A9BD9239-3EA3-4801-945F-395BD6EA5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895" y="81948"/>
            <a:ext cx="6317409" cy="4076196"/>
          </a:xfrm>
          <a:prstGeom prst="rect">
            <a:avLst/>
          </a:prstGeom>
          <a:ln w="57150">
            <a:solidFill>
              <a:srgbClr val="FFDB48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542F32-4895-460A-A45B-2FED4BF76643}"/>
              </a:ext>
            </a:extLst>
          </p:cNvPr>
          <p:cNvSpPr txBox="1"/>
          <p:nvPr/>
        </p:nvSpPr>
        <p:spPr>
          <a:xfrm>
            <a:off x="2714367" y="349341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Source: video from the Pennsylvania State university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check these Assumptions:</a:t>
            </a:r>
            <a:endParaRPr dirty="0"/>
          </a:p>
        </p:txBody>
      </p:sp>
      <p:sp>
        <p:nvSpPr>
          <p:cNvPr id="651" name="Google Shape;651;p36"/>
          <p:cNvSpPr txBox="1">
            <a:spLocks noGrp="1"/>
          </p:cNvSpPr>
          <p:nvPr>
            <p:ph type="subTitle" idx="1"/>
          </p:nvPr>
        </p:nvSpPr>
        <p:spPr>
          <a:xfrm>
            <a:off x="957400" y="1504025"/>
            <a:ext cx="3236700" cy="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Residual Vs Fitted (predicted) values</a:t>
            </a:r>
            <a:endParaRPr dirty="0"/>
          </a:p>
        </p:txBody>
      </p:sp>
      <p:sp>
        <p:nvSpPr>
          <p:cNvPr id="652" name="Google Shape;652;p36"/>
          <p:cNvSpPr txBox="1">
            <a:spLocks noGrp="1"/>
          </p:cNvSpPr>
          <p:nvPr>
            <p:ph type="subTitle" idx="2"/>
          </p:nvPr>
        </p:nvSpPr>
        <p:spPr>
          <a:xfrm>
            <a:off x="4944925" y="1504025"/>
            <a:ext cx="3236700" cy="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/>
              <a:t>Normal Probability Plot of residuals</a:t>
            </a:r>
            <a:endParaRPr dirty="0"/>
          </a:p>
        </p:txBody>
      </p:sp>
      <p:sp>
        <p:nvSpPr>
          <p:cNvPr id="653" name="Google Shape;653;p36"/>
          <p:cNvSpPr txBox="1">
            <a:spLocks noGrp="1"/>
          </p:cNvSpPr>
          <p:nvPr>
            <p:ph type="subTitle" idx="4"/>
          </p:nvPr>
        </p:nvSpPr>
        <p:spPr>
          <a:xfrm>
            <a:off x="4944925" y="2118125"/>
            <a:ext cx="3236700" cy="16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58EB8BB-54E3-4E4F-802B-75598868B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655" y="2078160"/>
            <a:ext cx="2446190" cy="211130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6851643-2458-415D-A9B2-68667AE70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217" y="2118125"/>
            <a:ext cx="3110116" cy="2071337"/>
          </a:xfrm>
          <a:prstGeom prst="rect">
            <a:avLst/>
          </a:prstGeom>
        </p:spPr>
      </p:pic>
      <p:sp>
        <p:nvSpPr>
          <p:cNvPr id="9" name="Google Shape;718;p39">
            <a:extLst>
              <a:ext uri="{FF2B5EF4-FFF2-40B4-BE49-F238E27FC236}">
                <a16:creationId xmlns:a16="http://schemas.microsoft.com/office/drawing/2014/main" id="{6B47141A-7109-4DB1-B0DD-C922C1A918BC}"/>
              </a:ext>
            </a:extLst>
          </p:cNvPr>
          <p:cNvSpPr txBox="1">
            <a:spLocks/>
          </p:cNvSpPr>
          <p:nvPr/>
        </p:nvSpPr>
        <p:spPr>
          <a:xfrm>
            <a:off x="930289" y="4402500"/>
            <a:ext cx="7273955" cy="74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Sans"/>
              <a:buNone/>
              <a:defRPr sz="2500" b="1" i="0" u="none" strike="noStrike" cap="non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         </a:t>
            </a:r>
            <a:r>
              <a:rPr lang="en-US" dirty="0">
                <a:solidFill>
                  <a:srgbClr val="ECB8CA"/>
                </a:solidFill>
              </a:rPr>
              <a:t>R TIP: </a:t>
            </a:r>
            <a:r>
              <a:rPr lang="en-US" sz="1400" dirty="0">
                <a:solidFill>
                  <a:srgbClr val="E0DE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&lt;data frame&gt; , formula = &lt;y&gt; ~ &lt;x&gt; )</a:t>
            </a:r>
            <a:r>
              <a:rPr lang="en-US" sz="1400" dirty="0">
                <a:solidFill>
                  <a:srgbClr val="E0DE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16A68E-710E-4A50-A804-7AEF893F8D83}"/>
              </a:ext>
            </a:extLst>
          </p:cNvPr>
          <p:cNvSpPr txBox="1"/>
          <p:nvPr/>
        </p:nvSpPr>
        <p:spPr>
          <a:xfrm>
            <a:off x="1763485" y="91323"/>
            <a:ext cx="55201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Lesson 4: SLR Model Assumptions | STAT 501 (psu.edu)</a:t>
            </a:r>
            <a:endParaRPr lang="en-US" dirty="0"/>
          </a:p>
        </p:txBody>
      </p:sp>
      <p:sp>
        <p:nvSpPr>
          <p:cNvPr id="12" name="Google Shape;718;p39">
            <a:extLst>
              <a:ext uri="{FF2B5EF4-FFF2-40B4-BE49-F238E27FC236}">
                <a16:creationId xmlns:a16="http://schemas.microsoft.com/office/drawing/2014/main" id="{48D71191-A5A0-4C86-BD5D-0B92161EFCEF}"/>
              </a:ext>
            </a:extLst>
          </p:cNvPr>
          <p:cNvSpPr txBox="1">
            <a:spLocks/>
          </p:cNvSpPr>
          <p:nvPr/>
        </p:nvSpPr>
        <p:spPr>
          <a:xfrm>
            <a:off x="930288" y="4389125"/>
            <a:ext cx="7273955" cy="74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Sans"/>
              <a:buNone/>
              <a:defRPr sz="2500" b="1" i="0" u="none" strike="noStrike" cap="non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         </a:t>
            </a:r>
            <a:r>
              <a:rPr lang="en-US" dirty="0">
                <a:solidFill>
                  <a:srgbClr val="ECB8CA"/>
                </a:solidFill>
              </a:rPr>
              <a:t>R TIP: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&lt;data frame&gt; , formula = &lt;y&gt; ~ &lt;x&gt; 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32"/>
          <p:cNvGrpSpPr/>
          <p:nvPr/>
        </p:nvGrpSpPr>
        <p:grpSpPr>
          <a:xfrm>
            <a:off x="1302810" y="1083799"/>
            <a:ext cx="6538381" cy="3320662"/>
            <a:chOff x="254503" y="268253"/>
            <a:chExt cx="8511300" cy="4594800"/>
          </a:xfrm>
        </p:grpSpPr>
        <p:sp>
          <p:nvSpPr>
            <p:cNvPr id="459" name="Google Shape;459;p32"/>
            <p:cNvSpPr/>
            <p:nvPr/>
          </p:nvSpPr>
          <p:spPr>
            <a:xfrm rot="10800000" flipH="1">
              <a:off x="254503" y="268253"/>
              <a:ext cx="8511300" cy="4594800"/>
            </a:xfrm>
            <a:prstGeom prst="snip1Rect">
              <a:avLst>
                <a:gd name="adj" fmla="val 17909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30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 rot="5400000">
              <a:off x="7962550" y="4060577"/>
              <a:ext cx="825900" cy="776400"/>
            </a:xfrm>
            <a:prstGeom prst="rtTriangle">
              <a:avLst/>
            </a:prstGeom>
            <a:solidFill>
              <a:srgbClr val="F8F7E0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32"/>
          <p:cNvSpPr txBox="1">
            <a:spLocks noGrp="1"/>
          </p:cNvSpPr>
          <p:nvPr>
            <p:ph type="title"/>
          </p:nvPr>
        </p:nvSpPr>
        <p:spPr>
          <a:xfrm>
            <a:off x="1786950" y="1752749"/>
            <a:ext cx="5570100" cy="13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GLM’s</a:t>
            </a:r>
          </a:p>
        </p:txBody>
      </p:sp>
      <p:sp>
        <p:nvSpPr>
          <p:cNvPr id="463" name="Google Shape;463;p32"/>
          <p:cNvSpPr txBox="1">
            <a:spLocks noGrp="1"/>
          </p:cNvSpPr>
          <p:nvPr>
            <p:ph type="title" idx="2"/>
          </p:nvPr>
        </p:nvSpPr>
        <p:spPr>
          <a:xfrm>
            <a:off x="2996550" y="535000"/>
            <a:ext cx="3150900" cy="10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64" name="Google Shape;464;p32"/>
          <p:cNvGrpSpPr/>
          <p:nvPr/>
        </p:nvGrpSpPr>
        <p:grpSpPr>
          <a:xfrm>
            <a:off x="142447" y="2080008"/>
            <a:ext cx="1644513" cy="2819995"/>
            <a:chOff x="142447" y="2080008"/>
            <a:chExt cx="1644513" cy="2819995"/>
          </a:xfrm>
        </p:grpSpPr>
        <p:sp>
          <p:nvSpPr>
            <p:cNvPr id="465" name="Google Shape;465;p32"/>
            <p:cNvSpPr/>
            <p:nvPr/>
          </p:nvSpPr>
          <p:spPr>
            <a:xfrm>
              <a:off x="569746" y="3005050"/>
              <a:ext cx="1122900" cy="1642500"/>
            </a:xfrm>
            <a:prstGeom prst="roundRect">
              <a:avLst>
                <a:gd name="adj" fmla="val 12662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04775" dir="30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6" name="Google Shape;466;p32"/>
            <p:cNvGrpSpPr/>
            <p:nvPr/>
          </p:nvGrpSpPr>
          <p:grpSpPr>
            <a:xfrm>
              <a:off x="142447" y="2080008"/>
              <a:ext cx="1644513" cy="2819995"/>
              <a:chOff x="3695625" y="535000"/>
              <a:chExt cx="1415975" cy="2428100"/>
            </a:xfrm>
          </p:grpSpPr>
          <p:sp>
            <p:nvSpPr>
              <p:cNvPr id="467" name="Google Shape;467;p32"/>
              <p:cNvSpPr/>
              <p:nvPr/>
            </p:nvSpPr>
            <p:spPr>
              <a:xfrm>
                <a:off x="4055500" y="1334675"/>
                <a:ext cx="975150" cy="1585200"/>
              </a:xfrm>
              <a:custGeom>
                <a:avLst/>
                <a:gdLst/>
                <a:ahLst/>
                <a:cxnLst/>
                <a:rect l="l" t="t" r="r" b="b"/>
                <a:pathLst>
                  <a:path w="39006" h="63408" extrusionOk="0">
                    <a:moveTo>
                      <a:pt x="19503" y="1"/>
                    </a:moveTo>
                    <a:cubicBezTo>
                      <a:pt x="9751" y="1"/>
                      <a:pt x="0" y="1361"/>
                      <a:pt x="0" y="4081"/>
                    </a:cubicBezTo>
                    <a:lnTo>
                      <a:pt x="0" y="58219"/>
                    </a:lnTo>
                    <a:lnTo>
                      <a:pt x="72" y="58219"/>
                    </a:lnTo>
                    <a:cubicBezTo>
                      <a:pt x="72" y="61678"/>
                      <a:pt x="9787" y="63407"/>
                      <a:pt x="19503" y="63407"/>
                    </a:cubicBezTo>
                    <a:cubicBezTo>
                      <a:pt x="29218" y="63407"/>
                      <a:pt x="38934" y="61678"/>
                      <a:pt x="38934" y="58219"/>
                    </a:cubicBezTo>
                    <a:lnTo>
                      <a:pt x="39005" y="58219"/>
                    </a:lnTo>
                    <a:lnTo>
                      <a:pt x="39005" y="4081"/>
                    </a:lnTo>
                    <a:cubicBezTo>
                      <a:pt x="39005" y="1361"/>
                      <a:pt x="29254" y="1"/>
                      <a:pt x="19503" y="1"/>
                    </a:cubicBezTo>
                    <a:close/>
                  </a:path>
                </a:pathLst>
              </a:custGeom>
              <a:solidFill>
                <a:srgbClr val="49669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2"/>
              <p:cNvSpPr/>
              <p:nvPr/>
            </p:nvSpPr>
            <p:spPr>
              <a:xfrm>
                <a:off x="4106700" y="1374200"/>
                <a:ext cx="872750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34910" h="6740" extrusionOk="0">
                    <a:moveTo>
                      <a:pt x="17455" y="0"/>
                    </a:moveTo>
                    <a:cubicBezTo>
                      <a:pt x="7822" y="0"/>
                      <a:pt x="0" y="1512"/>
                      <a:pt x="0" y="3370"/>
                    </a:cubicBezTo>
                    <a:cubicBezTo>
                      <a:pt x="0" y="5227"/>
                      <a:pt x="7822" y="6739"/>
                      <a:pt x="17455" y="6739"/>
                    </a:cubicBezTo>
                    <a:cubicBezTo>
                      <a:pt x="27099" y="6739"/>
                      <a:pt x="34909" y="5227"/>
                      <a:pt x="34909" y="3370"/>
                    </a:cubicBezTo>
                    <a:cubicBezTo>
                      <a:pt x="34909" y="1512"/>
                      <a:pt x="27099" y="0"/>
                      <a:pt x="174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2"/>
              <p:cNvSpPr/>
              <p:nvPr/>
            </p:nvSpPr>
            <p:spPr>
              <a:xfrm>
                <a:off x="4236475" y="1255125"/>
                <a:ext cx="380125" cy="1178750"/>
              </a:xfrm>
              <a:custGeom>
                <a:avLst/>
                <a:gdLst/>
                <a:ahLst/>
                <a:cxnLst/>
                <a:rect l="l" t="t" r="r" b="b"/>
                <a:pathLst>
                  <a:path w="15205" h="47150" extrusionOk="0">
                    <a:moveTo>
                      <a:pt x="5251" y="1"/>
                    </a:moveTo>
                    <a:lnTo>
                      <a:pt x="0" y="46018"/>
                    </a:lnTo>
                    <a:lnTo>
                      <a:pt x="9954" y="47149"/>
                    </a:lnTo>
                    <a:lnTo>
                      <a:pt x="15204" y="1132"/>
                    </a:lnTo>
                    <a:lnTo>
                      <a:pt x="5251" y="1"/>
                    </a:lnTo>
                    <a:close/>
                  </a:path>
                </a:pathLst>
              </a:custGeom>
              <a:solidFill>
                <a:srgbClr val="AFAAAA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2"/>
              <p:cNvSpPr/>
              <p:nvPr/>
            </p:nvSpPr>
            <p:spPr>
              <a:xfrm>
                <a:off x="4296000" y="1019675"/>
                <a:ext cx="334875" cy="1022775"/>
              </a:xfrm>
              <a:custGeom>
                <a:avLst/>
                <a:gdLst/>
                <a:ahLst/>
                <a:cxnLst/>
                <a:rect l="l" t="t" r="r" b="b"/>
                <a:pathLst>
                  <a:path w="13395" h="40911" extrusionOk="0">
                    <a:moveTo>
                      <a:pt x="13395" y="1"/>
                    </a:moveTo>
                    <a:lnTo>
                      <a:pt x="5823" y="1441"/>
                    </a:lnTo>
                    <a:cubicBezTo>
                      <a:pt x="5918" y="1644"/>
                      <a:pt x="5954" y="1870"/>
                      <a:pt x="5930" y="2096"/>
                    </a:cubicBezTo>
                    <a:cubicBezTo>
                      <a:pt x="5852" y="2759"/>
                      <a:pt x="5293" y="3248"/>
                      <a:pt x="4641" y="3248"/>
                    </a:cubicBezTo>
                    <a:cubicBezTo>
                      <a:pt x="4591" y="3248"/>
                      <a:pt x="4540" y="3245"/>
                      <a:pt x="4489" y="3239"/>
                    </a:cubicBezTo>
                    <a:cubicBezTo>
                      <a:pt x="4394" y="3227"/>
                      <a:pt x="4287" y="3204"/>
                      <a:pt x="4191" y="3168"/>
                    </a:cubicBezTo>
                    <a:lnTo>
                      <a:pt x="0" y="39922"/>
                    </a:lnTo>
                    <a:lnTo>
                      <a:pt x="8728" y="40911"/>
                    </a:lnTo>
                    <a:lnTo>
                      <a:pt x="13395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2"/>
              <p:cNvSpPr/>
              <p:nvPr/>
            </p:nvSpPr>
            <p:spPr>
              <a:xfrm>
                <a:off x="4296000" y="1019675"/>
                <a:ext cx="334875" cy="1022775"/>
              </a:xfrm>
              <a:custGeom>
                <a:avLst/>
                <a:gdLst/>
                <a:ahLst/>
                <a:cxnLst/>
                <a:rect l="l" t="t" r="r" b="b"/>
                <a:pathLst>
                  <a:path w="13395" h="40911" fill="none" extrusionOk="0">
                    <a:moveTo>
                      <a:pt x="13395" y="1"/>
                    </a:moveTo>
                    <a:lnTo>
                      <a:pt x="8728" y="40911"/>
                    </a:lnTo>
                    <a:lnTo>
                      <a:pt x="0" y="39922"/>
                    </a:lnTo>
                    <a:lnTo>
                      <a:pt x="4191" y="3168"/>
                    </a:lnTo>
                    <a:cubicBezTo>
                      <a:pt x="4287" y="3204"/>
                      <a:pt x="4394" y="3227"/>
                      <a:pt x="4489" y="3239"/>
                    </a:cubicBezTo>
                    <a:cubicBezTo>
                      <a:pt x="5203" y="3323"/>
                      <a:pt x="5846" y="2811"/>
                      <a:pt x="5930" y="2096"/>
                    </a:cubicBezTo>
                    <a:cubicBezTo>
                      <a:pt x="5954" y="1870"/>
                      <a:pt x="5918" y="1644"/>
                      <a:pt x="5823" y="1441"/>
                    </a:cubicBezTo>
                    <a:lnTo>
                      <a:pt x="1339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2"/>
              <p:cNvSpPr/>
              <p:nvPr/>
            </p:nvSpPr>
            <p:spPr>
              <a:xfrm>
                <a:off x="4493950" y="1019675"/>
                <a:ext cx="136925" cy="1022775"/>
              </a:xfrm>
              <a:custGeom>
                <a:avLst/>
                <a:gdLst/>
                <a:ahLst/>
                <a:cxnLst/>
                <a:rect l="l" t="t" r="r" b="b"/>
                <a:pathLst>
                  <a:path w="5477" h="40911" extrusionOk="0">
                    <a:moveTo>
                      <a:pt x="5477" y="1"/>
                    </a:moveTo>
                    <a:lnTo>
                      <a:pt x="4632" y="156"/>
                    </a:lnTo>
                    <a:lnTo>
                      <a:pt x="0" y="40827"/>
                    </a:lnTo>
                    <a:lnTo>
                      <a:pt x="810" y="40911"/>
                    </a:lnTo>
                    <a:lnTo>
                      <a:pt x="5477" y="1"/>
                    </a:lnTo>
                    <a:close/>
                  </a:path>
                </a:pathLst>
              </a:custGeom>
              <a:solidFill>
                <a:srgbClr val="AFAAAA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2"/>
              <p:cNvSpPr/>
              <p:nvPr/>
            </p:nvSpPr>
            <p:spPr>
              <a:xfrm>
                <a:off x="4393325" y="1124750"/>
                <a:ext cx="22565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1716" fill="none" extrusionOk="0">
                    <a:moveTo>
                      <a:pt x="9026" y="1"/>
                    </a:moveTo>
                    <a:lnTo>
                      <a:pt x="1" y="171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2"/>
              <p:cNvSpPr/>
              <p:nvPr/>
            </p:nvSpPr>
            <p:spPr>
              <a:xfrm>
                <a:off x="4381125" y="1229525"/>
                <a:ext cx="225650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1728" fill="none" extrusionOk="0">
                    <a:moveTo>
                      <a:pt x="9026" y="1"/>
                    </a:moveTo>
                    <a:lnTo>
                      <a:pt x="1" y="1727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2"/>
              <p:cNvSpPr/>
              <p:nvPr/>
            </p:nvSpPr>
            <p:spPr>
              <a:xfrm>
                <a:off x="4369225" y="1334600"/>
                <a:ext cx="22565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1716" fill="none" extrusionOk="0">
                    <a:moveTo>
                      <a:pt x="9025" y="1"/>
                    </a:moveTo>
                    <a:lnTo>
                      <a:pt x="0" y="171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2"/>
              <p:cNvSpPr/>
              <p:nvPr/>
            </p:nvSpPr>
            <p:spPr>
              <a:xfrm>
                <a:off x="4357325" y="1439675"/>
                <a:ext cx="225650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1715" fill="none" extrusionOk="0">
                    <a:moveTo>
                      <a:pt x="9025" y="0"/>
                    </a:moveTo>
                    <a:lnTo>
                      <a:pt x="0" y="171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2"/>
              <p:cNvSpPr/>
              <p:nvPr/>
            </p:nvSpPr>
            <p:spPr>
              <a:xfrm>
                <a:off x="4345400" y="1544750"/>
                <a:ext cx="225650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1715" fill="none" extrusionOk="0">
                    <a:moveTo>
                      <a:pt x="9026" y="0"/>
                    </a:moveTo>
                    <a:lnTo>
                      <a:pt x="1" y="171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4333200" y="1649525"/>
                <a:ext cx="2259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1727" fill="none" extrusionOk="0">
                    <a:moveTo>
                      <a:pt x="9038" y="0"/>
                    </a:moveTo>
                    <a:lnTo>
                      <a:pt x="1" y="1727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2"/>
              <p:cNvSpPr/>
              <p:nvPr/>
            </p:nvSpPr>
            <p:spPr>
              <a:xfrm>
                <a:off x="4321300" y="1754600"/>
                <a:ext cx="225650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1715" fill="none" extrusionOk="0">
                    <a:moveTo>
                      <a:pt x="9025" y="0"/>
                    </a:moveTo>
                    <a:lnTo>
                      <a:pt x="0" y="171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>
                <a:off x="4309400" y="1859675"/>
                <a:ext cx="225650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1715" fill="none" extrusionOk="0">
                    <a:moveTo>
                      <a:pt x="9025" y="0"/>
                    </a:moveTo>
                    <a:lnTo>
                      <a:pt x="0" y="171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>
                <a:off x="4389175" y="1145600"/>
                <a:ext cx="241425" cy="1261775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50471" extrusionOk="0">
                    <a:moveTo>
                      <a:pt x="5703" y="0"/>
                    </a:moveTo>
                    <a:lnTo>
                      <a:pt x="0" y="50006"/>
                    </a:lnTo>
                    <a:lnTo>
                      <a:pt x="4203" y="50471"/>
                    </a:lnTo>
                    <a:lnTo>
                      <a:pt x="9608" y="3131"/>
                    </a:lnTo>
                    <a:cubicBezTo>
                      <a:pt x="9656" y="2667"/>
                      <a:pt x="9442" y="2227"/>
                      <a:pt x="9037" y="1988"/>
                    </a:cubicBezTo>
                    <a:lnTo>
                      <a:pt x="5703" y="0"/>
                    </a:lnTo>
                    <a:close/>
                  </a:path>
                </a:pathLst>
              </a:custGeom>
              <a:solidFill>
                <a:srgbClr val="334E7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>
                <a:off x="4389175" y="1145600"/>
                <a:ext cx="241425" cy="1261775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50471" fill="none" extrusionOk="0">
                    <a:moveTo>
                      <a:pt x="4203" y="50471"/>
                    </a:moveTo>
                    <a:lnTo>
                      <a:pt x="9608" y="3131"/>
                    </a:lnTo>
                    <a:cubicBezTo>
                      <a:pt x="9656" y="2667"/>
                      <a:pt x="9442" y="2227"/>
                      <a:pt x="9037" y="1988"/>
                    </a:cubicBezTo>
                    <a:lnTo>
                      <a:pt x="5703" y="0"/>
                    </a:lnTo>
                    <a:lnTo>
                      <a:pt x="0" y="50006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2"/>
              <p:cNvSpPr/>
              <p:nvPr/>
            </p:nvSpPr>
            <p:spPr>
              <a:xfrm>
                <a:off x="4460900" y="1296200"/>
                <a:ext cx="186350" cy="1111175"/>
              </a:xfrm>
              <a:custGeom>
                <a:avLst/>
                <a:gdLst/>
                <a:ahLst/>
                <a:cxnLst/>
                <a:rect l="l" t="t" r="r" b="b"/>
                <a:pathLst>
                  <a:path w="7454" h="44447" extrusionOk="0">
                    <a:moveTo>
                      <a:pt x="5037" y="1"/>
                    </a:moveTo>
                    <a:lnTo>
                      <a:pt x="1" y="44161"/>
                    </a:lnTo>
                    <a:lnTo>
                      <a:pt x="2572" y="44447"/>
                    </a:lnTo>
                    <a:lnTo>
                      <a:pt x="7418" y="1930"/>
                    </a:lnTo>
                    <a:cubicBezTo>
                      <a:pt x="7454" y="1644"/>
                      <a:pt x="7323" y="1370"/>
                      <a:pt x="7073" y="1227"/>
                    </a:cubicBezTo>
                    <a:lnTo>
                      <a:pt x="5037" y="1"/>
                    </a:lnTo>
                    <a:close/>
                  </a:path>
                </a:pathLst>
              </a:custGeom>
              <a:solidFill>
                <a:srgbClr val="C9709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2"/>
              <p:cNvSpPr/>
              <p:nvPr/>
            </p:nvSpPr>
            <p:spPr>
              <a:xfrm>
                <a:off x="4460900" y="1296200"/>
                <a:ext cx="186350" cy="1111175"/>
              </a:xfrm>
              <a:custGeom>
                <a:avLst/>
                <a:gdLst/>
                <a:ahLst/>
                <a:cxnLst/>
                <a:rect l="l" t="t" r="r" b="b"/>
                <a:pathLst>
                  <a:path w="7454" h="44447" fill="none" extrusionOk="0">
                    <a:moveTo>
                      <a:pt x="2572" y="44447"/>
                    </a:moveTo>
                    <a:lnTo>
                      <a:pt x="7418" y="1930"/>
                    </a:lnTo>
                    <a:cubicBezTo>
                      <a:pt x="7454" y="1644"/>
                      <a:pt x="7323" y="1370"/>
                      <a:pt x="7073" y="1227"/>
                    </a:cubicBezTo>
                    <a:lnTo>
                      <a:pt x="5037" y="1"/>
                    </a:lnTo>
                    <a:lnTo>
                      <a:pt x="1" y="44161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2"/>
              <p:cNvSpPr/>
              <p:nvPr/>
            </p:nvSpPr>
            <p:spPr>
              <a:xfrm>
                <a:off x="4236775" y="1139925"/>
                <a:ext cx="247675" cy="1249900"/>
              </a:xfrm>
              <a:custGeom>
                <a:avLst/>
                <a:gdLst/>
                <a:ahLst/>
                <a:cxnLst/>
                <a:rect l="l" t="t" r="r" b="b"/>
                <a:pathLst>
                  <a:path w="9907" h="49996" extrusionOk="0">
                    <a:moveTo>
                      <a:pt x="9906" y="1"/>
                    </a:moveTo>
                    <a:lnTo>
                      <a:pt x="6215" y="1192"/>
                    </a:lnTo>
                    <a:cubicBezTo>
                      <a:pt x="5775" y="1334"/>
                      <a:pt x="5453" y="1727"/>
                      <a:pt x="5406" y="2192"/>
                    </a:cubicBezTo>
                    <a:lnTo>
                      <a:pt x="0" y="49519"/>
                    </a:lnTo>
                    <a:lnTo>
                      <a:pt x="4203" y="49995"/>
                    </a:lnTo>
                    <a:lnTo>
                      <a:pt x="9906" y="1"/>
                    </a:lnTo>
                    <a:close/>
                  </a:path>
                </a:pathLst>
              </a:custGeom>
              <a:solidFill>
                <a:srgbClr val="334E7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2"/>
              <p:cNvSpPr/>
              <p:nvPr/>
            </p:nvSpPr>
            <p:spPr>
              <a:xfrm>
                <a:off x="4236775" y="1139925"/>
                <a:ext cx="247675" cy="1249900"/>
              </a:xfrm>
              <a:custGeom>
                <a:avLst/>
                <a:gdLst/>
                <a:ahLst/>
                <a:cxnLst/>
                <a:rect l="l" t="t" r="r" b="b"/>
                <a:pathLst>
                  <a:path w="9907" h="49996" fill="none" extrusionOk="0">
                    <a:moveTo>
                      <a:pt x="0" y="49519"/>
                    </a:moveTo>
                    <a:lnTo>
                      <a:pt x="5406" y="2192"/>
                    </a:lnTo>
                    <a:cubicBezTo>
                      <a:pt x="5453" y="1727"/>
                      <a:pt x="5775" y="1334"/>
                      <a:pt x="6215" y="1192"/>
                    </a:cubicBezTo>
                    <a:lnTo>
                      <a:pt x="9906" y="1"/>
                    </a:lnTo>
                    <a:lnTo>
                      <a:pt x="4203" y="4999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2"/>
              <p:cNvSpPr/>
              <p:nvPr/>
            </p:nvSpPr>
            <p:spPr>
              <a:xfrm>
                <a:off x="4206700" y="1274775"/>
                <a:ext cx="190225" cy="1103725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44149" extrusionOk="0">
                    <a:moveTo>
                      <a:pt x="7609" y="0"/>
                    </a:moveTo>
                    <a:lnTo>
                      <a:pt x="5346" y="727"/>
                    </a:lnTo>
                    <a:cubicBezTo>
                      <a:pt x="5085" y="810"/>
                      <a:pt x="4882" y="1048"/>
                      <a:pt x="4858" y="1334"/>
                    </a:cubicBezTo>
                    <a:lnTo>
                      <a:pt x="1" y="43851"/>
                    </a:lnTo>
                    <a:lnTo>
                      <a:pt x="2572" y="44149"/>
                    </a:lnTo>
                    <a:lnTo>
                      <a:pt x="76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2"/>
              <p:cNvSpPr/>
              <p:nvPr/>
            </p:nvSpPr>
            <p:spPr>
              <a:xfrm>
                <a:off x="4206700" y="1274775"/>
                <a:ext cx="190225" cy="1103725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44149" fill="none" extrusionOk="0">
                    <a:moveTo>
                      <a:pt x="1" y="43851"/>
                    </a:moveTo>
                    <a:lnTo>
                      <a:pt x="4858" y="1334"/>
                    </a:lnTo>
                    <a:cubicBezTo>
                      <a:pt x="4882" y="1048"/>
                      <a:pt x="5085" y="810"/>
                      <a:pt x="5346" y="727"/>
                    </a:cubicBezTo>
                    <a:lnTo>
                      <a:pt x="7609" y="0"/>
                    </a:lnTo>
                    <a:lnTo>
                      <a:pt x="2572" y="441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2"/>
              <p:cNvSpPr/>
              <p:nvPr/>
            </p:nvSpPr>
            <p:spPr>
              <a:xfrm>
                <a:off x="4407000" y="1805325"/>
                <a:ext cx="51850" cy="4360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744" extrusionOk="0">
                    <a:moveTo>
                      <a:pt x="918" y="1"/>
                    </a:moveTo>
                    <a:cubicBezTo>
                      <a:pt x="485" y="1"/>
                      <a:pt x="105" y="329"/>
                      <a:pt x="61" y="769"/>
                    </a:cubicBezTo>
                    <a:cubicBezTo>
                      <a:pt x="0" y="1332"/>
                      <a:pt x="449" y="1743"/>
                      <a:pt x="932" y="1743"/>
                    </a:cubicBezTo>
                    <a:cubicBezTo>
                      <a:pt x="1114" y="1743"/>
                      <a:pt x="1300" y="1685"/>
                      <a:pt x="1466" y="1555"/>
                    </a:cubicBezTo>
                    <a:cubicBezTo>
                      <a:pt x="2073" y="1067"/>
                      <a:pt x="1787" y="91"/>
                      <a:pt x="1025" y="7"/>
                    </a:cubicBezTo>
                    <a:cubicBezTo>
                      <a:pt x="989" y="3"/>
                      <a:pt x="954" y="1"/>
                      <a:pt x="918" y="1"/>
                    </a:cubicBezTo>
                    <a:close/>
                  </a:path>
                </a:pathLst>
              </a:custGeom>
              <a:solidFill>
                <a:srgbClr val="2C1738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2"/>
              <p:cNvSpPr/>
              <p:nvPr/>
            </p:nvSpPr>
            <p:spPr>
              <a:xfrm>
                <a:off x="4313550" y="1889075"/>
                <a:ext cx="22880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9152" h="7746" extrusionOk="0">
                    <a:moveTo>
                      <a:pt x="4111" y="1"/>
                    </a:moveTo>
                    <a:cubicBezTo>
                      <a:pt x="2275" y="1"/>
                      <a:pt x="478" y="1294"/>
                      <a:pt x="239" y="3444"/>
                    </a:cubicBezTo>
                    <a:cubicBezTo>
                      <a:pt x="1" y="5563"/>
                      <a:pt x="1513" y="7480"/>
                      <a:pt x="3632" y="7718"/>
                    </a:cubicBezTo>
                    <a:cubicBezTo>
                      <a:pt x="3793" y="7736"/>
                      <a:pt x="3950" y="7745"/>
                      <a:pt x="4105" y="7745"/>
                    </a:cubicBezTo>
                    <a:cubicBezTo>
                      <a:pt x="7257" y="7745"/>
                      <a:pt x="9152" y="4044"/>
                      <a:pt x="7109" y="1467"/>
                    </a:cubicBezTo>
                    <a:cubicBezTo>
                      <a:pt x="6309" y="459"/>
                      <a:pt x="5203" y="1"/>
                      <a:pt x="4111" y="1"/>
                    </a:cubicBezTo>
                    <a:close/>
                  </a:path>
                </a:pathLst>
              </a:custGeom>
              <a:solidFill>
                <a:srgbClr val="2C1738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>
                <a:off x="4313550" y="1858175"/>
                <a:ext cx="231325" cy="233700"/>
              </a:xfrm>
              <a:custGeom>
                <a:avLst/>
                <a:gdLst/>
                <a:ahLst/>
                <a:cxnLst/>
                <a:rect l="l" t="t" r="r" b="b"/>
                <a:pathLst>
                  <a:path w="9253" h="9348" fill="none" extrusionOk="0">
                    <a:moveTo>
                      <a:pt x="3632" y="8954"/>
                    </a:moveTo>
                    <a:cubicBezTo>
                      <a:pt x="7061" y="9347"/>
                      <a:pt x="9252" y="5406"/>
                      <a:pt x="7109" y="2703"/>
                    </a:cubicBezTo>
                    <a:cubicBezTo>
                      <a:pt x="4966" y="1"/>
                      <a:pt x="620" y="1251"/>
                      <a:pt x="239" y="4680"/>
                    </a:cubicBezTo>
                    <a:cubicBezTo>
                      <a:pt x="1" y="6799"/>
                      <a:pt x="1513" y="8716"/>
                      <a:pt x="3632" y="8954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2"/>
              <p:cNvSpPr/>
              <p:nvPr/>
            </p:nvSpPr>
            <p:spPr>
              <a:xfrm>
                <a:off x="4911850" y="713500"/>
                <a:ext cx="199750" cy="414950"/>
              </a:xfrm>
              <a:custGeom>
                <a:avLst/>
                <a:gdLst/>
                <a:ahLst/>
                <a:cxnLst/>
                <a:rect l="l" t="t" r="r" b="b"/>
                <a:pathLst>
                  <a:path w="7990" h="16598" extrusionOk="0">
                    <a:moveTo>
                      <a:pt x="6340" y="1"/>
                    </a:moveTo>
                    <a:cubicBezTo>
                      <a:pt x="6298" y="1"/>
                      <a:pt x="6256" y="18"/>
                      <a:pt x="6227" y="56"/>
                    </a:cubicBezTo>
                    <a:cubicBezTo>
                      <a:pt x="5275" y="1556"/>
                      <a:pt x="1120" y="8128"/>
                      <a:pt x="596" y="10664"/>
                    </a:cubicBezTo>
                    <a:cubicBezTo>
                      <a:pt x="0" y="13522"/>
                      <a:pt x="1060" y="16153"/>
                      <a:pt x="2965" y="16546"/>
                    </a:cubicBezTo>
                    <a:cubicBezTo>
                      <a:pt x="3128" y="16581"/>
                      <a:pt x="3292" y="16598"/>
                      <a:pt x="3456" y="16598"/>
                    </a:cubicBezTo>
                    <a:cubicBezTo>
                      <a:pt x="5194" y="16598"/>
                      <a:pt x="6922" y="14692"/>
                      <a:pt x="7466" y="12081"/>
                    </a:cubicBezTo>
                    <a:cubicBezTo>
                      <a:pt x="7990" y="9557"/>
                      <a:pt x="6775" y="1866"/>
                      <a:pt x="6489" y="103"/>
                    </a:cubicBezTo>
                    <a:cubicBezTo>
                      <a:pt x="6468" y="39"/>
                      <a:pt x="6404" y="1"/>
                      <a:pt x="63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2"/>
              <p:cNvSpPr/>
              <p:nvPr/>
            </p:nvSpPr>
            <p:spPr>
              <a:xfrm>
                <a:off x="4678775" y="1094425"/>
                <a:ext cx="361675" cy="1418225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56729" extrusionOk="0">
                    <a:moveTo>
                      <a:pt x="11219" y="0"/>
                    </a:moveTo>
                    <a:cubicBezTo>
                      <a:pt x="10754" y="0"/>
                      <a:pt x="10345" y="332"/>
                      <a:pt x="10252" y="809"/>
                    </a:cubicBezTo>
                    <a:lnTo>
                      <a:pt x="96" y="55554"/>
                    </a:lnTo>
                    <a:cubicBezTo>
                      <a:pt x="1" y="56078"/>
                      <a:pt x="346" y="56590"/>
                      <a:pt x="870" y="56709"/>
                    </a:cubicBezTo>
                    <a:cubicBezTo>
                      <a:pt x="938" y="56722"/>
                      <a:pt x="1005" y="56729"/>
                      <a:pt x="1071" y="56729"/>
                    </a:cubicBezTo>
                    <a:cubicBezTo>
                      <a:pt x="1529" y="56729"/>
                      <a:pt x="1934" y="56416"/>
                      <a:pt x="2049" y="55959"/>
                    </a:cubicBezTo>
                    <a:lnTo>
                      <a:pt x="14348" y="1654"/>
                    </a:lnTo>
                    <a:cubicBezTo>
                      <a:pt x="14467" y="1118"/>
                      <a:pt x="14122" y="583"/>
                      <a:pt x="13586" y="464"/>
                    </a:cubicBezTo>
                    <a:lnTo>
                      <a:pt x="11431" y="23"/>
                    </a:lnTo>
                    <a:cubicBezTo>
                      <a:pt x="11360" y="8"/>
                      <a:pt x="11289" y="0"/>
                      <a:pt x="11219" y="0"/>
                    </a:cubicBezTo>
                    <a:close/>
                  </a:path>
                </a:pathLst>
              </a:custGeom>
              <a:solidFill>
                <a:srgbClr val="68B8F0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2"/>
              <p:cNvSpPr/>
              <p:nvPr/>
            </p:nvSpPr>
            <p:spPr>
              <a:xfrm>
                <a:off x="4905000" y="1074700"/>
                <a:ext cx="144400" cy="21260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8504" extrusionOk="0">
                    <a:moveTo>
                      <a:pt x="2316" y="0"/>
                    </a:moveTo>
                    <a:cubicBezTo>
                      <a:pt x="1799" y="0"/>
                      <a:pt x="1417" y="99"/>
                      <a:pt x="1370" y="336"/>
                    </a:cubicBezTo>
                    <a:lnTo>
                      <a:pt x="1" y="7682"/>
                    </a:lnTo>
                    <a:cubicBezTo>
                      <a:pt x="9" y="7647"/>
                      <a:pt x="88" y="7631"/>
                      <a:pt x="219" y="7631"/>
                    </a:cubicBezTo>
                    <a:cubicBezTo>
                      <a:pt x="1064" y="7631"/>
                      <a:pt x="4053" y="8277"/>
                      <a:pt x="4001" y="8504"/>
                    </a:cubicBezTo>
                    <a:lnTo>
                      <a:pt x="5656" y="1217"/>
                    </a:lnTo>
                    <a:cubicBezTo>
                      <a:pt x="5775" y="621"/>
                      <a:pt x="3616" y="0"/>
                      <a:pt x="23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>
                <a:off x="4925550" y="1068300"/>
                <a:ext cx="131625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3641" extrusionOk="0">
                    <a:moveTo>
                      <a:pt x="1124" y="0"/>
                    </a:moveTo>
                    <a:cubicBezTo>
                      <a:pt x="686" y="0"/>
                      <a:pt x="382" y="69"/>
                      <a:pt x="345" y="235"/>
                    </a:cubicBezTo>
                    <a:lnTo>
                      <a:pt x="12" y="2640"/>
                    </a:lnTo>
                    <a:cubicBezTo>
                      <a:pt x="0" y="2723"/>
                      <a:pt x="203" y="2830"/>
                      <a:pt x="453" y="2878"/>
                    </a:cubicBezTo>
                    <a:lnTo>
                      <a:pt x="4013" y="3616"/>
                    </a:lnTo>
                    <a:cubicBezTo>
                      <a:pt x="4101" y="3633"/>
                      <a:pt x="4187" y="3641"/>
                      <a:pt x="4261" y="3641"/>
                    </a:cubicBezTo>
                    <a:cubicBezTo>
                      <a:pt x="4397" y="3641"/>
                      <a:pt x="4497" y="3615"/>
                      <a:pt x="4513" y="3568"/>
                    </a:cubicBezTo>
                    <a:lnTo>
                      <a:pt x="5156" y="1223"/>
                    </a:lnTo>
                    <a:cubicBezTo>
                      <a:pt x="5264" y="698"/>
                      <a:pt x="2515" y="0"/>
                      <a:pt x="11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3979000" y="1003025"/>
                <a:ext cx="878100" cy="1227050"/>
              </a:xfrm>
              <a:custGeom>
                <a:avLst/>
                <a:gdLst/>
                <a:ahLst/>
                <a:cxnLst/>
                <a:rect l="l" t="t" r="r" b="b"/>
                <a:pathLst>
                  <a:path w="35124" h="49082" extrusionOk="0">
                    <a:moveTo>
                      <a:pt x="2632" y="0"/>
                    </a:moveTo>
                    <a:lnTo>
                      <a:pt x="0" y="1441"/>
                    </a:lnTo>
                    <a:lnTo>
                      <a:pt x="5715" y="11847"/>
                    </a:lnTo>
                    <a:lnTo>
                      <a:pt x="5727" y="11847"/>
                    </a:lnTo>
                    <a:lnTo>
                      <a:pt x="26004" y="48792"/>
                    </a:lnTo>
                    <a:cubicBezTo>
                      <a:pt x="26101" y="48979"/>
                      <a:pt x="26292" y="49081"/>
                      <a:pt x="26486" y="49081"/>
                    </a:cubicBezTo>
                    <a:cubicBezTo>
                      <a:pt x="26601" y="49081"/>
                      <a:pt x="26716" y="49046"/>
                      <a:pt x="26813" y="48970"/>
                    </a:cubicBezTo>
                    <a:cubicBezTo>
                      <a:pt x="35124" y="42803"/>
                      <a:pt x="18538" y="10954"/>
                      <a:pt x="7716" y="9251"/>
                    </a:cubicBezTo>
                    <a:lnTo>
                      <a:pt x="2632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2"/>
              <p:cNvSpPr/>
              <p:nvPr/>
            </p:nvSpPr>
            <p:spPr>
              <a:xfrm>
                <a:off x="3695625" y="646225"/>
                <a:ext cx="484150" cy="590850"/>
              </a:xfrm>
              <a:custGeom>
                <a:avLst/>
                <a:gdLst/>
                <a:ahLst/>
                <a:cxnLst/>
                <a:rect l="l" t="t" r="r" b="b"/>
                <a:pathLst>
                  <a:path w="19366" h="23634" extrusionOk="0">
                    <a:moveTo>
                      <a:pt x="8395" y="4490"/>
                    </a:moveTo>
                    <a:cubicBezTo>
                      <a:pt x="9768" y="4490"/>
                      <a:pt x="10748" y="5786"/>
                      <a:pt x="11645" y="7426"/>
                    </a:cubicBezTo>
                    <a:cubicBezTo>
                      <a:pt x="12835" y="9581"/>
                      <a:pt x="13431" y="11534"/>
                      <a:pt x="11276" y="12724"/>
                    </a:cubicBezTo>
                    <a:cubicBezTo>
                      <a:pt x="10736" y="13019"/>
                      <a:pt x="10231" y="13153"/>
                      <a:pt x="9758" y="13153"/>
                    </a:cubicBezTo>
                    <a:cubicBezTo>
                      <a:pt x="8343" y="13153"/>
                      <a:pt x="7218" y="11959"/>
                      <a:pt x="6335" y="10343"/>
                    </a:cubicBezTo>
                    <a:cubicBezTo>
                      <a:pt x="5144" y="8188"/>
                      <a:pt x="4823" y="6081"/>
                      <a:pt x="6978" y="4902"/>
                    </a:cubicBezTo>
                    <a:cubicBezTo>
                      <a:pt x="7495" y="4618"/>
                      <a:pt x="7964" y="4490"/>
                      <a:pt x="8395" y="4490"/>
                    </a:cubicBezTo>
                    <a:close/>
                    <a:moveTo>
                      <a:pt x="8285" y="0"/>
                    </a:moveTo>
                    <a:cubicBezTo>
                      <a:pt x="7167" y="0"/>
                      <a:pt x="5999" y="298"/>
                      <a:pt x="4811" y="949"/>
                    </a:cubicBezTo>
                    <a:cubicBezTo>
                      <a:pt x="465" y="3330"/>
                      <a:pt x="1" y="8176"/>
                      <a:pt x="2382" y="12522"/>
                    </a:cubicBezTo>
                    <a:cubicBezTo>
                      <a:pt x="4069" y="15594"/>
                      <a:pt x="6448" y="17755"/>
                      <a:pt x="9519" y="17755"/>
                    </a:cubicBezTo>
                    <a:cubicBezTo>
                      <a:pt x="9959" y="17755"/>
                      <a:pt x="10414" y="17710"/>
                      <a:pt x="10883" y="17618"/>
                    </a:cubicBezTo>
                    <a:lnTo>
                      <a:pt x="14038" y="23368"/>
                    </a:lnTo>
                    <a:cubicBezTo>
                      <a:pt x="14142" y="23554"/>
                      <a:pt x="14362" y="23634"/>
                      <a:pt x="14656" y="23634"/>
                    </a:cubicBezTo>
                    <a:cubicBezTo>
                      <a:pt x="16115" y="23634"/>
                      <a:pt x="19366" y="21645"/>
                      <a:pt x="18860" y="20713"/>
                    </a:cubicBezTo>
                    <a:lnTo>
                      <a:pt x="15693" y="14939"/>
                    </a:lnTo>
                    <a:cubicBezTo>
                      <a:pt x="18265" y="12177"/>
                      <a:pt x="17515" y="8748"/>
                      <a:pt x="15610" y="5259"/>
                    </a:cubicBezTo>
                    <a:cubicBezTo>
                      <a:pt x="13880" y="2102"/>
                      <a:pt x="11257" y="0"/>
                      <a:pt x="8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2"/>
              <p:cNvSpPr/>
              <p:nvPr/>
            </p:nvSpPr>
            <p:spPr>
              <a:xfrm>
                <a:off x="4016200" y="951825"/>
                <a:ext cx="348875" cy="1362425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54497" extrusionOk="0">
                    <a:moveTo>
                      <a:pt x="10573" y="0"/>
                    </a:moveTo>
                    <a:lnTo>
                      <a:pt x="7585" y="179"/>
                    </a:lnTo>
                    <a:lnTo>
                      <a:pt x="8240" y="10716"/>
                    </a:lnTo>
                    <a:cubicBezTo>
                      <a:pt x="1" y="17943"/>
                      <a:pt x="3037" y="53721"/>
                      <a:pt x="13347" y="54495"/>
                    </a:cubicBezTo>
                    <a:cubicBezTo>
                      <a:pt x="13361" y="54496"/>
                      <a:pt x="13374" y="54496"/>
                      <a:pt x="13388" y="54496"/>
                    </a:cubicBezTo>
                    <a:cubicBezTo>
                      <a:pt x="13703" y="54496"/>
                      <a:pt x="13954" y="54231"/>
                      <a:pt x="13943" y="53912"/>
                    </a:cubicBezTo>
                    <a:lnTo>
                      <a:pt x="11300" y="11835"/>
                    </a:lnTo>
                    <a:lnTo>
                      <a:pt x="11312" y="11835"/>
                    </a:lnTo>
                    <a:lnTo>
                      <a:pt x="1057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>
                <a:off x="4264150" y="1232500"/>
                <a:ext cx="100925" cy="108175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43270" extrusionOk="0">
                    <a:moveTo>
                      <a:pt x="1346" y="1"/>
                    </a:moveTo>
                    <a:cubicBezTo>
                      <a:pt x="882" y="25"/>
                      <a:pt x="429" y="120"/>
                      <a:pt x="0" y="287"/>
                    </a:cubicBezTo>
                    <a:lnTo>
                      <a:pt x="2656" y="42768"/>
                    </a:lnTo>
                    <a:cubicBezTo>
                      <a:pt x="2667" y="42887"/>
                      <a:pt x="2632" y="43018"/>
                      <a:pt x="2560" y="43113"/>
                    </a:cubicBezTo>
                    <a:cubicBezTo>
                      <a:pt x="2846" y="43197"/>
                      <a:pt x="3132" y="43244"/>
                      <a:pt x="3429" y="43268"/>
                    </a:cubicBezTo>
                    <a:cubicBezTo>
                      <a:pt x="3443" y="43269"/>
                      <a:pt x="3456" y="43269"/>
                      <a:pt x="3470" y="43269"/>
                    </a:cubicBezTo>
                    <a:cubicBezTo>
                      <a:pt x="3785" y="43269"/>
                      <a:pt x="4036" y="43004"/>
                      <a:pt x="4025" y="42685"/>
                    </a:cubicBez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AFAAAA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4175750" y="1333350"/>
                <a:ext cx="63275" cy="53575"/>
              </a:xfrm>
              <a:custGeom>
                <a:avLst/>
                <a:gdLst/>
                <a:ahLst/>
                <a:cxnLst/>
                <a:rect l="l" t="t" r="r" b="b"/>
                <a:pathLst>
                  <a:path w="2531" h="2143" extrusionOk="0">
                    <a:moveTo>
                      <a:pt x="1422" y="1"/>
                    </a:moveTo>
                    <a:cubicBezTo>
                      <a:pt x="1401" y="1"/>
                      <a:pt x="1379" y="2"/>
                      <a:pt x="1358" y="3"/>
                    </a:cubicBezTo>
                    <a:cubicBezTo>
                      <a:pt x="405" y="63"/>
                      <a:pt x="0" y="1241"/>
                      <a:pt x="715" y="1872"/>
                    </a:cubicBezTo>
                    <a:cubicBezTo>
                      <a:pt x="927" y="2059"/>
                      <a:pt x="1174" y="2143"/>
                      <a:pt x="1416" y="2143"/>
                    </a:cubicBezTo>
                    <a:cubicBezTo>
                      <a:pt x="1989" y="2143"/>
                      <a:pt x="2531" y="1673"/>
                      <a:pt x="2489" y="1003"/>
                    </a:cubicBezTo>
                    <a:cubicBezTo>
                      <a:pt x="2454" y="441"/>
                      <a:pt x="1978" y="1"/>
                      <a:pt x="14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>
                <a:off x="4039125" y="535000"/>
                <a:ext cx="390550" cy="625725"/>
              </a:xfrm>
              <a:custGeom>
                <a:avLst/>
                <a:gdLst/>
                <a:ahLst/>
                <a:cxnLst/>
                <a:rect l="l" t="t" r="r" b="b"/>
                <a:pathLst>
                  <a:path w="15622" h="25029" extrusionOk="0">
                    <a:moveTo>
                      <a:pt x="7655" y="4510"/>
                    </a:moveTo>
                    <a:cubicBezTo>
                      <a:pt x="9917" y="4510"/>
                      <a:pt x="10721" y="6411"/>
                      <a:pt x="10871" y="8779"/>
                    </a:cubicBezTo>
                    <a:cubicBezTo>
                      <a:pt x="11026" y="11232"/>
                      <a:pt x="10418" y="13280"/>
                      <a:pt x="7966" y="13435"/>
                    </a:cubicBezTo>
                    <a:lnTo>
                      <a:pt x="7966" y="13423"/>
                    </a:lnTo>
                    <a:cubicBezTo>
                      <a:pt x="7874" y="13429"/>
                      <a:pt x="7786" y="13431"/>
                      <a:pt x="7700" y="13431"/>
                    </a:cubicBezTo>
                    <a:cubicBezTo>
                      <a:pt x="5462" y="13431"/>
                      <a:pt x="4960" y="11522"/>
                      <a:pt x="4810" y="9160"/>
                    </a:cubicBezTo>
                    <a:cubicBezTo>
                      <a:pt x="4668" y="6696"/>
                      <a:pt x="4953" y="4672"/>
                      <a:pt x="7406" y="4517"/>
                    </a:cubicBezTo>
                    <a:cubicBezTo>
                      <a:pt x="7491" y="4512"/>
                      <a:pt x="7574" y="4510"/>
                      <a:pt x="7655" y="4510"/>
                    </a:cubicBezTo>
                    <a:close/>
                    <a:moveTo>
                      <a:pt x="7655" y="0"/>
                    </a:moveTo>
                    <a:cubicBezTo>
                      <a:pt x="7479" y="0"/>
                      <a:pt x="7301" y="6"/>
                      <a:pt x="7120" y="16"/>
                    </a:cubicBezTo>
                    <a:cubicBezTo>
                      <a:pt x="2179" y="314"/>
                      <a:pt x="0" y="4481"/>
                      <a:pt x="310" y="9434"/>
                    </a:cubicBezTo>
                    <a:cubicBezTo>
                      <a:pt x="560" y="13399"/>
                      <a:pt x="1762" y="16697"/>
                      <a:pt x="5418" y="17650"/>
                    </a:cubicBezTo>
                    <a:lnTo>
                      <a:pt x="5834" y="24234"/>
                    </a:lnTo>
                    <a:cubicBezTo>
                      <a:pt x="5865" y="24782"/>
                      <a:pt x="6918" y="25029"/>
                      <a:pt x="8093" y="25029"/>
                    </a:cubicBezTo>
                    <a:cubicBezTo>
                      <a:pt x="9624" y="25029"/>
                      <a:pt x="11364" y="24609"/>
                      <a:pt x="11323" y="23888"/>
                    </a:cubicBezTo>
                    <a:lnTo>
                      <a:pt x="10906" y="17340"/>
                    </a:lnTo>
                    <a:cubicBezTo>
                      <a:pt x="14466" y="15983"/>
                      <a:pt x="15621" y="12518"/>
                      <a:pt x="15371" y="8494"/>
                    </a:cubicBezTo>
                    <a:cubicBezTo>
                      <a:pt x="15073" y="3733"/>
                      <a:pt x="12288" y="0"/>
                      <a:pt x="7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4109075" y="1439975"/>
                <a:ext cx="863525" cy="151700"/>
              </a:xfrm>
              <a:custGeom>
                <a:avLst/>
                <a:gdLst/>
                <a:ahLst/>
                <a:cxnLst/>
                <a:rect l="l" t="t" r="r" b="b"/>
                <a:pathLst>
                  <a:path w="34541" h="6068" extrusionOk="0">
                    <a:moveTo>
                      <a:pt x="34540" y="0"/>
                    </a:moveTo>
                    <a:cubicBezTo>
                      <a:pt x="33052" y="1572"/>
                      <a:pt x="25932" y="2763"/>
                      <a:pt x="17360" y="2763"/>
                    </a:cubicBezTo>
                    <a:cubicBezTo>
                      <a:pt x="8930" y="2763"/>
                      <a:pt x="1905" y="1608"/>
                      <a:pt x="262" y="84"/>
                    </a:cubicBezTo>
                    <a:lnTo>
                      <a:pt x="262" y="84"/>
                    </a:lnTo>
                    <a:lnTo>
                      <a:pt x="274" y="143"/>
                    </a:lnTo>
                    <a:lnTo>
                      <a:pt x="0" y="2370"/>
                    </a:lnTo>
                    <a:cubicBezTo>
                      <a:pt x="0" y="2370"/>
                      <a:pt x="3882" y="5192"/>
                      <a:pt x="11109" y="5965"/>
                    </a:cubicBezTo>
                    <a:cubicBezTo>
                      <a:pt x="11765" y="6036"/>
                      <a:pt x="12495" y="6067"/>
                      <a:pt x="13280" y="6067"/>
                    </a:cubicBezTo>
                    <a:cubicBezTo>
                      <a:pt x="21151" y="6067"/>
                      <a:pt x="34540" y="2858"/>
                      <a:pt x="34540" y="2858"/>
                    </a:cubicBezTo>
                    <a:lnTo>
                      <a:pt x="3454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2"/>
              <p:cNvSpPr/>
              <p:nvPr/>
            </p:nvSpPr>
            <p:spPr>
              <a:xfrm>
                <a:off x="4574300" y="2420450"/>
                <a:ext cx="199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5442" extrusionOk="0">
                    <a:moveTo>
                      <a:pt x="1" y="5442"/>
                    </a:moveTo>
                    <a:lnTo>
                      <a:pt x="799" y="1"/>
                    </a:lnTo>
                  </a:path>
                </a:pathLst>
              </a:custGeom>
              <a:solidFill>
                <a:srgbClr val="68B8F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2"/>
              <p:cNvSpPr/>
              <p:nvPr/>
            </p:nvSpPr>
            <p:spPr>
              <a:xfrm>
                <a:off x="4574300" y="2419550"/>
                <a:ext cx="26225" cy="136950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5478" extrusionOk="0">
                    <a:moveTo>
                      <a:pt x="560" y="1"/>
                    </a:moveTo>
                    <a:lnTo>
                      <a:pt x="1" y="5478"/>
                    </a:lnTo>
                    <a:lnTo>
                      <a:pt x="1" y="5478"/>
                    </a:lnTo>
                    <a:lnTo>
                      <a:pt x="1049" y="72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2C1738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2"/>
              <p:cNvSpPr/>
              <p:nvPr/>
            </p:nvSpPr>
            <p:spPr>
              <a:xfrm>
                <a:off x="4908575" y="2422225"/>
                <a:ext cx="18475" cy="13635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54" extrusionOk="0">
                    <a:moveTo>
                      <a:pt x="739" y="5454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68B8F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2"/>
              <p:cNvSpPr/>
              <p:nvPr/>
            </p:nvSpPr>
            <p:spPr>
              <a:xfrm>
                <a:off x="4902625" y="2421650"/>
                <a:ext cx="24425" cy="1369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5477" extrusionOk="0">
                    <a:moveTo>
                      <a:pt x="489" y="0"/>
                    </a:moveTo>
                    <a:lnTo>
                      <a:pt x="0" y="60"/>
                    </a:lnTo>
                    <a:lnTo>
                      <a:pt x="977" y="5477"/>
                    </a:lnTo>
                    <a:lnTo>
                      <a:pt x="977" y="5477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rgbClr val="2C1738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2"/>
              <p:cNvSpPr/>
              <p:nvPr/>
            </p:nvSpPr>
            <p:spPr>
              <a:xfrm>
                <a:off x="4554950" y="1303525"/>
                <a:ext cx="237575" cy="1160150"/>
              </a:xfrm>
              <a:custGeom>
                <a:avLst/>
                <a:gdLst/>
                <a:ahLst/>
                <a:cxnLst/>
                <a:rect l="l" t="t" r="r" b="b"/>
                <a:pathLst>
                  <a:path w="9503" h="46406" extrusionOk="0">
                    <a:moveTo>
                      <a:pt x="7953" y="1"/>
                    </a:moveTo>
                    <a:cubicBezTo>
                      <a:pt x="7252" y="1"/>
                      <a:pt x="6635" y="518"/>
                      <a:pt x="6537" y="1232"/>
                    </a:cubicBezTo>
                    <a:lnTo>
                      <a:pt x="120" y="44749"/>
                    </a:lnTo>
                    <a:cubicBezTo>
                      <a:pt x="1" y="45535"/>
                      <a:pt x="549" y="46273"/>
                      <a:pt x="1346" y="46392"/>
                    </a:cubicBezTo>
                    <a:cubicBezTo>
                      <a:pt x="1414" y="46401"/>
                      <a:pt x="1480" y="46406"/>
                      <a:pt x="1546" y="46406"/>
                    </a:cubicBezTo>
                    <a:cubicBezTo>
                      <a:pt x="2252" y="46406"/>
                      <a:pt x="2869" y="45896"/>
                      <a:pt x="2977" y="45178"/>
                    </a:cubicBezTo>
                    <a:lnTo>
                      <a:pt x="9395" y="1648"/>
                    </a:lnTo>
                    <a:cubicBezTo>
                      <a:pt x="9502" y="863"/>
                      <a:pt x="8954" y="124"/>
                      <a:pt x="8169" y="17"/>
                    </a:cubicBezTo>
                    <a:cubicBezTo>
                      <a:pt x="8096" y="6"/>
                      <a:pt x="8024" y="1"/>
                      <a:pt x="79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2"/>
              <p:cNvSpPr/>
              <p:nvPr/>
            </p:nvSpPr>
            <p:spPr>
              <a:xfrm>
                <a:off x="4723125" y="1303375"/>
                <a:ext cx="223575" cy="1162375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46495" extrusionOk="0">
                    <a:moveTo>
                      <a:pt x="1536" y="1"/>
                    </a:moveTo>
                    <a:cubicBezTo>
                      <a:pt x="1477" y="1"/>
                      <a:pt x="1418" y="4"/>
                      <a:pt x="1358" y="11"/>
                    </a:cubicBezTo>
                    <a:cubicBezTo>
                      <a:pt x="561" y="119"/>
                      <a:pt x="1" y="857"/>
                      <a:pt x="108" y="1643"/>
                    </a:cubicBezTo>
                    <a:lnTo>
                      <a:pt x="5966" y="45231"/>
                    </a:lnTo>
                    <a:cubicBezTo>
                      <a:pt x="6064" y="45963"/>
                      <a:pt x="6684" y="46494"/>
                      <a:pt x="7401" y="46494"/>
                    </a:cubicBezTo>
                    <a:cubicBezTo>
                      <a:pt x="7466" y="46494"/>
                      <a:pt x="7531" y="46490"/>
                      <a:pt x="7597" y="46481"/>
                    </a:cubicBezTo>
                    <a:cubicBezTo>
                      <a:pt x="8383" y="46374"/>
                      <a:pt x="8943" y="45648"/>
                      <a:pt x="8835" y="44850"/>
                    </a:cubicBezTo>
                    <a:lnTo>
                      <a:pt x="2977" y="1262"/>
                    </a:lnTo>
                    <a:cubicBezTo>
                      <a:pt x="2878" y="524"/>
                      <a:pt x="2251" y="1"/>
                      <a:pt x="15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2"/>
              <p:cNvSpPr/>
              <p:nvPr/>
            </p:nvSpPr>
            <p:spPr>
              <a:xfrm>
                <a:off x="4720750" y="1000025"/>
                <a:ext cx="82775" cy="328050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13122" extrusionOk="0">
                    <a:moveTo>
                      <a:pt x="1681" y="1"/>
                    </a:moveTo>
                    <a:cubicBezTo>
                      <a:pt x="798" y="1"/>
                      <a:pt x="84" y="711"/>
                      <a:pt x="72" y="1596"/>
                    </a:cubicBezTo>
                    <a:lnTo>
                      <a:pt x="1" y="13098"/>
                    </a:lnTo>
                    <a:lnTo>
                      <a:pt x="3227" y="13122"/>
                    </a:lnTo>
                    <a:lnTo>
                      <a:pt x="3311" y="1620"/>
                    </a:lnTo>
                    <a:cubicBezTo>
                      <a:pt x="3311" y="727"/>
                      <a:pt x="2596" y="1"/>
                      <a:pt x="1703" y="1"/>
                    </a:cubicBezTo>
                    <a:cubicBezTo>
                      <a:pt x="1696" y="1"/>
                      <a:pt x="1689" y="1"/>
                      <a:pt x="16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2"/>
              <p:cNvSpPr/>
              <p:nvPr/>
            </p:nvSpPr>
            <p:spPr>
              <a:xfrm>
                <a:off x="4762125" y="1060450"/>
                <a:ext cx="1525" cy="267325"/>
              </a:xfrm>
              <a:custGeom>
                <a:avLst/>
                <a:gdLst/>
                <a:ahLst/>
                <a:cxnLst/>
                <a:rect l="l" t="t" r="r" b="b"/>
                <a:pathLst>
                  <a:path w="61" h="10693" extrusionOk="0">
                    <a:moveTo>
                      <a:pt x="60" y="1"/>
                    </a:moveTo>
                    <a:lnTo>
                      <a:pt x="1" y="10693"/>
                    </a:lnTo>
                  </a:path>
                </a:pathLst>
              </a:custGeom>
              <a:solidFill>
                <a:srgbClr val="68B8F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2"/>
              <p:cNvSpPr/>
              <p:nvPr/>
            </p:nvSpPr>
            <p:spPr>
              <a:xfrm>
                <a:off x="4762125" y="1060450"/>
                <a:ext cx="1525" cy="267325"/>
              </a:xfrm>
              <a:custGeom>
                <a:avLst/>
                <a:gdLst/>
                <a:ahLst/>
                <a:cxnLst/>
                <a:rect l="l" t="t" r="r" b="b"/>
                <a:pathLst>
                  <a:path w="61" h="10693" fill="none" extrusionOk="0">
                    <a:moveTo>
                      <a:pt x="60" y="1"/>
                    </a:moveTo>
                    <a:lnTo>
                      <a:pt x="1" y="1069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2"/>
              <p:cNvSpPr/>
              <p:nvPr/>
            </p:nvSpPr>
            <p:spPr>
              <a:xfrm>
                <a:off x="4683250" y="1208700"/>
                <a:ext cx="156000" cy="227725"/>
              </a:xfrm>
              <a:custGeom>
                <a:avLst/>
                <a:gdLst/>
                <a:ahLst/>
                <a:cxnLst/>
                <a:rect l="l" t="t" r="r" b="b"/>
                <a:pathLst>
                  <a:path w="6240" h="9109" extrusionOk="0">
                    <a:moveTo>
                      <a:pt x="60" y="0"/>
                    </a:moveTo>
                    <a:lnTo>
                      <a:pt x="12" y="5989"/>
                    </a:lnTo>
                    <a:cubicBezTo>
                      <a:pt x="0" y="7704"/>
                      <a:pt x="1382" y="9097"/>
                      <a:pt x="3096" y="9109"/>
                    </a:cubicBezTo>
                    <a:cubicBezTo>
                      <a:pt x="3103" y="9109"/>
                      <a:pt x="3111" y="9109"/>
                      <a:pt x="3118" y="9109"/>
                    </a:cubicBezTo>
                    <a:cubicBezTo>
                      <a:pt x="4811" y="9109"/>
                      <a:pt x="6192" y="7732"/>
                      <a:pt x="6204" y="6037"/>
                    </a:cubicBezTo>
                    <a:lnTo>
                      <a:pt x="6239" y="36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2"/>
              <p:cNvSpPr/>
              <p:nvPr/>
            </p:nvSpPr>
            <p:spPr>
              <a:xfrm>
                <a:off x="4715400" y="1291450"/>
                <a:ext cx="77125" cy="660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2643" extrusionOk="0">
                    <a:moveTo>
                      <a:pt x="1774" y="0"/>
                    </a:moveTo>
                    <a:cubicBezTo>
                      <a:pt x="596" y="0"/>
                      <a:pt x="0" y="1405"/>
                      <a:pt x="834" y="2250"/>
                    </a:cubicBezTo>
                    <a:cubicBezTo>
                      <a:pt x="1101" y="2522"/>
                      <a:pt x="1431" y="2643"/>
                      <a:pt x="1755" y="2643"/>
                    </a:cubicBezTo>
                    <a:cubicBezTo>
                      <a:pt x="2428" y="2643"/>
                      <a:pt x="3076" y="2121"/>
                      <a:pt x="3084" y="1334"/>
                    </a:cubicBezTo>
                    <a:cubicBezTo>
                      <a:pt x="3084" y="596"/>
                      <a:pt x="2501" y="12"/>
                      <a:pt x="1774" y="0"/>
                    </a:cubicBezTo>
                    <a:close/>
                  </a:path>
                </a:pathLst>
              </a:custGeom>
              <a:solidFill>
                <a:srgbClr val="AFAAAA"/>
              </a:solidFill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2"/>
              <p:cNvSpPr/>
              <p:nvPr/>
            </p:nvSpPr>
            <p:spPr>
              <a:xfrm>
                <a:off x="4055500" y="1436700"/>
                <a:ext cx="975150" cy="1526400"/>
              </a:xfrm>
              <a:custGeom>
                <a:avLst/>
                <a:gdLst/>
                <a:ahLst/>
                <a:cxnLst/>
                <a:rect l="l" t="t" r="r" b="b"/>
                <a:pathLst>
                  <a:path w="39006" h="61056" fill="none" extrusionOk="0">
                    <a:moveTo>
                      <a:pt x="0" y="0"/>
                    </a:moveTo>
                    <a:lnTo>
                      <a:pt x="0" y="54138"/>
                    </a:lnTo>
                    <a:lnTo>
                      <a:pt x="72" y="54138"/>
                    </a:lnTo>
                    <a:cubicBezTo>
                      <a:pt x="72" y="61056"/>
                      <a:pt x="38934" y="61056"/>
                      <a:pt x="38934" y="54138"/>
                    </a:cubicBezTo>
                    <a:lnTo>
                      <a:pt x="39005" y="54138"/>
                    </a:lnTo>
                    <a:lnTo>
                      <a:pt x="39005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2"/>
              <p:cNvSpPr/>
              <p:nvPr/>
            </p:nvSpPr>
            <p:spPr>
              <a:xfrm>
                <a:off x="4106700" y="1458425"/>
                <a:ext cx="872750" cy="90225"/>
              </a:xfrm>
              <a:custGeom>
                <a:avLst/>
                <a:gdLst/>
                <a:ahLst/>
                <a:cxnLst/>
                <a:rect l="l" t="t" r="r" b="b"/>
                <a:pathLst>
                  <a:path w="34910" h="360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2" y="191"/>
                      <a:pt x="72" y="382"/>
                      <a:pt x="191" y="536"/>
                    </a:cubicBezTo>
                    <a:cubicBezTo>
                      <a:pt x="322" y="679"/>
                      <a:pt x="464" y="810"/>
                      <a:pt x="619" y="929"/>
                    </a:cubicBezTo>
                    <a:cubicBezTo>
                      <a:pt x="929" y="1155"/>
                      <a:pt x="1262" y="1334"/>
                      <a:pt x="1619" y="1489"/>
                    </a:cubicBezTo>
                    <a:cubicBezTo>
                      <a:pt x="2334" y="1787"/>
                      <a:pt x="3060" y="2025"/>
                      <a:pt x="3798" y="2215"/>
                    </a:cubicBezTo>
                    <a:cubicBezTo>
                      <a:pt x="5286" y="2584"/>
                      <a:pt x="6799" y="2858"/>
                      <a:pt x="8311" y="3049"/>
                    </a:cubicBezTo>
                    <a:cubicBezTo>
                      <a:pt x="11347" y="3430"/>
                      <a:pt x="14395" y="3608"/>
                      <a:pt x="17455" y="3608"/>
                    </a:cubicBezTo>
                    <a:cubicBezTo>
                      <a:pt x="20515" y="3608"/>
                      <a:pt x="23563" y="3430"/>
                      <a:pt x="26599" y="3049"/>
                    </a:cubicBezTo>
                    <a:cubicBezTo>
                      <a:pt x="28123" y="2858"/>
                      <a:pt x="29623" y="2584"/>
                      <a:pt x="31111" y="2215"/>
                    </a:cubicBezTo>
                    <a:cubicBezTo>
                      <a:pt x="31849" y="2025"/>
                      <a:pt x="32576" y="1787"/>
                      <a:pt x="33290" y="1489"/>
                    </a:cubicBezTo>
                    <a:cubicBezTo>
                      <a:pt x="33647" y="1334"/>
                      <a:pt x="33981" y="1155"/>
                      <a:pt x="34302" y="929"/>
                    </a:cubicBezTo>
                    <a:cubicBezTo>
                      <a:pt x="34457" y="822"/>
                      <a:pt x="34588" y="679"/>
                      <a:pt x="34719" y="536"/>
                    </a:cubicBezTo>
                    <a:cubicBezTo>
                      <a:pt x="34838" y="382"/>
                      <a:pt x="34897" y="191"/>
                      <a:pt x="34909" y="1"/>
                    </a:cubicBezTo>
                    <a:lnTo>
                      <a:pt x="34909" y="1"/>
                    </a:lnTo>
                    <a:cubicBezTo>
                      <a:pt x="34897" y="191"/>
                      <a:pt x="34814" y="370"/>
                      <a:pt x="34695" y="513"/>
                    </a:cubicBezTo>
                    <a:cubicBezTo>
                      <a:pt x="34564" y="655"/>
                      <a:pt x="34421" y="774"/>
                      <a:pt x="34254" y="870"/>
                    </a:cubicBezTo>
                    <a:cubicBezTo>
                      <a:pt x="33945" y="1072"/>
                      <a:pt x="33600" y="1239"/>
                      <a:pt x="33242" y="1370"/>
                    </a:cubicBezTo>
                    <a:cubicBezTo>
                      <a:pt x="32528" y="1632"/>
                      <a:pt x="31802" y="1834"/>
                      <a:pt x="31063" y="1989"/>
                    </a:cubicBezTo>
                    <a:cubicBezTo>
                      <a:pt x="29575" y="2310"/>
                      <a:pt x="28075" y="2537"/>
                      <a:pt x="26563" y="2691"/>
                    </a:cubicBezTo>
                    <a:cubicBezTo>
                      <a:pt x="23647" y="2978"/>
                      <a:pt x="20720" y="3133"/>
                      <a:pt x="17782" y="3133"/>
                    </a:cubicBezTo>
                    <a:cubicBezTo>
                      <a:pt x="17673" y="3133"/>
                      <a:pt x="17564" y="3132"/>
                      <a:pt x="17455" y="3132"/>
                    </a:cubicBezTo>
                    <a:cubicBezTo>
                      <a:pt x="17346" y="3132"/>
                      <a:pt x="17237" y="3133"/>
                      <a:pt x="17128" y="3133"/>
                    </a:cubicBezTo>
                    <a:cubicBezTo>
                      <a:pt x="14201" y="3133"/>
                      <a:pt x="11274" y="2978"/>
                      <a:pt x="8358" y="2691"/>
                    </a:cubicBezTo>
                    <a:cubicBezTo>
                      <a:pt x="6846" y="2537"/>
                      <a:pt x="5346" y="2310"/>
                      <a:pt x="3858" y="1989"/>
                    </a:cubicBezTo>
                    <a:cubicBezTo>
                      <a:pt x="3120" y="1834"/>
                      <a:pt x="2381" y="1632"/>
                      <a:pt x="1667" y="1370"/>
                    </a:cubicBezTo>
                    <a:cubicBezTo>
                      <a:pt x="1322" y="1239"/>
                      <a:pt x="976" y="1072"/>
                      <a:pt x="655" y="870"/>
                    </a:cubicBezTo>
                    <a:cubicBezTo>
                      <a:pt x="500" y="763"/>
                      <a:pt x="357" y="644"/>
                      <a:pt x="226" y="513"/>
                    </a:cubicBezTo>
                    <a:cubicBezTo>
                      <a:pt x="95" y="370"/>
                      <a:pt x="24" y="19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2"/>
              <p:cNvSpPr/>
              <p:nvPr/>
            </p:nvSpPr>
            <p:spPr>
              <a:xfrm>
                <a:off x="4055800" y="1438750"/>
                <a:ext cx="974850" cy="1481125"/>
              </a:xfrm>
              <a:custGeom>
                <a:avLst/>
                <a:gdLst/>
                <a:ahLst/>
                <a:cxnLst/>
                <a:rect l="l" t="t" r="r" b="b"/>
                <a:pathLst>
                  <a:path w="38994" h="59245" extrusionOk="0">
                    <a:moveTo>
                      <a:pt x="169" y="0"/>
                    </a:moveTo>
                    <a:cubicBezTo>
                      <a:pt x="77" y="0"/>
                      <a:pt x="0" y="73"/>
                      <a:pt x="0" y="168"/>
                    </a:cubicBezTo>
                    <a:lnTo>
                      <a:pt x="0" y="54056"/>
                    </a:lnTo>
                    <a:lnTo>
                      <a:pt x="72" y="54056"/>
                    </a:lnTo>
                    <a:cubicBezTo>
                      <a:pt x="72" y="57515"/>
                      <a:pt x="9784" y="59244"/>
                      <a:pt x="19497" y="59244"/>
                    </a:cubicBezTo>
                    <a:cubicBezTo>
                      <a:pt x="29209" y="59244"/>
                      <a:pt x="38922" y="57515"/>
                      <a:pt x="38922" y="54056"/>
                    </a:cubicBezTo>
                    <a:lnTo>
                      <a:pt x="38993" y="54056"/>
                    </a:lnTo>
                    <a:lnTo>
                      <a:pt x="38993" y="180"/>
                    </a:lnTo>
                    <a:cubicBezTo>
                      <a:pt x="38993" y="75"/>
                      <a:pt x="38908" y="0"/>
                      <a:pt x="38819" y="0"/>
                    </a:cubicBezTo>
                    <a:cubicBezTo>
                      <a:pt x="38797" y="0"/>
                      <a:pt x="38776" y="4"/>
                      <a:pt x="38755" y="14"/>
                    </a:cubicBezTo>
                    <a:lnTo>
                      <a:pt x="38303" y="204"/>
                    </a:lnTo>
                    <a:cubicBezTo>
                      <a:pt x="37683" y="490"/>
                      <a:pt x="37124" y="895"/>
                      <a:pt x="36671" y="1395"/>
                    </a:cubicBezTo>
                    <a:cubicBezTo>
                      <a:pt x="35195" y="2966"/>
                      <a:pt x="28063" y="4157"/>
                      <a:pt x="19491" y="4157"/>
                    </a:cubicBezTo>
                    <a:cubicBezTo>
                      <a:pt x="10490" y="4157"/>
                      <a:pt x="3072" y="2847"/>
                      <a:pt x="2143" y="1157"/>
                    </a:cubicBezTo>
                    <a:cubicBezTo>
                      <a:pt x="2000" y="883"/>
                      <a:pt x="1774" y="680"/>
                      <a:pt x="1500" y="561"/>
                    </a:cubicBezTo>
                    <a:lnTo>
                      <a:pt x="238" y="14"/>
                    </a:lnTo>
                    <a:cubicBezTo>
                      <a:pt x="215" y="4"/>
                      <a:pt x="192" y="0"/>
                      <a:pt x="1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047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4606911"/>
      </p:ext>
    </p:extLst>
  </p:cSld>
  <p:clrMapOvr>
    <a:masterClrMapping/>
  </p:clrMapOvr>
</p:sld>
</file>

<file path=ppt/theme/theme1.xml><?xml version="1.0" encoding="utf-8"?>
<a:theme xmlns:a="http://schemas.openxmlformats.org/drawingml/2006/main" name="Math Subject for Elementary -4th Grade: Practice Standards by Slidesgo">
  <a:themeElements>
    <a:clrScheme name="Simple Light">
      <a:dk1>
        <a:srgbClr val="143E63"/>
      </a:dk1>
      <a:lt1>
        <a:srgbClr val="34679A"/>
      </a:lt1>
      <a:dk2>
        <a:srgbClr val="D0F3FF"/>
      </a:dk2>
      <a:lt2>
        <a:srgbClr val="F8F3DE"/>
      </a:lt2>
      <a:accent1>
        <a:srgbClr val="340931"/>
      </a:accent1>
      <a:accent2>
        <a:srgbClr val="E5739A"/>
      </a:accent2>
      <a:accent3>
        <a:srgbClr val="ECB8CA"/>
      </a:accent3>
      <a:accent4>
        <a:srgbClr val="FFDB48"/>
      </a:accent4>
      <a:accent5>
        <a:srgbClr val="B2ADAD"/>
      </a:accent5>
      <a:accent6>
        <a:srgbClr val="E5DADB"/>
      </a:accent6>
      <a:hlink>
        <a:srgbClr val="143E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Microsoft Office PowerPoint</Application>
  <PresentationFormat>On-screen Show (16:9)</PresentationFormat>
  <Paragraphs>212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Lato</vt:lpstr>
      <vt:lpstr>-apple-system</vt:lpstr>
      <vt:lpstr>Bebas Neue</vt:lpstr>
      <vt:lpstr>Bitter</vt:lpstr>
      <vt:lpstr>Courier New</vt:lpstr>
      <vt:lpstr>Merriweather Sans</vt:lpstr>
      <vt:lpstr>Tw Cen MT Condensed Extra Bold</vt:lpstr>
      <vt:lpstr>TitilliumWeb700Bold</vt:lpstr>
      <vt:lpstr>Times New Roman</vt:lpstr>
      <vt:lpstr>Cambria Math</vt:lpstr>
      <vt:lpstr>Arial</vt:lpstr>
      <vt:lpstr>Math Subject for Elementary -4th Grade: Practice Standards by Slidesgo</vt:lpstr>
      <vt:lpstr>Generalized Linear Models</vt:lpstr>
      <vt:lpstr>Introduction</vt:lpstr>
      <vt:lpstr>Review OLS LM</vt:lpstr>
      <vt:lpstr>Review OLS LM</vt:lpstr>
      <vt:lpstr>Recap naming</vt:lpstr>
      <vt:lpstr>Are these can represent a linear model</vt:lpstr>
      <vt:lpstr>OLS Assumptions</vt:lpstr>
      <vt:lpstr>How to check these Assumptions:</vt:lpstr>
      <vt:lpstr>GLM’s</vt:lpstr>
      <vt:lpstr> Random Component </vt:lpstr>
      <vt:lpstr>GLM’s Assumptions</vt:lpstr>
      <vt:lpstr>Summary (Just Examples)</vt:lpstr>
      <vt:lpstr>Link function  Vs  Transformation</vt:lpstr>
      <vt:lpstr>PowerPoint Presentation</vt:lpstr>
      <vt:lpstr>Y Vs X</vt:lpstr>
      <vt:lpstr>Link function Vs Transformation</vt:lpstr>
      <vt:lpstr>PowerPoint Presentation</vt:lpstr>
      <vt:lpstr>GLM’s in R</vt:lpstr>
      <vt:lpstr>data = data = </vt:lpstr>
      <vt:lpstr>PowerPoint Presentation</vt:lpstr>
      <vt:lpstr>PowerPoint Presentation</vt:lpstr>
      <vt:lpstr>True/Flase Check Point</vt:lpstr>
      <vt:lpstr>Statistician: Karl Pearson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</dc:title>
  <cp:lastModifiedBy>عمار بن ياسر</cp:lastModifiedBy>
  <cp:revision>28</cp:revision>
  <dcterms:modified xsi:type="dcterms:W3CDTF">2021-10-19T13:16:42Z</dcterms:modified>
</cp:coreProperties>
</file>