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3" r:id="rId5"/>
    <p:sldId id="272" r:id="rId6"/>
    <p:sldId id="271" r:id="rId7"/>
    <p:sldId id="259" r:id="rId8"/>
    <p:sldId id="260" r:id="rId9"/>
    <p:sldId id="261" r:id="rId10"/>
    <p:sldId id="262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A2DC2-C703-4379-AAD3-8CA7F4589573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F018-B1E1-49B8-A957-C24601D9E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此種方式是針對某種場景參數，給定部份對應的影像與場景做為訓練資料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(training data)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，藉由研究影像的統計特性來學習如何由給定的任一影像推論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(infer)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出其相對應的場景。我們以圖進一步說明，我們一開始先對原始真實場景進行特定運算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(operations)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以得到相對應的影像。此運算的選擇與我們的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目的有關，若所欲評估的場景參數為移動估計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(motion estimation)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，則運算則是人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為的影像平移；同樣地，若評估參數為超級解析度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(super-resolution)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，則運算為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高頻濾波器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(high-frequency filter)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。如此一來，即可得到多組不同的場景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影像組，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並透過馬可夫網路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(Markov network)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自動學習出影像與場景間的對應關係。得到這樣一個經訓練的馬可夫網路後，將來只要輸入任何一張影像，則可經由自動的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貝氏可信度傳遞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(Bayesian belief propagation)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測試，找到該影像最可能的對應場景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使得事後機率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scene|image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，而得知該影像所隱含的場景參數。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馬可夫網路可視為一個隨機變數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(random variable)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中的所有聯合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機率分布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(joint probability distribution)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的表示模型。就數學定義而言，一個馬可夫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網路包含兩部份，分別為：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‧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一個無向性圖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(undirected graph) G = (V, E)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，其中每個節點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(vertex)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v∈V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中的隨機變數，而每個邊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altLang="zh-TW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代表隨機變數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u,v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間的依賴關係。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‧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一群潛在函式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(potential functions) 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的集合，其中每一個函式對應於一個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中的派系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(clique) 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。每一個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是一個由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中元素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(element)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所產生的可能聯合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(joint assignment)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到非負實數的對應。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為使影像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場景組能有效套入馬可夫網路，我們將影像與場景都分割成較小塊的補丁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(patch)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，然後將馬可夫網路中的一個節點對應到一個補丁，而連接的邊表示統計上的依賴關係，如圖四。當我們知道了位置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上的場景即可同時獲得該處影像與相鄰場景的資訊。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因此，解決一個完整的馬可夫網路包含兩個階段：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首先為學習階段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(learning phase)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，網路的連結參數將由訓練資料中學習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而得；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接著是推論階段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(inference phase)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，對應於特定影像的場景將由已訓練之網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路中推論與評估而得。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7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简单来说，就是给定一个观察序列（高维度），</a:t>
            </a:r>
            <a:r>
              <a:rPr lang="en-US" altLang="zh-CN" sz="1200" dirty="0" smtClean="0"/>
              <a:t>PPCA</a:t>
            </a:r>
            <a:r>
              <a:rPr lang="zh-CN" altLang="zh-CN" sz="1200" dirty="0" smtClean="0"/>
              <a:t>模型建立潜在的可变序列（低维度），同时根据最大似然估计准则找到最优的参数。它的优点是避免了带有丢失数据的</a:t>
            </a:r>
            <a:r>
              <a:rPr lang="en-US" altLang="zh-CN" sz="1200" dirty="0" smtClean="0"/>
              <a:t>PCA</a:t>
            </a:r>
            <a:r>
              <a:rPr lang="zh-CN" altLang="zh-CN" sz="1200" dirty="0" smtClean="0"/>
              <a:t>处理情况，也可以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35696" y="69269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40"/>
            <a:ext cx="1008112" cy="907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基于视觉</a:t>
            </a:r>
            <a:r>
              <a:rPr lang="zh-CN" altLang="en-US" b="1" dirty="0" smtClean="0"/>
              <a:t>的</a:t>
            </a:r>
            <a:r>
              <a:rPr lang="zh-CN" altLang="zh-CN" b="1" dirty="0"/>
              <a:t>运动区域检测</a:t>
            </a:r>
            <a:r>
              <a:rPr lang="zh-CN" altLang="zh-CN" b="1" dirty="0" smtClean="0"/>
              <a:t>与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b="1" dirty="0" smtClean="0"/>
              <a:t>异常</a:t>
            </a:r>
            <a:r>
              <a:rPr lang="zh-CN" altLang="zh-CN" b="1" dirty="0"/>
              <a:t>行为方法研究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     学生     </a:t>
            </a:r>
            <a:r>
              <a:rPr lang="zh-CN" altLang="en-US" dirty="0" smtClean="0"/>
              <a:t>刘凤桐</a:t>
            </a:r>
            <a:endParaRPr lang="en-US" altLang="zh-CN" dirty="0"/>
          </a:p>
          <a:p>
            <a:r>
              <a:rPr lang="zh-CN" altLang="en-US" dirty="0" smtClean="0"/>
              <a:t>导师     王</a:t>
            </a:r>
            <a:r>
              <a:rPr lang="zh-CN" altLang="en-US" dirty="0" smtClean="0"/>
              <a:t>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存在的困难与问题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目前实行</a:t>
            </a:r>
            <a:r>
              <a:rPr lang="en-US" altLang="zh-CN" dirty="0"/>
              <a:t>GMM</a:t>
            </a:r>
            <a:r>
              <a:rPr lang="zh-CN" altLang="zh-CN" dirty="0"/>
              <a:t>背景建模不能很好的处理阴影问题；</a:t>
            </a:r>
          </a:p>
          <a:p>
            <a:pPr lvl="0"/>
            <a:r>
              <a:rPr lang="zh-CN" altLang="zh-CN" dirty="0"/>
              <a:t>时空</a:t>
            </a:r>
            <a:r>
              <a:rPr lang="en-US" altLang="zh-CN" dirty="0"/>
              <a:t>MRF</a:t>
            </a:r>
            <a:r>
              <a:rPr lang="zh-CN" altLang="zh-CN" dirty="0"/>
              <a:t>模型的算法实现将是实现的难点；</a:t>
            </a:r>
          </a:p>
          <a:p>
            <a:pPr lvl="0"/>
            <a:r>
              <a:rPr lang="zh-CN" altLang="zh-CN" dirty="0"/>
              <a:t>模型的检测效果有待于实验的检验与评价；</a:t>
            </a:r>
          </a:p>
          <a:p>
            <a:pPr lvl="0"/>
            <a:r>
              <a:rPr lang="zh-CN" altLang="zh-CN" dirty="0"/>
              <a:t>如何有效结合</a:t>
            </a:r>
            <a:r>
              <a:rPr lang="en-US" altLang="zh-CN" dirty="0"/>
              <a:t>GMM</a:t>
            </a:r>
            <a:r>
              <a:rPr lang="zh-CN" altLang="zh-CN" dirty="0"/>
              <a:t>的运动区域检测与时空</a:t>
            </a:r>
            <a:r>
              <a:rPr lang="en-US" altLang="zh-CN" dirty="0"/>
              <a:t>MRF</a:t>
            </a:r>
            <a:r>
              <a:rPr lang="zh-CN" altLang="zh-CN" dirty="0"/>
              <a:t>上的异常检测。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600" dirty="0" smtClean="0"/>
              <a:t>感谢各位老师指导！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0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8229600" cy="3181768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VISTA(Vision by Image/Scene Training) Framework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8229600" cy="3026663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Framework of the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MRF 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光流特征提取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MPPCA(Mixture Probabilistic Principal Component Analysis)</a:t>
            </a:r>
          </a:p>
          <a:p>
            <a:pPr marL="0" indent="0" algn="ctr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PCA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PPCA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将</a:t>
            </a:r>
            <a:r>
              <a:rPr lang="en-US" altLang="zh-CN" sz="2400" dirty="0"/>
              <a:t>PCA</a:t>
            </a:r>
            <a:r>
              <a:rPr lang="zh-CN" altLang="zh-CN" sz="2400" dirty="0"/>
              <a:t>用概率的方式表示</a:t>
            </a:r>
            <a:r>
              <a:rPr lang="zh-CN" altLang="zh-CN" sz="2400" dirty="0" smtClean="0"/>
              <a:t>。混合</a:t>
            </a:r>
            <a:r>
              <a:rPr lang="zh-CN" altLang="zh-CN" sz="2400" dirty="0"/>
              <a:t>多组</a:t>
            </a:r>
            <a:r>
              <a:rPr lang="en-US" altLang="zh-CN" sz="2400" dirty="0"/>
              <a:t>PPCA</a:t>
            </a:r>
            <a:r>
              <a:rPr lang="zh-CN" altLang="zh-CN" sz="2400" dirty="0"/>
              <a:t>来表示更复杂的情况，即</a:t>
            </a:r>
            <a:r>
              <a:rPr lang="en-US" altLang="zh-CN" sz="2400" dirty="0" smtClean="0"/>
              <a:t>MPPCA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 descr="C:\Users\Administrator\Desktop\recent\pc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2496294"/>
            <a:ext cx="229552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GMM</a:t>
                </a:r>
                <a:r>
                  <a:rPr lang="zh-CN" altLang="en-US" dirty="0" smtClean="0"/>
                  <a:t>背景建模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检测运动</a:t>
                </a:r>
                <a:r>
                  <a:rPr lang="zh-CN" altLang="en-US" dirty="0" smtClean="0"/>
                  <a:t>区域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𝜂</m:t>
                          </m:r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目前已完成的研究工作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光</a:t>
            </a:r>
            <a:r>
              <a:rPr lang="zh-CN" altLang="en-US" dirty="0" smtClean="0"/>
              <a:t>流特征提取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高斯混合模型的运动区域检测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9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后期拟完成的研究工作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时空</a:t>
            </a:r>
            <a:r>
              <a:rPr lang="en-US" altLang="zh-CN" sz="2400" dirty="0" smtClean="0"/>
              <a:t>MRF</a:t>
            </a:r>
            <a:r>
              <a:rPr lang="zh-CN" altLang="en-US" sz="2400" dirty="0" smtClean="0"/>
              <a:t>模型的算法实现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实验检测与评价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结合运动区域检测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68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后期的进度安排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-5</a:t>
            </a:r>
            <a:r>
              <a:rPr lang="zh-CN" altLang="zh-CN" dirty="0"/>
              <a:t>月 实现整个时空</a:t>
            </a:r>
            <a:r>
              <a:rPr lang="en-US" altLang="zh-CN" dirty="0"/>
              <a:t>MRF</a:t>
            </a:r>
            <a:r>
              <a:rPr lang="zh-CN" altLang="zh-CN" dirty="0"/>
              <a:t>模型的算法。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-7</a:t>
            </a:r>
            <a:r>
              <a:rPr lang="zh-CN" altLang="zh-CN" dirty="0"/>
              <a:t>月 通过实验检验并评价模型并进行相应改进。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-9</a:t>
            </a:r>
            <a:r>
              <a:rPr lang="zh-CN" altLang="zh-CN" dirty="0"/>
              <a:t>月 撰写论文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34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690</TotalTime>
  <Words>999</Words>
  <Application>Microsoft Office PowerPoint</Application>
  <PresentationFormat>全屏显示(4:3)</PresentationFormat>
  <Paragraphs>65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基于视觉的运动区域检测与 异常行为方法研究</vt:lpstr>
      <vt:lpstr>课题主要研究内容</vt:lpstr>
      <vt:lpstr>课题主要研究内容</vt:lpstr>
      <vt:lpstr>课题主要研究内容</vt:lpstr>
      <vt:lpstr>课题主要研究内容</vt:lpstr>
      <vt:lpstr>课题主要研究内容</vt:lpstr>
      <vt:lpstr>目前已完成的研究工作</vt:lpstr>
      <vt:lpstr>后期拟完成的研究工作</vt:lpstr>
      <vt:lpstr>后期的进度安排</vt:lpstr>
      <vt:lpstr>存在的困难与问题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</dc:creator>
  <cp:lastModifiedBy>tong</cp:lastModifiedBy>
  <cp:revision>114</cp:revision>
  <dcterms:created xsi:type="dcterms:W3CDTF">2012-10-10T13:05:03Z</dcterms:created>
  <dcterms:modified xsi:type="dcterms:W3CDTF">2013-03-21T07:39:53Z</dcterms:modified>
</cp:coreProperties>
</file>