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8" r:id="rId3"/>
    <p:sldId id="265" r:id="rId4"/>
    <p:sldId id="259" r:id="rId5"/>
    <p:sldId id="266" r:id="rId6"/>
    <p:sldId id="267" r:id="rId7"/>
    <p:sldId id="268" r:id="rId8"/>
    <p:sldId id="260" r:id="rId9"/>
    <p:sldId id="269" r:id="rId10"/>
    <p:sldId id="261" r:id="rId11"/>
    <p:sldId id="270" r:id="rId12"/>
    <p:sldId id="262" r:id="rId13"/>
    <p:sldId id="271" r:id="rId14"/>
    <p:sldId id="277" r:id="rId15"/>
    <p:sldId id="272" r:id="rId16"/>
    <p:sldId id="278" r:id="rId17"/>
    <p:sldId id="263" r:id="rId18"/>
    <p:sldId id="273" r:id="rId19"/>
    <p:sldId id="274" r:id="rId20"/>
    <p:sldId id="275" r:id="rId21"/>
    <p:sldId id="264"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D37"/>
    <a:srgbClr val="161B21"/>
    <a:srgbClr val="8BD8BD"/>
    <a:srgbClr val="243665"/>
    <a:srgbClr val="EC8B5E"/>
    <a:srgbClr val="FFE67C"/>
    <a:srgbClr val="F7C5CC"/>
    <a:srgbClr val="FBF8BE"/>
    <a:srgbClr val="234E70"/>
    <a:srgbClr val="1D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20" autoAdjust="0"/>
  </p:normalViewPr>
  <p:slideViewPr>
    <p:cSldViewPr snapToGrid="0">
      <p:cViewPr varScale="1">
        <p:scale>
          <a:sx n="99" d="100"/>
          <a:sy n="99"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6C399-5804-400C-AFF4-FDB00E2630B7}"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C428A-CCD3-4625-B355-A1E20AC66D46}" type="slidenum">
              <a:rPr lang="en-US" smtClean="0"/>
              <a:t>‹#›</a:t>
            </a:fld>
            <a:endParaRPr lang="en-US"/>
          </a:p>
        </p:txBody>
      </p:sp>
    </p:spTree>
    <p:extLst>
      <p:ext uri="{BB962C8B-B14F-4D97-AF65-F5344CB8AC3E}">
        <p14:creationId xmlns:p14="http://schemas.microsoft.com/office/powerpoint/2010/main" val="1918678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428A-CCD3-4625-B355-A1E20AC66D46}" type="slidenum">
              <a:rPr lang="en-US" smtClean="0"/>
              <a:t>1</a:t>
            </a:fld>
            <a:endParaRPr lang="en-US"/>
          </a:p>
        </p:txBody>
      </p:sp>
    </p:spTree>
    <p:extLst>
      <p:ext uri="{BB962C8B-B14F-4D97-AF65-F5344CB8AC3E}">
        <p14:creationId xmlns:p14="http://schemas.microsoft.com/office/powerpoint/2010/main" val="127759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Definition:</a:t>
            </a:r>
            <a:r>
              <a:rPr lang="en-US" b="0" i="0" dirty="0">
                <a:solidFill>
                  <a:srgbClr val="374151"/>
                </a:solidFill>
                <a:effectLst/>
                <a:latin typeface="Söhne"/>
              </a:rPr>
              <a:t> Attribution in machine learning refers to the process of assigning importance scores or contributions to different input features or components of a model's prediction.</a:t>
            </a:r>
          </a:p>
          <a:p>
            <a:r>
              <a:rPr lang="en-US" b="1" i="0" dirty="0">
                <a:effectLst/>
                <a:latin typeface="Söhne"/>
              </a:rPr>
              <a:t>Purpose:</a:t>
            </a:r>
            <a:r>
              <a:rPr lang="en-US" b="0" i="0" dirty="0">
                <a:solidFill>
                  <a:srgbClr val="374151"/>
                </a:solidFill>
                <a:effectLst/>
                <a:latin typeface="Söhne"/>
              </a:rPr>
              <a:t> Attribution techniques help understand why a model made a specific prediction or decision. They provide insights into which features were crucial and which were less influential in reaching that decision.</a:t>
            </a:r>
            <a:endParaRPr lang="en-US" dirty="0"/>
          </a:p>
        </p:txBody>
      </p:sp>
      <p:sp>
        <p:nvSpPr>
          <p:cNvPr id="4" name="Slide Number Placeholder 3"/>
          <p:cNvSpPr>
            <a:spLocks noGrp="1"/>
          </p:cNvSpPr>
          <p:nvPr>
            <p:ph type="sldNum" sz="quarter" idx="5"/>
          </p:nvPr>
        </p:nvSpPr>
        <p:spPr/>
        <p:txBody>
          <a:bodyPr/>
          <a:lstStyle/>
          <a:p>
            <a:fld id="{B83C428A-CCD3-4625-B355-A1E20AC66D46}" type="slidenum">
              <a:rPr lang="en-US" smtClean="0"/>
              <a:t>13</a:t>
            </a:fld>
            <a:endParaRPr lang="en-US"/>
          </a:p>
        </p:txBody>
      </p:sp>
    </p:spTree>
    <p:extLst>
      <p:ext uri="{BB962C8B-B14F-4D97-AF65-F5344CB8AC3E}">
        <p14:creationId xmlns:p14="http://schemas.microsoft.com/office/powerpoint/2010/main" val="216902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74151"/>
                </a:solidFill>
                <a:effectLst/>
                <a:latin typeface="Söhne"/>
              </a:rPr>
              <a:t>The curve represents the change in the model's output as we move from the baseline to the input.</a:t>
            </a:r>
          </a:p>
          <a:p>
            <a:pPr marL="171450" indent="-171450">
              <a:buFont typeface="Arial" panose="020B0604020202020204" pitchFamily="34" charset="0"/>
              <a:buChar char="•"/>
            </a:pPr>
            <a:r>
              <a:rPr lang="en-US" b="0" i="0" dirty="0">
                <a:solidFill>
                  <a:srgbClr val="374151"/>
                </a:solidFill>
                <a:effectLst/>
                <a:latin typeface="Söhne"/>
              </a:rPr>
              <a:t>you are effectively measuring the total contribution of each feature along that path. </a:t>
            </a:r>
          </a:p>
          <a:p>
            <a:pPr marL="171450" indent="-171450">
              <a:buFont typeface="Arial" panose="020B0604020202020204" pitchFamily="34" charset="0"/>
              <a:buChar char="•"/>
            </a:pPr>
            <a:r>
              <a:rPr lang="en-US" b="0" i="0" dirty="0">
                <a:solidFill>
                  <a:srgbClr val="374151"/>
                </a:solidFill>
                <a:effectLst/>
                <a:latin typeface="Söhne"/>
              </a:rPr>
              <a:t>The integral term calculates the accumulated influence of the features as you move from the baseline (where the features have no influence) to the actual input of interest. </a:t>
            </a:r>
          </a:p>
          <a:p>
            <a:pPr marL="171450" indent="-171450">
              <a:buFont typeface="Arial" panose="020B0604020202020204" pitchFamily="34" charset="0"/>
              <a:buChar char="•"/>
            </a:pPr>
            <a:r>
              <a:rPr lang="en-US" b="0" i="0" dirty="0">
                <a:solidFill>
                  <a:srgbClr val="374151"/>
                </a:solidFill>
                <a:effectLst/>
                <a:latin typeface="Söhne"/>
              </a:rPr>
              <a:t>The result is an attribution score for each feature, indicating its importance in generating the model's output at that specific input.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3C428A-CCD3-4625-B355-A1E20AC66D46}" type="slidenum">
              <a:rPr lang="en-US" smtClean="0"/>
              <a:t>14</a:t>
            </a:fld>
            <a:endParaRPr lang="en-US"/>
          </a:p>
        </p:txBody>
      </p:sp>
    </p:spTree>
    <p:extLst>
      <p:ext uri="{BB962C8B-B14F-4D97-AF65-F5344CB8AC3E}">
        <p14:creationId xmlns:p14="http://schemas.microsoft.com/office/powerpoint/2010/main" val="299572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 Sensitivity analysis is a technique used to assess how changes or variations in input features affect the output or predictions of a model. It involves systematically altering one or more input features while observing the impact on model outputs.</a:t>
            </a:r>
          </a:p>
          <a:p>
            <a:pPr algn="l">
              <a:buFont typeface="Arial" panose="020B0604020202020204" pitchFamily="34" charset="0"/>
              <a:buChar char="•"/>
            </a:pPr>
            <a:r>
              <a:rPr lang="en-US" b="1" i="0" dirty="0">
                <a:solidFill>
                  <a:srgbClr val="374151"/>
                </a:solidFill>
                <a:effectLst/>
                <a:latin typeface="Söhne"/>
              </a:rPr>
              <a:t>Purpose:</a:t>
            </a:r>
            <a:r>
              <a:rPr lang="en-US" b="0" i="0" dirty="0">
                <a:solidFill>
                  <a:srgbClr val="374151"/>
                </a:solidFill>
                <a:effectLst/>
                <a:latin typeface="Söhne"/>
              </a:rPr>
              <a:t> Sensitivity analysis helps evaluate a model's robustness and stability. It provides insights into how sensitive the model is to changes in input data. For interpretable AI, sensitivity analysis can reveal the model's response to different scenarios, aiding in risk assessment and decision-making.</a:t>
            </a:r>
          </a:p>
        </p:txBody>
      </p:sp>
      <p:sp>
        <p:nvSpPr>
          <p:cNvPr id="4" name="Slide Number Placeholder 3"/>
          <p:cNvSpPr>
            <a:spLocks noGrp="1"/>
          </p:cNvSpPr>
          <p:nvPr>
            <p:ph type="sldNum" sz="quarter" idx="5"/>
          </p:nvPr>
        </p:nvSpPr>
        <p:spPr/>
        <p:txBody>
          <a:bodyPr/>
          <a:lstStyle/>
          <a:p>
            <a:fld id="{B83C428A-CCD3-4625-B355-A1E20AC66D46}" type="slidenum">
              <a:rPr lang="en-US" smtClean="0"/>
              <a:t>15</a:t>
            </a:fld>
            <a:endParaRPr lang="en-US"/>
          </a:p>
        </p:txBody>
      </p:sp>
    </p:spTree>
    <p:extLst>
      <p:ext uri="{BB962C8B-B14F-4D97-AF65-F5344CB8AC3E}">
        <p14:creationId xmlns:p14="http://schemas.microsoft.com/office/powerpoint/2010/main" val="390334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 Sensitivity analysis is a technique used to assess how changes or variations in input features affect the output or predictions of a model. It involves systematically altering one or more input features while observing the impact on model outputs.</a:t>
            </a:r>
          </a:p>
          <a:p>
            <a:pPr algn="l">
              <a:buFont typeface="Arial" panose="020B0604020202020204" pitchFamily="34" charset="0"/>
              <a:buChar char="•"/>
            </a:pPr>
            <a:r>
              <a:rPr lang="en-US" b="1" i="0" dirty="0">
                <a:solidFill>
                  <a:srgbClr val="374151"/>
                </a:solidFill>
                <a:effectLst/>
                <a:latin typeface="Söhne"/>
              </a:rPr>
              <a:t>Purpose:</a:t>
            </a:r>
            <a:r>
              <a:rPr lang="en-US" b="0" i="0" dirty="0">
                <a:solidFill>
                  <a:srgbClr val="374151"/>
                </a:solidFill>
                <a:effectLst/>
                <a:latin typeface="Söhne"/>
              </a:rPr>
              <a:t> Sensitivity analysis helps evaluate a model's robustness and stability. It provides insights into how sensitive the model is to changes in input data. For interpretable AI, sensitivity analysis can reveal the model's response to different scenarios, aiding in risk assessment and decision-making.</a:t>
            </a:r>
          </a:p>
        </p:txBody>
      </p:sp>
      <p:sp>
        <p:nvSpPr>
          <p:cNvPr id="4" name="Slide Number Placeholder 3"/>
          <p:cNvSpPr>
            <a:spLocks noGrp="1"/>
          </p:cNvSpPr>
          <p:nvPr>
            <p:ph type="sldNum" sz="quarter" idx="5"/>
          </p:nvPr>
        </p:nvSpPr>
        <p:spPr/>
        <p:txBody>
          <a:bodyPr/>
          <a:lstStyle/>
          <a:p>
            <a:fld id="{B83C428A-CCD3-4625-B355-A1E20AC66D46}" type="slidenum">
              <a:rPr lang="en-US" smtClean="0"/>
              <a:t>16</a:t>
            </a:fld>
            <a:endParaRPr lang="en-US"/>
          </a:p>
        </p:txBody>
      </p:sp>
    </p:spTree>
    <p:extLst>
      <p:ext uri="{BB962C8B-B14F-4D97-AF65-F5344CB8AC3E}">
        <p14:creationId xmlns:p14="http://schemas.microsoft.com/office/powerpoint/2010/main" val="139432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428A-CCD3-4625-B355-A1E20AC66D46}" type="slidenum">
              <a:rPr lang="en-US" smtClean="0"/>
              <a:t>21</a:t>
            </a:fld>
            <a:endParaRPr lang="en-US"/>
          </a:p>
        </p:txBody>
      </p:sp>
    </p:spTree>
    <p:extLst>
      <p:ext uri="{BB962C8B-B14F-4D97-AF65-F5344CB8AC3E}">
        <p14:creationId xmlns:p14="http://schemas.microsoft.com/office/powerpoint/2010/main" val="79757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C428A-CCD3-4625-B355-A1E20AC66D46}" type="slidenum">
              <a:rPr lang="en-US" smtClean="0"/>
              <a:t>22</a:t>
            </a:fld>
            <a:endParaRPr lang="en-US"/>
          </a:p>
        </p:txBody>
      </p:sp>
    </p:spTree>
    <p:extLst>
      <p:ext uri="{BB962C8B-B14F-4D97-AF65-F5344CB8AC3E}">
        <p14:creationId xmlns:p14="http://schemas.microsoft.com/office/powerpoint/2010/main" val="1241165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2649-EA64-6751-AAA0-E4AFA11A24DF}"/>
              </a:ext>
            </a:extLst>
          </p:cNvPr>
          <p:cNvSpPr>
            <a:spLocks noGrp="1"/>
          </p:cNvSpPr>
          <p:nvPr>
            <p:ph type="ctrTitle"/>
          </p:nvPr>
        </p:nvSpPr>
        <p:spPr>
          <a:xfrm>
            <a:off x="1524000" y="1122363"/>
            <a:ext cx="9144000" cy="2387600"/>
          </a:xfrm>
        </p:spPr>
        <p:txBody>
          <a:bodyPr anchor="b"/>
          <a:lstStyle>
            <a:lvl1pPr algn="ctr">
              <a:defRPr sz="6000" b="1">
                <a:latin typeface="Roboto Condensed" panose="02000000000000000000" pitchFamily="2" charset="0"/>
                <a:ea typeface="Roboto Condensed" panose="02000000000000000000"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F860B-D0FC-2DA5-FF2E-6B44A40C9D77}"/>
              </a:ext>
            </a:extLst>
          </p:cNvPr>
          <p:cNvSpPr>
            <a:spLocks noGrp="1"/>
          </p:cNvSpPr>
          <p:nvPr>
            <p:ph type="subTitle" idx="1"/>
          </p:nvPr>
        </p:nvSpPr>
        <p:spPr>
          <a:xfrm>
            <a:off x="1524000" y="3602038"/>
            <a:ext cx="9144000" cy="1655762"/>
          </a:xfrm>
        </p:spPr>
        <p:txBody>
          <a:bodyPr/>
          <a:lstStyle>
            <a:lvl1pPr marL="0" indent="0" algn="ctr">
              <a:buNone/>
              <a:defRPr sz="2400" b="1">
                <a:latin typeface="Roboto Condensed" panose="02000000000000000000" pitchFamily="2" charset="0"/>
                <a:ea typeface="Roboto Condensed"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56B0F1-8581-E58F-0C6D-2F054BEED023}"/>
              </a:ext>
            </a:extLst>
          </p:cNvPr>
          <p:cNvSpPr>
            <a:spLocks noGrp="1"/>
          </p:cNvSpPr>
          <p:nvPr>
            <p:ph type="dt" sz="half" idx="10"/>
          </p:nvPr>
        </p:nvSpPr>
        <p:spPr/>
        <p:txBody>
          <a:bodyPr/>
          <a:lstStyle>
            <a:lvl1pPr>
              <a:defRPr b="1">
                <a:latin typeface="Roboto Condensed" panose="02000000000000000000" pitchFamily="2" charset="0"/>
                <a:ea typeface="Roboto Condensed" panose="02000000000000000000" pitchFamily="2" charset="0"/>
              </a:defRPr>
            </a:lvl1pPr>
          </a:lstStyle>
          <a:p>
            <a:fld id="{8448F94D-EFC3-48DD-8EE2-EC1A37A8982B}" type="datetime1">
              <a:rPr lang="en-US" smtClean="0"/>
              <a:t>10/27/2023</a:t>
            </a:fld>
            <a:endParaRPr lang="en-US"/>
          </a:p>
        </p:txBody>
      </p:sp>
      <p:sp>
        <p:nvSpPr>
          <p:cNvPr id="5" name="Footer Placeholder 4">
            <a:extLst>
              <a:ext uri="{FF2B5EF4-FFF2-40B4-BE49-F238E27FC236}">
                <a16:creationId xmlns:a16="http://schemas.microsoft.com/office/drawing/2014/main" id="{AA9AF9D4-C03D-1B9B-FEAE-748942BAF99D}"/>
              </a:ext>
            </a:extLst>
          </p:cNvPr>
          <p:cNvSpPr>
            <a:spLocks noGrp="1"/>
          </p:cNvSpPr>
          <p:nvPr>
            <p:ph type="ftr" sz="quarter" idx="11"/>
          </p:nvPr>
        </p:nvSpPr>
        <p:spPr/>
        <p:txBody>
          <a:bodyPr/>
          <a:lstStyle>
            <a:lvl1pPr>
              <a:defRPr b="1">
                <a:latin typeface="Roboto Condensed" panose="02000000000000000000" pitchFamily="2" charset="0"/>
                <a:ea typeface="Roboto Condensed"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EB7FE19F-E0EF-0109-ACB6-9EF0A67F5BF7}"/>
              </a:ext>
            </a:extLst>
          </p:cNvPr>
          <p:cNvSpPr>
            <a:spLocks noGrp="1"/>
          </p:cNvSpPr>
          <p:nvPr>
            <p:ph type="sldNum" sz="quarter" idx="12"/>
          </p:nvPr>
        </p:nvSpPr>
        <p:spPr/>
        <p:txBody>
          <a:bodyPr/>
          <a:lstStyle>
            <a:lvl1pPr>
              <a:defRPr b="1">
                <a:latin typeface="Roboto Condensed" panose="02000000000000000000" pitchFamily="2" charset="0"/>
                <a:ea typeface="Roboto Condensed" panose="02000000000000000000" pitchFamily="2" charset="0"/>
              </a:defRPr>
            </a:lvl1pPr>
          </a:lstStyle>
          <a:p>
            <a:fld id="{3C49D8F3-6AFE-4D98-82C9-044F94492A37}" type="slidenum">
              <a:rPr lang="en-US" smtClean="0"/>
              <a:t>‹#›</a:t>
            </a:fld>
            <a:endParaRPr lang="en-US"/>
          </a:p>
        </p:txBody>
      </p:sp>
    </p:spTree>
    <p:extLst>
      <p:ext uri="{BB962C8B-B14F-4D97-AF65-F5344CB8AC3E}">
        <p14:creationId xmlns:p14="http://schemas.microsoft.com/office/powerpoint/2010/main" val="131289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EC99-2D99-2EAC-BCCB-29A2C20714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0C711-B7CA-7ED5-89DF-35F34730D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33C38-AE6D-5632-17C2-46DCAB2110BC}"/>
              </a:ext>
            </a:extLst>
          </p:cNvPr>
          <p:cNvSpPr>
            <a:spLocks noGrp="1"/>
          </p:cNvSpPr>
          <p:nvPr>
            <p:ph type="dt" sz="half" idx="10"/>
          </p:nvPr>
        </p:nvSpPr>
        <p:spPr/>
        <p:txBody>
          <a:bodyPr/>
          <a:lstStyle/>
          <a:p>
            <a:fld id="{830115FD-F7D6-412B-854B-D772D043CB86}" type="datetime1">
              <a:rPr lang="en-US" smtClean="0"/>
              <a:t>10/27/2023</a:t>
            </a:fld>
            <a:endParaRPr lang="en-US"/>
          </a:p>
        </p:txBody>
      </p:sp>
      <p:sp>
        <p:nvSpPr>
          <p:cNvPr id="5" name="Footer Placeholder 4">
            <a:extLst>
              <a:ext uri="{FF2B5EF4-FFF2-40B4-BE49-F238E27FC236}">
                <a16:creationId xmlns:a16="http://schemas.microsoft.com/office/drawing/2014/main" id="{BADF3BD5-DAB6-C91F-3E3B-E14269DD1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CE2AA-22DD-E754-D084-A5725A5D0BC7}"/>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311497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240F5-3F0B-302A-8FFE-16E7157BE0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9CF334-C756-8633-BE9A-98184CD7F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C9CD6-2AF7-6F46-4D90-36E471D26607}"/>
              </a:ext>
            </a:extLst>
          </p:cNvPr>
          <p:cNvSpPr>
            <a:spLocks noGrp="1"/>
          </p:cNvSpPr>
          <p:nvPr>
            <p:ph type="dt" sz="half" idx="10"/>
          </p:nvPr>
        </p:nvSpPr>
        <p:spPr/>
        <p:txBody>
          <a:bodyPr/>
          <a:lstStyle/>
          <a:p>
            <a:fld id="{25F4C05F-BC74-4431-98DB-C83AA79CD988}" type="datetime1">
              <a:rPr lang="en-US" smtClean="0"/>
              <a:t>10/27/2023</a:t>
            </a:fld>
            <a:endParaRPr lang="en-US"/>
          </a:p>
        </p:txBody>
      </p:sp>
      <p:sp>
        <p:nvSpPr>
          <p:cNvPr id="5" name="Footer Placeholder 4">
            <a:extLst>
              <a:ext uri="{FF2B5EF4-FFF2-40B4-BE49-F238E27FC236}">
                <a16:creationId xmlns:a16="http://schemas.microsoft.com/office/drawing/2014/main" id="{96636F7A-24BC-0AC2-250B-9D517207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3C4AD-086B-533E-8EE9-A47615C5F963}"/>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153387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D3FC-C828-7719-44CB-D34F35FED22E}"/>
              </a:ext>
            </a:extLst>
          </p:cNvPr>
          <p:cNvSpPr>
            <a:spLocks noGrp="1"/>
          </p:cNvSpPr>
          <p:nvPr>
            <p:ph type="title"/>
          </p:nvPr>
        </p:nvSpPr>
        <p:spPr/>
        <p:txBody>
          <a:bodyPr/>
          <a:lstStyle>
            <a:lvl1pPr>
              <a:defRPr b="1">
                <a:latin typeface="Roboto Condensed" panose="02000000000000000000" pitchFamily="2" charset="0"/>
                <a:ea typeface="Roboto Condensed" panose="02000000000000000000"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AA84837-2B9E-1DAB-D6B7-FDC3C8B2F15C}"/>
              </a:ext>
            </a:extLst>
          </p:cNvPr>
          <p:cNvSpPr>
            <a:spLocks noGrp="1"/>
          </p:cNvSpPr>
          <p:nvPr>
            <p:ph idx="1"/>
          </p:nvPr>
        </p:nvSpPr>
        <p:spPr/>
        <p:txBody>
          <a:bodyPr/>
          <a:lstStyle>
            <a:lvl1pPr>
              <a:defRPr b="1">
                <a:latin typeface="Roboto Condensed" panose="02000000000000000000" pitchFamily="2" charset="0"/>
                <a:ea typeface="Roboto Condensed" panose="02000000000000000000" pitchFamily="2" charset="0"/>
              </a:defRPr>
            </a:lvl1pPr>
            <a:lvl2pPr>
              <a:defRPr b="1">
                <a:latin typeface="Roboto Condensed" panose="02000000000000000000" pitchFamily="2" charset="0"/>
                <a:ea typeface="Roboto Condensed" panose="02000000000000000000" pitchFamily="2" charset="0"/>
              </a:defRPr>
            </a:lvl2pPr>
            <a:lvl3pPr>
              <a:defRPr b="1">
                <a:latin typeface="Roboto Condensed" panose="02000000000000000000" pitchFamily="2" charset="0"/>
                <a:ea typeface="Roboto Condensed" panose="02000000000000000000" pitchFamily="2" charset="0"/>
              </a:defRPr>
            </a:lvl3pPr>
            <a:lvl4pPr>
              <a:defRPr b="1">
                <a:latin typeface="Roboto Condensed" panose="02000000000000000000" pitchFamily="2" charset="0"/>
                <a:ea typeface="Roboto Condensed" panose="02000000000000000000" pitchFamily="2" charset="0"/>
              </a:defRPr>
            </a:lvl4pPr>
            <a:lvl5pPr>
              <a:defRPr b="1">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DBDD6DA-2AA3-5553-29BA-2E0FF19A8EB4}"/>
              </a:ext>
            </a:extLst>
          </p:cNvPr>
          <p:cNvSpPr>
            <a:spLocks noGrp="1"/>
          </p:cNvSpPr>
          <p:nvPr>
            <p:ph type="dt" sz="half" idx="10"/>
          </p:nvPr>
        </p:nvSpPr>
        <p:spPr/>
        <p:txBody>
          <a:bodyPr/>
          <a:lstStyle>
            <a:lvl1pPr>
              <a:defRPr b="1">
                <a:latin typeface="Roboto Condensed" panose="02000000000000000000" pitchFamily="2" charset="0"/>
                <a:ea typeface="Roboto Condensed" panose="02000000000000000000" pitchFamily="2" charset="0"/>
              </a:defRPr>
            </a:lvl1pPr>
          </a:lstStyle>
          <a:p>
            <a:fld id="{D6D83FEC-CA20-422D-BCB9-F526146054A7}" type="datetime1">
              <a:rPr lang="en-US" smtClean="0"/>
              <a:t>10/27/2023</a:t>
            </a:fld>
            <a:endParaRPr lang="en-US"/>
          </a:p>
        </p:txBody>
      </p:sp>
      <p:sp>
        <p:nvSpPr>
          <p:cNvPr id="5" name="Footer Placeholder 4">
            <a:extLst>
              <a:ext uri="{FF2B5EF4-FFF2-40B4-BE49-F238E27FC236}">
                <a16:creationId xmlns:a16="http://schemas.microsoft.com/office/drawing/2014/main" id="{EC0406EF-4C54-DE75-039F-A6733BABFAC8}"/>
              </a:ext>
            </a:extLst>
          </p:cNvPr>
          <p:cNvSpPr>
            <a:spLocks noGrp="1"/>
          </p:cNvSpPr>
          <p:nvPr>
            <p:ph type="ftr" sz="quarter" idx="11"/>
          </p:nvPr>
        </p:nvSpPr>
        <p:spPr/>
        <p:txBody>
          <a:bodyPr/>
          <a:lstStyle>
            <a:lvl1pPr>
              <a:defRPr b="1">
                <a:latin typeface="Roboto Condensed" panose="02000000000000000000" pitchFamily="2" charset="0"/>
                <a:ea typeface="Roboto Condensed"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CA582A33-ABFE-8F82-A997-0FDB83FCBC7C}"/>
              </a:ext>
            </a:extLst>
          </p:cNvPr>
          <p:cNvSpPr>
            <a:spLocks noGrp="1"/>
          </p:cNvSpPr>
          <p:nvPr>
            <p:ph type="sldNum" sz="quarter" idx="12"/>
          </p:nvPr>
        </p:nvSpPr>
        <p:spPr/>
        <p:txBody>
          <a:bodyPr/>
          <a:lstStyle>
            <a:lvl1pPr>
              <a:defRPr b="1">
                <a:latin typeface="Roboto Condensed" panose="02000000000000000000" pitchFamily="2" charset="0"/>
                <a:ea typeface="Roboto Condensed" panose="02000000000000000000" pitchFamily="2" charset="0"/>
              </a:defRPr>
            </a:lvl1pPr>
          </a:lstStyle>
          <a:p>
            <a:fld id="{3C49D8F3-6AFE-4D98-82C9-044F94492A37}" type="slidenum">
              <a:rPr lang="en-US" smtClean="0"/>
              <a:t>‹#›</a:t>
            </a:fld>
            <a:endParaRPr lang="en-US"/>
          </a:p>
        </p:txBody>
      </p:sp>
    </p:spTree>
    <p:extLst>
      <p:ext uri="{BB962C8B-B14F-4D97-AF65-F5344CB8AC3E}">
        <p14:creationId xmlns:p14="http://schemas.microsoft.com/office/powerpoint/2010/main" val="48957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AE8A-40E2-B769-0EE9-EF72146FD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E42C8-5F67-6D70-785B-50EBA5197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1EEB54-12D1-9A2A-85CB-AE7FA0652C3B}"/>
              </a:ext>
            </a:extLst>
          </p:cNvPr>
          <p:cNvSpPr>
            <a:spLocks noGrp="1"/>
          </p:cNvSpPr>
          <p:nvPr>
            <p:ph type="dt" sz="half" idx="10"/>
          </p:nvPr>
        </p:nvSpPr>
        <p:spPr/>
        <p:txBody>
          <a:bodyPr/>
          <a:lstStyle/>
          <a:p>
            <a:fld id="{9BDE6D9F-1C3A-489B-B487-627D8B32810A}" type="datetime1">
              <a:rPr lang="en-US" smtClean="0"/>
              <a:t>10/27/2023</a:t>
            </a:fld>
            <a:endParaRPr lang="en-US"/>
          </a:p>
        </p:txBody>
      </p:sp>
      <p:sp>
        <p:nvSpPr>
          <p:cNvPr id="5" name="Footer Placeholder 4">
            <a:extLst>
              <a:ext uri="{FF2B5EF4-FFF2-40B4-BE49-F238E27FC236}">
                <a16:creationId xmlns:a16="http://schemas.microsoft.com/office/drawing/2014/main" id="{C311869B-1231-7E8D-1912-BDD4BA193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728D3-76C5-865D-5463-491FF8FDFBF8}"/>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147531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1F29-4E28-620D-0673-8C4BA1A4F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DD0A8-F9A2-6535-35E3-C5D6590D2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D1980-1E82-57B2-0722-2840A7338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B06140-02CB-0156-9F2F-C2FEC54B1C31}"/>
              </a:ext>
            </a:extLst>
          </p:cNvPr>
          <p:cNvSpPr>
            <a:spLocks noGrp="1"/>
          </p:cNvSpPr>
          <p:nvPr>
            <p:ph type="dt" sz="half" idx="10"/>
          </p:nvPr>
        </p:nvSpPr>
        <p:spPr/>
        <p:txBody>
          <a:bodyPr/>
          <a:lstStyle/>
          <a:p>
            <a:fld id="{00D58643-45A3-4382-BB43-C32DC5FB10A6}" type="datetime1">
              <a:rPr lang="en-US" smtClean="0"/>
              <a:t>10/27/2023</a:t>
            </a:fld>
            <a:endParaRPr lang="en-US"/>
          </a:p>
        </p:txBody>
      </p:sp>
      <p:sp>
        <p:nvSpPr>
          <p:cNvPr id="6" name="Footer Placeholder 5">
            <a:extLst>
              <a:ext uri="{FF2B5EF4-FFF2-40B4-BE49-F238E27FC236}">
                <a16:creationId xmlns:a16="http://schemas.microsoft.com/office/drawing/2014/main" id="{58169F58-574F-D3C5-3D87-D344B16A9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D24A7-220C-D288-E848-F3AA6A4FC972}"/>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78678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EE59-CE77-82C4-11ED-B36B5E574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5800C-5235-FF89-0BAE-641C66209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B2CDD-6608-42F2-9DD3-B520826A7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AC8AC7-A5EA-C727-90D7-12F6C9B8C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B050C-8872-7305-996B-38200ACC1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045F21-FEB9-3C41-0470-3F1D802AF345}"/>
              </a:ext>
            </a:extLst>
          </p:cNvPr>
          <p:cNvSpPr>
            <a:spLocks noGrp="1"/>
          </p:cNvSpPr>
          <p:nvPr>
            <p:ph type="dt" sz="half" idx="10"/>
          </p:nvPr>
        </p:nvSpPr>
        <p:spPr/>
        <p:txBody>
          <a:bodyPr/>
          <a:lstStyle/>
          <a:p>
            <a:fld id="{ED9A92AC-815E-489A-928C-91F88E71A109}" type="datetime1">
              <a:rPr lang="en-US" smtClean="0"/>
              <a:t>10/27/2023</a:t>
            </a:fld>
            <a:endParaRPr lang="en-US"/>
          </a:p>
        </p:txBody>
      </p:sp>
      <p:sp>
        <p:nvSpPr>
          <p:cNvPr id="8" name="Footer Placeholder 7">
            <a:extLst>
              <a:ext uri="{FF2B5EF4-FFF2-40B4-BE49-F238E27FC236}">
                <a16:creationId xmlns:a16="http://schemas.microsoft.com/office/drawing/2014/main" id="{620F3DE2-0957-42D1-D445-E53DB954B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0BB2C-34CA-97AF-211D-7E2BE465AD9B}"/>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391667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8FD8-44BB-D6CC-21F9-E434D010F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BCE5FC-BBD4-40C3-7184-1C050466443F}"/>
              </a:ext>
            </a:extLst>
          </p:cNvPr>
          <p:cNvSpPr>
            <a:spLocks noGrp="1"/>
          </p:cNvSpPr>
          <p:nvPr>
            <p:ph type="dt" sz="half" idx="10"/>
          </p:nvPr>
        </p:nvSpPr>
        <p:spPr/>
        <p:txBody>
          <a:bodyPr/>
          <a:lstStyle/>
          <a:p>
            <a:fld id="{E75EED5B-07F8-4976-A73A-BC0F447F1616}" type="datetime1">
              <a:rPr lang="en-US" smtClean="0"/>
              <a:t>10/27/2023</a:t>
            </a:fld>
            <a:endParaRPr lang="en-US"/>
          </a:p>
        </p:txBody>
      </p:sp>
      <p:sp>
        <p:nvSpPr>
          <p:cNvPr id="4" name="Footer Placeholder 3">
            <a:extLst>
              <a:ext uri="{FF2B5EF4-FFF2-40B4-BE49-F238E27FC236}">
                <a16:creationId xmlns:a16="http://schemas.microsoft.com/office/drawing/2014/main" id="{24A5C18C-F7FE-44B9-891A-45D8A9280F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2D55AF-D23F-1ABD-CAB8-8013D2715F84}"/>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236889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3ED149-40E9-9C1E-A1A6-8A1C9D55A169}"/>
              </a:ext>
            </a:extLst>
          </p:cNvPr>
          <p:cNvSpPr>
            <a:spLocks noGrp="1"/>
          </p:cNvSpPr>
          <p:nvPr>
            <p:ph type="dt" sz="half" idx="10"/>
          </p:nvPr>
        </p:nvSpPr>
        <p:spPr/>
        <p:txBody>
          <a:bodyPr/>
          <a:lstStyle/>
          <a:p>
            <a:fld id="{CA2A9BB6-75DB-4CE6-AF1D-15D5F5B03487}" type="datetime1">
              <a:rPr lang="en-US" smtClean="0"/>
              <a:t>10/27/2023</a:t>
            </a:fld>
            <a:endParaRPr lang="en-US"/>
          </a:p>
        </p:txBody>
      </p:sp>
      <p:sp>
        <p:nvSpPr>
          <p:cNvPr id="3" name="Footer Placeholder 2">
            <a:extLst>
              <a:ext uri="{FF2B5EF4-FFF2-40B4-BE49-F238E27FC236}">
                <a16:creationId xmlns:a16="http://schemas.microsoft.com/office/drawing/2014/main" id="{444750FE-1D6F-5F89-134A-97C74A4479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E87D29-9954-E6CB-CD55-AC4EABB9ADE3}"/>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347246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9833-6F69-88EC-6663-A5212012B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6D0A0-5D22-FFCE-A78B-D162D8799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535ADE-406B-B528-97CB-C4CC1DEAE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6CE5F-EF03-410F-52DA-582E40A0BA94}"/>
              </a:ext>
            </a:extLst>
          </p:cNvPr>
          <p:cNvSpPr>
            <a:spLocks noGrp="1"/>
          </p:cNvSpPr>
          <p:nvPr>
            <p:ph type="dt" sz="half" idx="10"/>
          </p:nvPr>
        </p:nvSpPr>
        <p:spPr/>
        <p:txBody>
          <a:bodyPr/>
          <a:lstStyle/>
          <a:p>
            <a:fld id="{B6B2D3A8-A6B1-4F85-9695-0658B7C91EE4}" type="datetime1">
              <a:rPr lang="en-US" smtClean="0"/>
              <a:t>10/27/2023</a:t>
            </a:fld>
            <a:endParaRPr lang="en-US"/>
          </a:p>
        </p:txBody>
      </p:sp>
      <p:sp>
        <p:nvSpPr>
          <p:cNvPr id="6" name="Footer Placeholder 5">
            <a:extLst>
              <a:ext uri="{FF2B5EF4-FFF2-40B4-BE49-F238E27FC236}">
                <a16:creationId xmlns:a16="http://schemas.microsoft.com/office/drawing/2014/main" id="{A1EE8644-64CB-4896-4975-AEA9036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EEFF0-6785-475D-9C4A-1FE86C105CF8}"/>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30758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BB71-7F0B-1BF3-880E-794C84ACE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CD3635-C3BE-F215-C98B-F9D2FB6F0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342DDE-D9CB-9DEC-CE07-361AD1006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4917A-C576-965D-D116-235E39331C45}"/>
              </a:ext>
            </a:extLst>
          </p:cNvPr>
          <p:cNvSpPr>
            <a:spLocks noGrp="1"/>
          </p:cNvSpPr>
          <p:nvPr>
            <p:ph type="dt" sz="half" idx="10"/>
          </p:nvPr>
        </p:nvSpPr>
        <p:spPr/>
        <p:txBody>
          <a:bodyPr/>
          <a:lstStyle/>
          <a:p>
            <a:fld id="{6381B9D5-30C7-42C6-B0AE-AC13445621F6}" type="datetime1">
              <a:rPr lang="en-US" smtClean="0"/>
              <a:t>10/27/2023</a:t>
            </a:fld>
            <a:endParaRPr lang="en-US"/>
          </a:p>
        </p:txBody>
      </p:sp>
      <p:sp>
        <p:nvSpPr>
          <p:cNvPr id="6" name="Footer Placeholder 5">
            <a:extLst>
              <a:ext uri="{FF2B5EF4-FFF2-40B4-BE49-F238E27FC236}">
                <a16:creationId xmlns:a16="http://schemas.microsoft.com/office/drawing/2014/main" id="{B949A17B-08D8-63C6-7311-E2FD29C7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171FF9-5E0C-D990-730C-A2541449D4E1}"/>
              </a:ext>
            </a:extLst>
          </p:cNvPr>
          <p:cNvSpPr>
            <a:spLocks noGrp="1"/>
          </p:cNvSpPr>
          <p:nvPr>
            <p:ph type="sldNum" sz="quarter" idx="12"/>
          </p:nvPr>
        </p:nvSpPr>
        <p:spPr/>
        <p:txBody>
          <a:bodyPr/>
          <a:lstStyle/>
          <a:p>
            <a:fld id="{3C49D8F3-6AFE-4D98-82C9-044F94492A37}" type="slidenum">
              <a:rPr lang="en-US" smtClean="0"/>
              <a:t>‹#›</a:t>
            </a:fld>
            <a:endParaRPr lang="en-US"/>
          </a:p>
        </p:txBody>
      </p:sp>
    </p:spTree>
    <p:extLst>
      <p:ext uri="{BB962C8B-B14F-4D97-AF65-F5344CB8AC3E}">
        <p14:creationId xmlns:p14="http://schemas.microsoft.com/office/powerpoint/2010/main" val="418205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47BE3-8A44-B193-62B7-81D52A2B0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2D42B-FBDB-0695-AEFF-8DFA19B05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60FA1-C9B2-E6D2-13B9-C6A94A677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906AF-219A-45C3-BE52-B505D7B72F9B}" type="datetime1">
              <a:rPr lang="en-US" smtClean="0"/>
              <a:t>10/27/2023</a:t>
            </a:fld>
            <a:endParaRPr lang="en-US"/>
          </a:p>
        </p:txBody>
      </p:sp>
      <p:sp>
        <p:nvSpPr>
          <p:cNvPr id="5" name="Footer Placeholder 4">
            <a:extLst>
              <a:ext uri="{FF2B5EF4-FFF2-40B4-BE49-F238E27FC236}">
                <a16:creationId xmlns:a16="http://schemas.microsoft.com/office/drawing/2014/main" id="{09B4D477-5B8B-481C-0560-A22B2332C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01F33-8542-B421-4BCD-C198D6A1F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9D8F3-6AFE-4D98-82C9-044F94492A37}" type="slidenum">
              <a:rPr lang="en-US" smtClean="0"/>
              <a:t>‹#›</a:t>
            </a:fld>
            <a:endParaRPr lang="en-US"/>
          </a:p>
        </p:txBody>
      </p:sp>
    </p:spTree>
    <p:extLst>
      <p:ext uri="{BB962C8B-B14F-4D97-AF65-F5344CB8AC3E}">
        <p14:creationId xmlns:p14="http://schemas.microsoft.com/office/powerpoint/2010/main" val="275119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4E7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56F8-6A5F-2E3A-09C6-C40B8A5E442B}"/>
              </a:ext>
            </a:extLst>
          </p:cNvPr>
          <p:cNvSpPr>
            <a:spLocks noGrp="1"/>
          </p:cNvSpPr>
          <p:nvPr>
            <p:ph type="ctrTitle"/>
          </p:nvPr>
        </p:nvSpPr>
        <p:spPr>
          <a:xfrm>
            <a:off x="1989692" y="3339731"/>
            <a:ext cx="9144000" cy="2387600"/>
          </a:xfrm>
        </p:spPr>
        <p:txBody>
          <a:bodyPr>
            <a:noAutofit/>
          </a:bodyPr>
          <a:lstStyle/>
          <a:p>
            <a:r>
              <a:rPr lang="en-US" sz="8000" b="0" i="0" dirty="0">
                <a:solidFill>
                  <a:srgbClr val="FBF8BE"/>
                </a:solidFill>
                <a:effectLst/>
              </a:rPr>
              <a:t>FROM BLACK BOX TO WHITE BOX: INTERPRETING AI WITH CAPTUM &amp; PYTORCH</a:t>
            </a:r>
            <a:endParaRPr lang="en-US" sz="8000" b="0" dirty="0">
              <a:solidFill>
                <a:srgbClr val="FBF8BE"/>
              </a:solidFill>
            </a:endParaRPr>
          </a:p>
        </p:txBody>
      </p:sp>
      <p:sp>
        <p:nvSpPr>
          <p:cNvPr id="3" name="Subtitle 2">
            <a:extLst>
              <a:ext uri="{FF2B5EF4-FFF2-40B4-BE49-F238E27FC236}">
                <a16:creationId xmlns:a16="http://schemas.microsoft.com/office/drawing/2014/main" id="{4E6A1A06-9B91-1598-55E4-FB3698A63D89}"/>
              </a:ext>
            </a:extLst>
          </p:cNvPr>
          <p:cNvSpPr>
            <a:spLocks noGrp="1"/>
          </p:cNvSpPr>
          <p:nvPr>
            <p:ph type="subTitle" idx="1"/>
          </p:nvPr>
        </p:nvSpPr>
        <p:spPr>
          <a:xfrm>
            <a:off x="2612666" y="6279930"/>
            <a:ext cx="7694645" cy="603946"/>
          </a:xfrm>
        </p:spPr>
        <p:txBody>
          <a:bodyPr>
            <a:normAutofit/>
          </a:bodyPr>
          <a:lstStyle/>
          <a:p>
            <a:r>
              <a:rPr lang="en-US" sz="3200" i="1" dirty="0">
                <a:solidFill>
                  <a:schemeClr val="tx2">
                    <a:lumMod val="20000"/>
                    <a:lumOff val="80000"/>
                  </a:schemeClr>
                </a:solidFill>
              </a:rPr>
              <a:t>Muhammad Ammar Malik</a:t>
            </a:r>
          </a:p>
        </p:txBody>
      </p:sp>
      <p:pic>
        <p:nvPicPr>
          <p:cNvPr id="1026" name="Picture 2" descr="light logo">
            <a:extLst>
              <a:ext uri="{FF2B5EF4-FFF2-40B4-BE49-F238E27FC236}">
                <a16:creationId xmlns:a16="http://schemas.microsoft.com/office/drawing/2014/main" id="{DB754012-AAC2-B093-343D-F3AC59692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8" y="5546231"/>
            <a:ext cx="1998889" cy="1160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logo with an owl on it&#10;&#10;Description automatically generated">
            <a:extLst>
              <a:ext uri="{FF2B5EF4-FFF2-40B4-BE49-F238E27FC236}">
                <a16:creationId xmlns:a16="http://schemas.microsoft.com/office/drawing/2014/main" id="{4CEEADEE-8F21-52B1-CE33-0F61DA741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0677" y="4496276"/>
            <a:ext cx="2526030" cy="2526030"/>
          </a:xfrm>
          <a:prstGeom prst="rect">
            <a:avLst/>
          </a:prstGeom>
        </p:spPr>
      </p:pic>
    </p:spTree>
    <p:extLst>
      <p:ext uri="{BB962C8B-B14F-4D97-AF65-F5344CB8AC3E}">
        <p14:creationId xmlns:p14="http://schemas.microsoft.com/office/powerpoint/2010/main" val="323732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A4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3048000" y="1272802"/>
            <a:ext cx="9144000" cy="4312395"/>
          </a:xfrm>
        </p:spPr>
        <p:txBody>
          <a:bodyPr>
            <a:noAutofit/>
          </a:bodyPr>
          <a:lstStyle/>
          <a:p>
            <a:pPr algn="l"/>
            <a:r>
              <a:rPr lang="en-US" sz="12500" b="0" dirty="0">
                <a:solidFill>
                  <a:srgbClr val="EC8B5E"/>
                </a:solidFill>
              </a:rPr>
              <a:t>WHITE BOX MODELS</a:t>
            </a:r>
          </a:p>
        </p:txBody>
      </p:sp>
      <p:sp>
        <p:nvSpPr>
          <p:cNvPr id="3" name="Title 1">
            <a:extLst>
              <a:ext uri="{FF2B5EF4-FFF2-40B4-BE49-F238E27FC236}">
                <a16:creationId xmlns:a16="http://schemas.microsoft.com/office/drawing/2014/main" id="{15A6E82D-3F1A-AB11-D776-C86125927B74}"/>
              </a:ext>
            </a:extLst>
          </p:cNvPr>
          <p:cNvSpPr txBox="1">
            <a:spLocks/>
          </p:cNvSpPr>
          <p:nvPr/>
        </p:nvSpPr>
        <p:spPr>
          <a:xfrm>
            <a:off x="615820" y="2850868"/>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solidFill>
                  <a:srgbClr val="EC8B5E"/>
                </a:solidFill>
              </a:rPr>
              <a:t>03</a:t>
            </a:r>
          </a:p>
        </p:txBody>
      </p:sp>
    </p:spTree>
    <p:extLst>
      <p:ext uri="{BB962C8B-B14F-4D97-AF65-F5344CB8AC3E}">
        <p14:creationId xmlns:p14="http://schemas.microsoft.com/office/powerpoint/2010/main" val="260253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A46"/>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66C6384-FD53-833B-1EF4-5E804DFF31FE}"/>
              </a:ext>
            </a:extLst>
          </p:cNvPr>
          <p:cNvGrpSpPr/>
          <p:nvPr/>
        </p:nvGrpSpPr>
        <p:grpSpPr>
          <a:xfrm>
            <a:off x="1648753" y="481897"/>
            <a:ext cx="2024924" cy="5749342"/>
            <a:chOff x="2646286" y="263535"/>
            <a:chExt cx="1523999" cy="4327072"/>
          </a:xfrm>
        </p:grpSpPr>
        <p:sp>
          <p:nvSpPr>
            <p:cNvPr id="114" name="Freeform: Shape 113">
              <a:extLst>
                <a:ext uri="{FF2B5EF4-FFF2-40B4-BE49-F238E27FC236}">
                  <a16:creationId xmlns:a16="http://schemas.microsoft.com/office/drawing/2014/main" id="{EBD9D317-C25B-87D9-D583-F5BC2C87A72A}"/>
                </a:ext>
              </a:extLst>
            </p:cNvPr>
            <p:cNvSpPr/>
            <p:nvPr/>
          </p:nvSpPr>
          <p:spPr>
            <a:xfrm>
              <a:off x="2646286" y="2635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00E87FD-C476-9D55-49F2-E9EB204A49F8}"/>
                </a:ext>
              </a:extLst>
            </p:cNvPr>
            <p:cNvSpPr/>
            <p:nvPr/>
          </p:nvSpPr>
          <p:spPr>
            <a:xfrm>
              <a:off x="2646286" y="263535"/>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96CD30F-F3A9-D35E-B4D5-A87CD0CA5694}"/>
                </a:ext>
              </a:extLst>
            </p:cNvPr>
            <p:cNvSpPr/>
            <p:nvPr/>
          </p:nvSpPr>
          <p:spPr>
            <a:xfrm>
              <a:off x="2646286" y="263535"/>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077A5EA-56C8-0BC3-0096-97B5928196BE}"/>
                </a:ext>
              </a:extLst>
            </p:cNvPr>
            <p:cNvSpPr/>
            <p:nvPr/>
          </p:nvSpPr>
          <p:spPr>
            <a:xfrm>
              <a:off x="2646286" y="263535"/>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E1C5D33-8149-D666-A7D6-8A5E241F597E}"/>
                </a:ext>
              </a:extLst>
            </p:cNvPr>
            <p:cNvSpPr/>
            <p:nvPr/>
          </p:nvSpPr>
          <p:spPr>
            <a:xfrm>
              <a:off x="2646286" y="7443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A160565-A6DC-6D64-0A8A-6ACDAC215847}"/>
                </a:ext>
              </a:extLst>
            </p:cNvPr>
            <p:cNvSpPr/>
            <p:nvPr/>
          </p:nvSpPr>
          <p:spPr>
            <a:xfrm>
              <a:off x="264628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04C32D1-D04A-DE4F-C833-8BCB750C8FAF}"/>
                </a:ext>
              </a:extLst>
            </p:cNvPr>
            <p:cNvSpPr/>
            <p:nvPr/>
          </p:nvSpPr>
          <p:spPr>
            <a:xfrm>
              <a:off x="264628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3C745CC-EE33-F636-BB20-254FF986D7A8}"/>
                </a:ext>
              </a:extLst>
            </p:cNvPr>
            <p:cNvSpPr/>
            <p:nvPr/>
          </p:nvSpPr>
          <p:spPr>
            <a:xfrm>
              <a:off x="264628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E1380D5-A163-126A-DF20-1EB84D6347B3}"/>
                </a:ext>
              </a:extLst>
            </p:cNvPr>
            <p:cNvSpPr/>
            <p:nvPr/>
          </p:nvSpPr>
          <p:spPr>
            <a:xfrm>
              <a:off x="2646286" y="7443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A50B576-CBA6-DD58-6898-655FCC11E076}"/>
                </a:ext>
              </a:extLst>
            </p:cNvPr>
            <p:cNvSpPr/>
            <p:nvPr/>
          </p:nvSpPr>
          <p:spPr>
            <a:xfrm>
              <a:off x="264628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3E47960-4FBC-016F-D258-86147F3FD773}"/>
                </a:ext>
              </a:extLst>
            </p:cNvPr>
            <p:cNvSpPr/>
            <p:nvPr/>
          </p:nvSpPr>
          <p:spPr>
            <a:xfrm>
              <a:off x="264628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9EF2B17-E539-FB4F-D29D-E1788B2CC0D4}"/>
                </a:ext>
              </a:extLst>
            </p:cNvPr>
            <p:cNvSpPr/>
            <p:nvPr/>
          </p:nvSpPr>
          <p:spPr>
            <a:xfrm>
              <a:off x="264628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752B1FA-A8C8-BC99-B069-759F8244CC7F}"/>
                </a:ext>
              </a:extLst>
            </p:cNvPr>
            <p:cNvSpPr/>
            <p:nvPr/>
          </p:nvSpPr>
          <p:spPr>
            <a:xfrm>
              <a:off x="2646286" y="744321"/>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AF48E03-9C66-90C4-8760-6A1EBA417BBD}"/>
                </a:ext>
              </a:extLst>
            </p:cNvPr>
            <p:cNvSpPr/>
            <p:nvPr/>
          </p:nvSpPr>
          <p:spPr>
            <a:xfrm>
              <a:off x="264628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D776F8-7B50-813D-715D-B701326A37DF}"/>
                </a:ext>
              </a:extLst>
            </p:cNvPr>
            <p:cNvSpPr/>
            <p:nvPr/>
          </p:nvSpPr>
          <p:spPr>
            <a:xfrm>
              <a:off x="264628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95DE365-96FD-A4EE-D74F-493A1E1BEF3B}"/>
                </a:ext>
              </a:extLst>
            </p:cNvPr>
            <p:cNvSpPr/>
            <p:nvPr/>
          </p:nvSpPr>
          <p:spPr>
            <a:xfrm>
              <a:off x="264628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C58B191-37DA-567F-441E-EB72B940E06E}"/>
                </a:ext>
              </a:extLst>
            </p:cNvPr>
            <p:cNvSpPr/>
            <p:nvPr/>
          </p:nvSpPr>
          <p:spPr>
            <a:xfrm>
              <a:off x="2646286" y="744321"/>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5DB7764-24E9-FA64-521E-4940CB5F368B}"/>
                </a:ext>
              </a:extLst>
            </p:cNvPr>
            <p:cNvSpPr/>
            <p:nvPr/>
          </p:nvSpPr>
          <p:spPr>
            <a:xfrm>
              <a:off x="264628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C5E6E07-6855-DFF3-73B6-33F9742FA013}"/>
                </a:ext>
              </a:extLst>
            </p:cNvPr>
            <p:cNvSpPr/>
            <p:nvPr/>
          </p:nvSpPr>
          <p:spPr>
            <a:xfrm>
              <a:off x="264628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3BD6155-4E0E-B989-0AE7-914658632E06}"/>
                </a:ext>
              </a:extLst>
            </p:cNvPr>
            <p:cNvSpPr/>
            <p:nvPr/>
          </p:nvSpPr>
          <p:spPr>
            <a:xfrm>
              <a:off x="264628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757705C-3222-E5DC-B5E4-E4858FE6C478}"/>
                </a:ext>
              </a:extLst>
            </p:cNvPr>
            <p:cNvSpPr/>
            <p:nvPr/>
          </p:nvSpPr>
          <p:spPr>
            <a:xfrm>
              <a:off x="2646286" y="744321"/>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D2B15EE-ECE4-C4D6-AA18-7BFC2969F153}"/>
                </a:ext>
              </a:extLst>
            </p:cNvPr>
            <p:cNvSpPr/>
            <p:nvPr/>
          </p:nvSpPr>
          <p:spPr>
            <a:xfrm>
              <a:off x="264628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6C30D31-25A7-7F6F-2C4B-0005C9C45476}"/>
                </a:ext>
              </a:extLst>
            </p:cNvPr>
            <p:cNvSpPr/>
            <p:nvPr/>
          </p:nvSpPr>
          <p:spPr>
            <a:xfrm>
              <a:off x="264628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E87180C-A5BE-06B7-B868-44FB0E780835}"/>
                </a:ext>
              </a:extLst>
            </p:cNvPr>
            <p:cNvSpPr/>
            <p:nvPr/>
          </p:nvSpPr>
          <p:spPr>
            <a:xfrm>
              <a:off x="264628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293913C-4CD3-CD7E-7AD6-6A1EB6400DEA}"/>
                </a:ext>
              </a:extLst>
            </p:cNvPr>
            <p:cNvSpPr/>
            <p:nvPr/>
          </p:nvSpPr>
          <p:spPr>
            <a:xfrm>
              <a:off x="2646286" y="744321"/>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8336343-8D18-839D-73F4-2613124C76AE}"/>
                </a:ext>
              </a:extLst>
            </p:cNvPr>
            <p:cNvSpPr/>
            <p:nvPr/>
          </p:nvSpPr>
          <p:spPr>
            <a:xfrm>
              <a:off x="264628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8CE1E94-A624-A3C7-33AA-39FC2D4D6770}"/>
                </a:ext>
              </a:extLst>
            </p:cNvPr>
            <p:cNvSpPr/>
            <p:nvPr/>
          </p:nvSpPr>
          <p:spPr>
            <a:xfrm>
              <a:off x="264628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192C96C-EE4D-B96C-ACEF-DF9ADDAFF7CF}"/>
                </a:ext>
              </a:extLst>
            </p:cNvPr>
            <p:cNvSpPr/>
            <p:nvPr/>
          </p:nvSpPr>
          <p:spPr>
            <a:xfrm>
              <a:off x="264628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F0D5C55-421C-E8B1-ED58-E2CB7A715F18}"/>
                </a:ext>
              </a:extLst>
            </p:cNvPr>
            <p:cNvSpPr/>
            <p:nvPr/>
          </p:nvSpPr>
          <p:spPr>
            <a:xfrm>
              <a:off x="2646286" y="744321"/>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2646EAF-804F-1282-3B75-CDECD4241BBC}"/>
                </a:ext>
              </a:extLst>
            </p:cNvPr>
            <p:cNvSpPr/>
            <p:nvPr/>
          </p:nvSpPr>
          <p:spPr>
            <a:xfrm>
              <a:off x="264628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D22C314-1069-3F95-559D-6F6A18AC08EA}"/>
                </a:ext>
              </a:extLst>
            </p:cNvPr>
            <p:cNvSpPr/>
            <p:nvPr/>
          </p:nvSpPr>
          <p:spPr>
            <a:xfrm>
              <a:off x="264628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2E4D9E8-6837-8BEE-795A-4BAA615096D3}"/>
                </a:ext>
              </a:extLst>
            </p:cNvPr>
            <p:cNvSpPr/>
            <p:nvPr/>
          </p:nvSpPr>
          <p:spPr>
            <a:xfrm>
              <a:off x="264628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79EC28E-7EB5-8E83-449F-DCB220A230BD}"/>
                </a:ext>
              </a:extLst>
            </p:cNvPr>
            <p:cNvSpPr/>
            <p:nvPr/>
          </p:nvSpPr>
          <p:spPr>
            <a:xfrm>
              <a:off x="2646286" y="744321"/>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D65CA64-0E46-C544-C943-E990B82475FA}"/>
                </a:ext>
              </a:extLst>
            </p:cNvPr>
            <p:cNvSpPr/>
            <p:nvPr/>
          </p:nvSpPr>
          <p:spPr>
            <a:xfrm>
              <a:off x="264628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5CB1751-561F-460A-DB9D-16F27E11A8E5}"/>
                </a:ext>
              </a:extLst>
            </p:cNvPr>
            <p:cNvSpPr/>
            <p:nvPr/>
          </p:nvSpPr>
          <p:spPr>
            <a:xfrm>
              <a:off x="264628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16E2D76-7321-6B09-206B-1660B75DDA09}"/>
                </a:ext>
              </a:extLst>
            </p:cNvPr>
            <p:cNvSpPr/>
            <p:nvPr/>
          </p:nvSpPr>
          <p:spPr>
            <a:xfrm>
              <a:off x="264628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EAC779F-4022-A1CA-D357-FDD53453C11B}"/>
                </a:ext>
              </a:extLst>
            </p:cNvPr>
            <p:cNvSpPr/>
            <p:nvPr/>
          </p:nvSpPr>
          <p:spPr>
            <a:xfrm>
              <a:off x="2646286" y="744321"/>
              <a:ext cx="1523999" cy="3846285"/>
            </a:xfrm>
            <a:custGeom>
              <a:avLst/>
              <a:gdLst>
                <a:gd name="connsiteX0" fmla="*/ 84 w 1523999"/>
                <a:gd name="connsiteY0" fmla="*/ 3846257 h 3846285"/>
                <a:gd name="connsiteX1" fmla="*/ 1524084 w 1523999"/>
                <a:gd name="connsiteY1" fmla="*/ -29 h 3846285"/>
              </a:gdLst>
              <a:ahLst/>
              <a:cxnLst>
                <a:cxn ang="0">
                  <a:pos x="connsiteX0" y="connsiteY0"/>
                </a:cxn>
                <a:cxn ang="0">
                  <a:pos x="connsiteX1" y="connsiteY1"/>
                </a:cxn>
              </a:cxnLst>
              <a:rect l="l" t="t" r="r" b="b"/>
              <a:pathLst>
                <a:path w="1523999" h="3846285">
                  <a:moveTo>
                    <a:pt x="84" y="38462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5279F8F-321B-F952-C363-E62B53221275}"/>
                </a:ext>
              </a:extLst>
            </p:cNvPr>
            <p:cNvSpPr/>
            <p:nvPr/>
          </p:nvSpPr>
          <p:spPr>
            <a:xfrm>
              <a:off x="2646286" y="1225107"/>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BD60C-3493-0465-C292-AE562CD73D8C}"/>
                </a:ext>
              </a:extLst>
            </p:cNvPr>
            <p:cNvSpPr/>
            <p:nvPr/>
          </p:nvSpPr>
          <p:spPr>
            <a:xfrm>
              <a:off x="2646286" y="1705892"/>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3CCD689-812F-BACB-D8D5-1C457AAEB921}"/>
                </a:ext>
              </a:extLst>
            </p:cNvPr>
            <p:cNvSpPr/>
            <p:nvPr/>
          </p:nvSpPr>
          <p:spPr>
            <a:xfrm>
              <a:off x="2646286" y="2186678"/>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045BF44-8734-0302-478C-3656EBFE0069}"/>
                </a:ext>
              </a:extLst>
            </p:cNvPr>
            <p:cNvSpPr/>
            <p:nvPr/>
          </p:nvSpPr>
          <p:spPr>
            <a:xfrm>
              <a:off x="2646286" y="263535"/>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EC8B5E"/>
              </a:solid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95F2B2D-304C-F9FC-4B61-97CAD5C34C1E}"/>
                </a:ext>
              </a:extLst>
            </p:cNvPr>
            <p:cNvSpPr/>
            <p:nvPr/>
          </p:nvSpPr>
          <p:spPr>
            <a:xfrm>
              <a:off x="2646286" y="263535"/>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EC8B5E"/>
              </a:solid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7CAB426-52E9-8FC9-562D-491DEF0F72EB}"/>
                </a:ext>
              </a:extLst>
            </p:cNvPr>
            <p:cNvSpPr/>
            <p:nvPr/>
          </p:nvSpPr>
          <p:spPr>
            <a:xfrm>
              <a:off x="264628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645E0F3-A21D-0329-D3F4-B6953E251490}"/>
                </a:ext>
              </a:extLst>
            </p:cNvPr>
            <p:cNvSpPr/>
            <p:nvPr/>
          </p:nvSpPr>
          <p:spPr>
            <a:xfrm>
              <a:off x="264628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EC8B5E"/>
              </a:solid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B4A0922-A8FE-8112-7D0B-A985DA9F8C59}"/>
                </a:ext>
              </a:extLst>
            </p:cNvPr>
            <p:cNvSpPr/>
            <p:nvPr/>
          </p:nvSpPr>
          <p:spPr>
            <a:xfrm>
              <a:off x="264628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6E1405B-58FF-9CF3-D069-B7E65B7C57FE}"/>
                </a:ext>
              </a:extLst>
            </p:cNvPr>
            <p:cNvSpPr/>
            <p:nvPr/>
          </p:nvSpPr>
          <p:spPr>
            <a:xfrm>
              <a:off x="264628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902C46-F4D4-F6CA-8AEF-B75BB1AA0369}"/>
                </a:ext>
              </a:extLst>
            </p:cNvPr>
            <p:cNvSpPr/>
            <p:nvPr/>
          </p:nvSpPr>
          <p:spPr>
            <a:xfrm>
              <a:off x="264628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63F47D-F33F-201E-704B-B389ABFA1389}"/>
                </a:ext>
              </a:extLst>
            </p:cNvPr>
            <p:cNvSpPr/>
            <p:nvPr/>
          </p:nvSpPr>
          <p:spPr>
            <a:xfrm>
              <a:off x="264628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520B446-AF3A-9B8A-CC84-068A674F0929}"/>
                </a:ext>
              </a:extLst>
            </p:cNvPr>
            <p:cNvSpPr/>
            <p:nvPr/>
          </p:nvSpPr>
          <p:spPr>
            <a:xfrm>
              <a:off x="264628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38ECD52-6071-161D-F4AE-32C543C5FB41}"/>
                </a:ext>
              </a:extLst>
            </p:cNvPr>
            <p:cNvSpPr/>
            <p:nvPr/>
          </p:nvSpPr>
          <p:spPr>
            <a:xfrm>
              <a:off x="264628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53F6A8-25C2-3701-F8D5-A4FCA8D5F533}"/>
                </a:ext>
              </a:extLst>
            </p:cNvPr>
            <p:cNvSpPr/>
            <p:nvPr/>
          </p:nvSpPr>
          <p:spPr>
            <a:xfrm>
              <a:off x="264628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0AE01C6-3BB5-E732-6BBF-AD9E7EE92017}"/>
                </a:ext>
              </a:extLst>
            </p:cNvPr>
            <p:cNvSpPr/>
            <p:nvPr/>
          </p:nvSpPr>
          <p:spPr>
            <a:xfrm>
              <a:off x="264628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BCFB20E-9217-AD5D-237A-53CA09C28089}"/>
                </a:ext>
              </a:extLst>
            </p:cNvPr>
            <p:cNvSpPr/>
            <p:nvPr/>
          </p:nvSpPr>
          <p:spPr>
            <a:xfrm>
              <a:off x="264628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DC30940-473E-FF84-E634-98F8478431F8}"/>
                </a:ext>
              </a:extLst>
            </p:cNvPr>
            <p:cNvSpPr/>
            <p:nvPr/>
          </p:nvSpPr>
          <p:spPr>
            <a:xfrm>
              <a:off x="264628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A804F13-2512-1375-0A14-CF0FD84217E5}"/>
                </a:ext>
              </a:extLst>
            </p:cNvPr>
            <p:cNvSpPr/>
            <p:nvPr/>
          </p:nvSpPr>
          <p:spPr>
            <a:xfrm>
              <a:off x="264628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BA3B50E-7B5D-97A5-9A2C-BA0CE4DACC67}"/>
                </a:ext>
              </a:extLst>
            </p:cNvPr>
            <p:cNvSpPr/>
            <p:nvPr/>
          </p:nvSpPr>
          <p:spPr>
            <a:xfrm>
              <a:off x="264628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AE3A0705-03EF-DBFC-0F79-8C6894E28DBA}"/>
                </a:ext>
              </a:extLst>
            </p:cNvPr>
            <p:cNvSpPr/>
            <p:nvPr/>
          </p:nvSpPr>
          <p:spPr>
            <a:xfrm>
              <a:off x="264628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1B2E6AC-8349-5B09-37FA-9557CCA35918}"/>
                </a:ext>
              </a:extLst>
            </p:cNvPr>
            <p:cNvSpPr/>
            <p:nvPr/>
          </p:nvSpPr>
          <p:spPr>
            <a:xfrm>
              <a:off x="264628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1324F7B-0C05-2CC6-95FD-734AE03E7DC5}"/>
                </a:ext>
              </a:extLst>
            </p:cNvPr>
            <p:cNvSpPr/>
            <p:nvPr/>
          </p:nvSpPr>
          <p:spPr>
            <a:xfrm>
              <a:off x="2646286" y="2667464"/>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8DB3E5D-29A9-4D79-E198-8C8B8AA9F686}"/>
                </a:ext>
              </a:extLst>
            </p:cNvPr>
            <p:cNvSpPr/>
            <p:nvPr/>
          </p:nvSpPr>
          <p:spPr>
            <a:xfrm>
              <a:off x="2646286" y="3148250"/>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07F4A29-743E-3744-D13F-9D02D436999C}"/>
                </a:ext>
              </a:extLst>
            </p:cNvPr>
            <p:cNvSpPr/>
            <p:nvPr/>
          </p:nvSpPr>
          <p:spPr>
            <a:xfrm>
              <a:off x="2646286" y="263535"/>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EC8B5E"/>
              </a:solid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9348D92-F810-6D56-27A8-8C0AF3E6C2B8}"/>
                </a:ext>
              </a:extLst>
            </p:cNvPr>
            <p:cNvSpPr/>
            <p:nvPr/>
          </p:nvSpPr>
          <p:spPr>
            <a:xfrm>
              <a:off x="2646286" y="263535"/>
              <a:ext cx="1523999" cy="3846285"/>
            </a:xfrm>
            <a:custGeom>
              <a:avLst/>
              <a:gdLst>
                <a:gd name="connsiteX0" fmla="*/ 84 w 1523999"/>
                <a:gd name="connsiteY0" fmla="*/ -29 h 3846285"/>
                <a:gd name="connsiteX1" fmla="*/ 1524084 w 1523999"/>
                <a:gd name="connsiteY1" fmla="*/ 3846257 h 3846285"/>
              </a:gdLst>
              <a:ahLst/>
              <a:cxnLst>
                <a:cxn ang="0">
                  <a:pos x="connsiteX0" y="connsiteY0"/>
                </a:cxn>
                <a:cxn ang="0">
                  <a:pos x="connsiteX1" y="connsiteY1"/>
                </a:cxn>
              </a:cxnLst>
              <a:rect l="l" t="t" r="r" b="b"/>
              <a:pathLst>
                <a:path w="1523999" h="3846285">
                  <a:moveTo>
                    <a:pt x="84" y="-29"/>
                  </a:moveTo>
                  <a:lnTo>
                    <a:pt x="1524084" y="3846257"/>
                  </a:lnTo>
                </a:path>
              </a:pathLst>
            </a:custGeom>
            <a:solidFill>
              <a:srgbClr val="000000"/>
            </a:solidFill>
            <a:ln w="17145" cap="flat">
              <a:solidFill>
                <a:srgbClr val="EC8B5E"/>
              </a:solid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11DD483C-7D5C-3620-54AE-0177D840454A}"/>
                </a:ext>
              </a:extLst>
            </p:cNvPr>
            <p:cNvSpPr/>
            <p:nvPr/>
          </p:nvSpPr>
          <p:spPr>
            <a:xfrm>
              <a:off x="264628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EC8B5E"/>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D68BDC3-583E-820D-D5A4-8E15DE896F3C}"/>
                </a:ext>
              </a:extLst>
            </p:cNvPr>
            <p:cNvSpPr/>
            <p:nvPr/>
          </p:nvSpPr>
          <p:spPr>
            <a:xfrm>
              <a:off x="2646286" y="744321"/>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EC8B5E"/>
              </a:solid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6E25280-70CA-EE75-2DA9-4C14497043E1}"/>
                </a:ext>
              </a:extLst>
            </p:cNvPr>
            <p:cNvSpPr/>
            <p:nvPr/>
          </p:nvSpPr>
          <p:spPr>
            <a:xfrm>
              <a:off x="264628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EC8B5E"/>
              </a:solid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0938095-52BA-C8D8-F8F5-C4D17022953C}"/>
                </a:ext>
              </a:extLst>
            </p:cNvPr>
            <p:cNvSpPr/>
            <p:nvPr/>
          </p:nvSpPr>
          <p:spPr>
            <a:xfrm>
              <a:off x="2646286" y="1225107"/>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EC8B5E"/>
              </a:solid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05B4E27-78D5-65E9-CC66-7E54E0F9D821}"/>
                </a:ext>
              </a:extLst>
            </p:cNvPr>
            <p:cNvSpPr/>
            <p:nvPr/>
          </p:nvSpPr>
          <p:spPr>
            <a:xfrm>
              <a:off x="264628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F826175-C344-0812-6E82-39DEFF2AFB1F}"/>
                </a:ext>
              </a:extLst>
            </p:cNvPr>
            <p:cNvSpPr/>
            <p:nvPr/>
          </p:nvSpPr>
          <p:spPr>
            <a:xfrm>
              <a:off x="2646286" y="1705892"/>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EC8B5E"/>
              </a:solid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F4D6FE0-E61D-6894-2E71-7EE98C57EDB6}"/>
                </a:ext>
              </a:extLst>
            </p:cNvPr>
            <p:cNvSpPr/>
            <p:nvPr/>
          </p:nvSpPr>
          <p:spPr>
            <a:xfrm>
              <a:off x="264628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1CDE069-CE18-C95B-4B75-50CE58AE6F0B}"/>
                </a:ext>
              </a:extLst>
            </p:cNvPr>
            <p:cNvSpPr/>
            <p:nvPr/>
          </p:nvSpPr>
          <p:spPr>
            <a:xfrm>
              <a:off x="2646286" y="2186678"/>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04815A7-BF8E-5CE8-56E1-379AC4368CA9}"/>
                </a:ext>
              </a:extLst>
            </p:cNvPr>
            <p:cNvSpPr/>
            <p:nvPr/>
          </p:nvSpPr>
          <p:spPr>
            <a:xfrm>
              <a:off x="264628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C3BE226-87FE-A40F-17B9-07BDC0D46660}"/>
                </a:ext>
              </a:extLst>
            </p:cNvPr>
            <p:cNvSpPr/>
            <p:nvPr/>
          </p:nvSpPr>
          <p:spPr>
            <a:xfrm>
              <a:off x="2646286" y="2667464"/>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C3EBEC-1CA4-C615-B098-E1C9036AA2AB}"/>
                </a:ext>
              </a:extLst>
            </p:cNvPr>
            <p:cNvSpPr/>
            <p:nvPr/>
          </p:nvSpPr>
          <p:spPr>
            <a:xfrm>
              <a:off x="264628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4E99B6E-93F3-BE41-5A19-C8A5DE8E03F8}"/>
                </a:ext>
              </a:extLst>
            </p:cNvPr>
            <p:cNvSpPr/>
            <p:nvPr/>
          </p:nvSpPr>
          <p:spPr>
            <a:xfrm>
              <a:off x="2646286" y="3148250"/>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648444F-3CA3-7416-5DEB-00EFBB342208}"/>
                </a:ext>
              </a:extLst>
            </p:cNvPr>
            <p:cNvSpPr/>
            <p:nvPr/>
          </p:nvSpPr>
          <p:spPr>
            <a:xfrm>
              <a:off x="264628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7479D62-DE98-F351-BE8D-3F4D46D262C3}"/>
                </a:ext>
              </a:extLst>
            </p:cNvPr>
            <p:cNvSpPr/>
            <p:nvPr/>
          </p:nvSpPr>
          <p:spPr>
            <a:xfrm>
              <a:off x="2646286" y="36290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A0F26F5-5EB4-357F-F527-68E5E29412C4}"/>
                </a:ext>
              </a:extLst>
            </p:cNvPr>
            <p:cNvSpPr/>
            <p:nvPr/>
          </p:nvSpPr>
          <p:spPr>
            <a:xfrm>
              <a:off x="264628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1B82080-3C8E-C423-5D34-948C1CCB9439}"/>
                </a:ext>
              </a:extLst>
            </p:cNvPr>
            <p:cNvSpPr/>
            <p:nvPr/>
          </p:nvSpPr>
          <p:spPr>
            <a:xfrm>
              <a:off x="2646286" y="41098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66AB014-FCB9-00C9-B285-F468659F2977}"/>
                </a:ext>
              </a:extLst>
            </p:cNvPr>
            <p:cNvSpPr/>
            <p:nvPr/>
          </p:nvSpPr>
          <p:spPr>
            <a:xfrm>
              <a:off x="2646286" y="3629035"/>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FF2847C-4652-7480-53FB-09D56FF23F60}"/>
                </a:ext>
              </a:extLst>
            </p:cNvPr>
            <p:cNvSpPr/>
            <p:nvPr/>
          </p:nvSpPr>
          <p:spPr>
            <a:xfrm>
              <a:off x="2646286" y="41098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8ECBC259-D763-065B-796E-69B6460DE9DF}"/>
              </a:ext>
            </a:extLst>
          </p:cNvPr>
          <p:cNvGrpSpPr/>
          <p:nvPr/>
        </p:nvGrpSpPr>
        <p:grpSpPr>
          <a:xfrm>
            <a:off x="4076891" y="1158833"/>
            <a:ext cx="2024924" cy="4471710"/>
            <a:chOff x="5256136" y="744321"/>
            <a:chExt cx="1523999" cy="3365500"/>
          </a:xfrm>
        </p:grpSpPr>
        <p:sp>
          <p:nvSpPr>
            <p:cNvPr id="66" name="Freeform: Shape 65">
              <a:extLst>
                <a:ext uri="{FF2B5EF4-FFF2-40B4-BE49-F238E27FC236}">
                  <a16:creationId xmlns:a16="http://schemas.microsoft.com/office/drawing/2014/main" id="{BC9C9C45-B807-E2A1-12A6-41149CB4E0F8}"/>
                </a:ext>
              </a:extLst>
            </p:cNvPr>
            <p:cNvSpPr/>
            <p:nvPr/>
          </p:nvSpPr>
          <p:spPr>
            <a:xfrm>
              <a:off x="525613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BB7296F-7B15-7192-2504-CF94FA113483}"/>
                </a:ext>
              </a:extLst>
            </p:cNvPr>
            <p:cNvSpPr/>
            <p:nvPr/>
          </p:nvSpPr>
          <p:spPr>
            <a:xfrm>
              <a:off x="525613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D27035F-9ABC-4C7D-BEE4-B6F97FC01175}"/>
                </a:ext>
              </a:extLst>
            </p:cNvPr>
            <p:cNvSpPr/>
            <p:nvPr/>
          </p:nvSpPr>
          <p:spPr>
            <a:xfrm>
              <a:off x="525613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DCE8E9-2420-CB6A-A827-6175597B329F}"/>
                </a:ext>
              </a:extLst>
            </p:cNvPr>
            <p:cNvSpPr/>
            <p:nvPr/>
          </p:nvSpPr>
          <p:spPr>
            <a:xfrm>
              <a:off x="525613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C02AD95-CB7F-E8EA-CD38-7DC933D390A3}"/>
                </a:ext>
              </a:extLst>
            </p:cNvPr>
            <p:cNvSpPr/>
            <p:nvPr/>
          </p:nvSpPr>
          <p:spPr>
            <a:xfrm>
              <a:off x="525613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D6E1FEC-B5E2-A1EE-AF9E-708143FB0C5C}"/>
                </a:ext>
              </a:extLst>
            </p:cNvPr>
            <p:cNvSpPr/>
            <p:nvPr/>
          </p:nvSpPr>
          <p:spPr>
            <a:xfrm>
              <a:off x="525613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CEC1809-6D1E-B914-C9CF-36A6D5EC95BF}"/>
                </a:ext>
              </a:extLst>
            </p:cNvPr>
            <p:cNvSpPr/>
            <p:nvPr/>
          </p:nvSpPr>
          <p:spPr>
            <a:xfrm>
              <a:off x="525613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AE483A7-49D1-9065-5609-FCD0C16279A2}"/>
                </a:ext>
              </a:extLst>
            </p:cNvPr>
            <p:cNvSpPr/>
            <p:nvPr/>
          </p:nvSpPr>
          <p:spPr>
            <a:xfrm>
              <a:off x="525613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92B9A4-B228-167D-9D5A-5AB987D88B66}"/>
                </a:ext>
              </a:extLst>
            </p:cNvPr>
            <p:cNvSpPr/>
            <p:nvPr/>
          </p:nvSpPr>
          <p:spPr>
            <a:xfrm>
              <a:off x="525613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48F429E-B3EF-AA1F-5563-E93B3E424C10}"/>
                </a:ext>
              </a:extLst>
            </p:cNvPr>
            <p:cNvSpPr/>
            <p:nvPr/>
          </p:nvSpPr>
          <p:spPr>
            <a:xfrm>
              <a:off x="525613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99E2847-D097-B54A-46AC-D411C4996318}"/>
                </a:ext>
              </a:extLst>
            </p:cNvPr>
            <p:cNvSpPr/>
            <p:nvPr/>
          </p:nvSpPr>
          <p:spPr>
            <a:xfrm>
              <a:off x="525613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3AB7E5A-F1B2-A7DB-AA1B-F6524FEFCE2A}"/>
                </a:ext>
              </a:extLst>
            </p:cNvPr>
            <p:cNvSpPr/>
            <p:nvPr/>
          </p:nvSpPr>
          <p:spPr>
            <a:xfrm>
              <a:off x="525613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B012A0D-5964-5BE9-4569-2014542F9BFB}"/>
                </a:ext>
              </a:extLst>
            </p:cNvPr>
            <p:cNvSpPr/>
            <p:nvPr/>
          </p:nvSpPr>
          <p:spPr>
            <a:xfrm>
              <a:off x="525613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6590275-5DC2-7243-521B-09BAFEA20E39}"/>
                </a:ext>
              </a:extLst>
            </p:cNvPr>
            <p:cNvSpPr/>
            <p:nvPr/>
          </p:nvSpPr>
          <p:spPr>
            <a:xfrm>
              <a:off x="525613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092910E-06FE-6953-E91C-DF31E43B5094}"/>
                </a:ext>
              </a:extLst>
            </p:cNvPr>
            <p:cNvSpPr/>
            <p:nvPr/>
          </p:nvSpPr>
          <p:spPr>
            <a:xfrm>
              <a:off x="525613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BB09B76-FA71-205A-619C-1CA8235844A4}"/>
                </a:ext>
              </a:extLst>
            </p:cNvPr>
            <p:cNvSpPr/>
            <p:nvPr/>
          </p:nvSpPr>
          <p:spPr>
            <a:xfrm>
              <a:off x="525613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E1065FA-5B68-E2A8-1760-E61F4259ED4F}"/>
                </a:ext>
              </a:extLst>
            </p:cNvPr>
            <p:cNvSpPr/>
            <p:nvPr/>
          </p:nvSpPr>
          <p:spPr>
            <a:xfrm>
              <a:off x="525613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8C71587-4A98-D576-47A7-05881427FCC1}"/>
                </a:ext>
              </a:extLst>
            </p:cNvPr>
            <p:cNvSpPr/>
            <p:nvPr/>
          </p:nvSpPr>
          <p:spPr>
            <a:xfrm>
              <a:off x="525613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D9BDD69-EDDF-F1EB-EB0E-9523B0B5939A}"/>
                </a:ext>
              </a:extLst>
            </p:cNvPr>
            <p:cNvSpPr/>
            <p:nvPr/>
          </p:nvSpPr>
          <p:spPr>
            <a:xfrm>
              <a:off x="525613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54BEF71-D092-0D9F-8D92-DF82F6368A4A}"/>
                </a:ext>
              </a:extLst>
            </p:cNvPr>
            <p:cNvSpPr/>
            <p:nvPr/>
          </p:nvSpPr>
          <p:spPr>
            <a:xfrm>
              <a:off x="525613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5595A3-7165-63F2-8A7C-2DFEDB695DFC}"/>
                </a:ext>
              </a:extLst>
            </p:cNvPr>
            <p:cNvSpPr/>
            <p:nvPr/>
          </p:nvSpPr>
          <p:spPr>
            <a:xfrm>
              <a:off x="525613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45542FB-8B66-81B3-768C-122F86A56CF9}"/>
                </a:ext>
              </a:extLst>
            </p:cNvPr>
            <p:cNvSpPr/>
            <p:nvPr/>
          </p:nvSpPr>
          <p:spPr>
            <a:xfrm>
              <a:off x="525613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9D470AA-F057-2744-ABAA-E8693984F787}"/>
                </a:ext>
              </a:extLst>
            </p:cNvPr>
            <p:cNvSpPr/>
            <p:nvPr/>
          </p:nvSpPr>
          <p:spPr>
            <a:xfrm>
              <a:off x="525613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AE95BE1-6C61-5FB5-7198-8C1ABAAEA707}"/>
                </a:ext>
              </a:extLst>
            </p:cNvPr>
            <p:cNvSpPr/>
            <p:nvPr/>
          </p:nvSpPr>
          <p:spPr>
            <a:xfrm>
              <a:off x="525613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6359A12-9E5A-F4F7-C3A6-DCB3A6F46A38}"/>
                </a:ext>
              </a:extLst>
            </p:cNvPr>
            <p:cNvSpPr/>
            <p:nvPr/>
          </p:nvSpPr>
          <p:spPr>
            <a:xfrm>
              <a:off x="525613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BBCFD0-E1C2-9C07-055B-608F61A7C87C}"/>
                </a:ext>
              </a:extLst>
            </p:cNvPr>
            <p:cNvSpPr/>
            <p:nvPr/>
          </p:nvSpPr>
          <p:spPr>
            <a:xfrm>
              <a:off x="525613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5395870-D87A-50E2-133C-D960A2EC169B}"/>
                </a:ext>
              </a:extLst>
            </p:cNvPr>
            <p:cNvSpPr/>
            <p:nvPr/>
          </p:nvSpPr>
          <p:spPr>
            <a:xfrm>
              <a:off x="525613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643E80-F540-F5A8-F86F-05599ACC3B7D}"/>
                </a:ext>
              </a:extLst>
            </p:cNvPr>
            <p:cNvSpPr/>
            <p:nvPr/>
          </p:nvSpPr>
          <p:spPr>
            <a:xfrm>
              <a:off x="525613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9B288B0-3A04-A5DE-EA7C-FCA343041E41}"/>
                </a:ext>
              </a:extLst>
            </p:cNvPr>
            <p:cNvSpPr/>
            <p:nvPr/>
          </p:nvSpPr>
          <p:spPr>
            <a:xfrm>
              <a:off x="525613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C6D5200-9CB6-1647-ACC4-D685E129F448}"/>
                </a:ext>
              </a:extLst>
            </p:cNvPr>
            <p:cNvSpPr/>
            <p:nvPr/>
          </p:nvSpPr>
          <p:spPr>
            <a:xfrm>
              <a:off x="525613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0E45579-536A-EFC2-0C18-37FED2467576}"/>
                </a:ext>
              </a:extLst>
            </p:cNvPr>
            <p:cNvSpPr/>
            <p:nvPr/>
          </p:nvSpPr>
          <p:spPr>
            <a:xfrm>
              <a:off x="525613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F81AFF8-9096-05D3-A48D-35C865805102}"/>
                </a:ext>
              </a:extLst>
            </p:cNvPr>
            <p:cNvSpPr/>
            <p:nvPr/>
          </p:nvSpPr>
          <p:spPr>
            <a:xfrm>
              <a:off x="525613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28CB39F-56F1-B3C5-4E45-4FF9C7C4D1A0}"/>
                </a:ext>
              </a:extLst>
            </p:cNvPr>
            <p:cNvSpPr/>
            <p:nvPr/>
          </p:nvSpPr>
          <p:spPr>
            <a:xfrm>
              <a:off x="525613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EC8B5E"/>
              </a:solid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BB52CB5-E435-9565-2678-5AC32F161C69}"/>
                </a:ext>
              </a:extLst>
            </p:cNvPr>
            <p:cNvSpPr/>
            <p:nvPr/>
          </p:nvSpPr>
          <p:spPr>
            <a:xfrm>
              <a:off x="525613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EC8B5E"/>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39F59E4-8C03-6561-F7D7-B09EF89B3B9E}"/>
                </a:ext>
              </a:extLst>
            </p:cNvPr>
            <p:cNvSpPr/>
            <p:nvPr/>
          </p:nvSpPr>
          <p:spPr>
            <a:xfrm>
              <a:off x="525613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B543036-DB8B-7DEA-059D-658786108BC9}"/>
                </a:ext>
              </a:extLst>
            </p:cNvPr>
            <p:cNvSpPr/>
            <p:nvPr/>
          </p:nvSpPr>
          <p:spPr>
            <a:xfrm>
              <a:off x="525613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EC8B5E"/>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64983E3-63DE-B351-9F12-63C80C1EC9BB}"/>
                </a:ext>
              </a:extLst>
            </p:cNvPr>
            <p:cNvSpPr/>
            <p:nvPr/>
          </p:nvSpPr>
          <p:spPr>
            <a:xfrm>
              <a:off x="525613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D4F28E2-69EA-D5BD-A486-31CBE2C223FB}"/>
                </a:ext>
              </a:extLst>
            </p:cNvPr>
            <p:cNvSpPr/>
            <p:nvPr/>
          </p:nvSpPr>
          <p:spPr>
            <a:xfrm>
              <a:off x="525613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EC8B5E"/>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0E714BC-707F-1D1C-91E3-8461CA9EE1D2}"/>
                </a:ext>
              </a:extLst>
            </p:cNvPr>
            <p:cNvSpPr/>
            <p:nvPr/>
          </p:nvSpPr>
          <p:spPr>
            <a:xfrm>
              <a:off x="525613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D9E2029-8701-ED92-F887-F9700FEAC1C3}"/>
                </a:ext>
              </a:extLst>
            </p:cNvPr>
            <p:cNvSpPr/>
            <p:nvPr/>
          </p:nvSpPr>
          <p:spPr>
            <a:xfrm>
              <a:off x="525613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EC8B5E"/>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9CEE8FB-F969-1DD1-534B-89DFC326DE86}"/>
                </a:ext>
              </a:extLst>
            </p:cNvPr>
            <p:cNvSpPr/>
            <p:nvPr/>
          </p:nvSpPr>
          <p:spPr>
            <a:xfrm>
              <a:off x="525613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5B5F846-EE97-3E34-B09B-F2B5E00B4CE3}"/>
                </a:ext>
              </a:extLst>
            </p:cNvPr>
            <p:cNvSpPr/>
            <p:nvPr/>
          </p:nvSpPr>
          <p:spPr>
            <a:xfrm>
              <a:off x="525613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EC8B5E"/>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3C7C74-689D-1386-E9A1-F10267F586A0}"/>
                </a:ext>
              </a:extLst>
            </p:cNvPr>
            <p:cNvSpPr/>
            <p:nvPr/>
          </p:nvSpPr>
          <p:spPr>
            <a:xfrm>
              <a:off x="525613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285D6A2-B812-48D9-EBE1-8CC1751AC680}"/>
                </a:ext>
              </a:extLst>
            </p:cNvPr>
            <p:cNvSpPr/>
            <p:nvPr/>
          </p:nvSpPr>
          <p:spPr>
            <a:xfrm>
              <a:off x="525613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9052F39-6506-2C95-E63E-CD8A867833B5}"/>
                </a:ext>
              </a:extLst>
            </p:cNvPr>
            <p:cNvSpPr/>
            <p:nvPr/>
          </p:nvSpPr>
          <p:spPr>
            <a:xfrm>
              <a:off x="525613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C02F33D-2C5E-367E-35D3-8830C45B5196}"/>
                </a:ext>
              </a:extLst>
            </p:cNvPr>
            <p:cNvSpPr/>
            <p:nvPr/>
          </p:nvSpPr>
          <p:spPr>
            <a:xfrm>
              <a:off x="525613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1C68D1A-D726-D92C-598D-94FC516B53C6}"/>
                </a:ext>
              </a:extLst>
            </p:cNvPr>
            <p:cNvSpPr/>
            <p:nvPr/>
          </p:nvSpPr>
          <p:spPr>
            <a:xfrm>
              <a:off x="525613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445D0AB-33BC-EAAF-D0E1-1552FE647225}"/>
                </a:ext>
              </a:extLst>
            </p:cNvPr>
            <p:cNvSpPr/>
            <p:nvPr/>
          </p:nvSpPr>
          <p:spPr>
            <a:xfrm>
              <a:off x="525613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2C326131-047F-97AC-EE1D-76A4E39010E3}"/>
              </a:ext>
            </a:extLst>
          </p:cNvPr>
          <p:cNvGrpSpPr/>
          <p:nvPr/>
        </p:nvGrpSpPr>
        <p:grpSpPr>
          <a:xfrm>
            <a:off x="6492344" y="1779593"/>
            <a:ext cx="2024924" cy="3194078"/>
            <a:chOff x="7566266" y="1487714"/>
            <a:chExt cx="1523999" cy="2403928"/>
          </a:xfrm>
        </p:grpSpPr>
        <p:sp>
          <p:nvSpPr>
            <p:cNvPr id="48" name="Freeform: Shape 47">
              <a:extLst>
                <a:ext uri="{FF2B5EF4-FFF2-40B4-BE49-F238E27FC236}">
                  <a16:creationId xmlns:a16="http://schemas.microsoft.com/office/drawing/2014/main" id="{77D223FF-7E49-70F9-CB1D-773C0BB2E933}"/>
                </a:ext>
              </a:extLst>
            </p:cNvPr>
            <p:cNvSpPr/>
            <p:nvPr/>
          </p:nvSpPr>
          <p:spPr>
            <a:xfrm>
              <a:off x="7566266" y="1487714"/>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EC8B5E"/>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02D8F26-2E07-5A13-9743-1BDD32A8F024}"/>
                </a:ext>
              </a:extLst>
            </p:cNvPr>
            <p:cNvSpPr/>
            <p:nvPr/>
          </p:nvSpPr>
          <p:spPr>
            <a:xfrm>
              <a:off x="7566266" y="1968499"/>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EC8B5E"/>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3B03CFA-AE02-B3B9-59B9-8E6ABFF882D6}"/>
                </a:ext>
              </a:extLst>
            </p:cNvPr>
            <p:cNvSpPr/>
            <p:nvPr/>
          </p:nvSpPr>
          <p:spPr>
            <a:xfrm>
              <a:off x="7566266" y="2208892"/>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4243B8E-F7B7-7105-F577-E456530FA581}"/>
                </a:ext>
              </a:extLst>
            </p:cNvPr>
            <p:cNvSpPr/>
            <p:nvPr/>
          </p:nvSpPr>
          <p:spPr>
            <a:xfrm>
              <a:off x="7566266" y="2208892"/>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718A747-C22B-5565-298F-E9DBA29FE6D8}"/>
                </a:ext>
              </a:extLst>
            </p:cNvPr>
            <p:cNvSpPr/>
            <p:nvPr/>
          </p:nvSpPr>
          <p:spPr>
            <a:xfrm>
              <a:off x="7566266" y="1487714"/>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EC8B5E"/>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4EE7D71-4ECD-8CDF-830E-B5738BB6EC64}"/>
                </a:ext>
              </a:extLst>
            </p:cNvPr>
            <p:cNvSpPr/>
            <p:nvPr/>
          </p:nvSpPr>
          <p:spPr>
            <a:xfrm>
              <a:off x="7566266" y="1968499"/>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EC8B5E"/>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8229ADC-F30E-1218-8231-1DF091CB4B0F}"/>
                </a:ext>
              </a:extLst>
            </p:cNvPr>
            <p:cNvSpPr/>
            <p:nvPr/>
          </p:nvSpPr>
          <p:spPr>
            <a:xfrm>
              <a:off x="7566266" y="2449285"/>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EC8B5E"/>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6B2C76-580E-11E5-5B1F-4FE73B47A05C}"/>
                </a:ext>
              </a:extLst>
            </p:cNvPr>
            <p:cNvSpPr/>
            <p:nvPr/>
          </p:nvSpPr>
          <p:spPr>
            <a:xfrm>
              <a:off x="7566266" y="2689678"/>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62FA2EF-8B4A-C028-4F49-2F39A1F65CFD}"/>
                </a:ext>
              </a:extLst>
            </p:cNvPr>
            <p:cNvSpPr/>
            <p:nvPr/>
          </p:nvSpPr>
          <p:spPr>
            <a:xfrm>
              <a:off x="7566266" y="2208892"/>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92496E4-6DD9-73B7-C5A1-A6E4E75782A0}"/>
                </a:ext>
              </a:extLst>
            </p:cNvPr>
            <p:cNvSpPr/>
            <p:nvPr/>
          </p:nvSpPr>
          <p:spPr>
            <a:xfrm>
              <a:off x="7566266" y="2689678"/>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C3697EA-5A0B-AE01-32DA-C044A301D5A2}"/>
                </a:ext>
              </a:extLst>
            </p:cNvPr>
            <p:cNvSpPr/>
            <p:nvPr/>
          </p:nvSpPr>
          <p:spPr>
            <a:xfrm>
              <a:off x="7566266" y="2208892"/>
              <a:ext cx="1523999" cy="1682749"/>
            </a:xfrm>
            <a:custGeom>
              <a:avLst/>
              <a:gdLst>
                <a:gd name="connsiteX0" fmla="*/ 84 w 1523999"/>
                <a:gd name="connsiteY0" fmla="*/ 1682721 h 1682749"/>
                <a:gd name="connsiteX1" fmla="*/ 1524084 w 1523999"/>
                <a:gd name="connsiteY1" fmla="*/ -29 h 1682749"/>
              </a:gdLst>
              <a:ahLst/>
              <a:cxnLst>
                <a:cxn ang="0">
                  <a:pos x="connsiteX0" y="connsiteY0"/>
                </a:cxn>
                <a:cxn ang="0">
                  <a:pos x="connsiteX1" y="connsiteY1"/>
                </a:cxn>
              </a:cxnLst>
              <a:rect l="l" t="t" r="r" b="b"/>
              <a:pathLst>
                <a:path w="1523999" h="1682749">
                  <a:moveTo>
                    <a:pt x="84" y="1682721"/>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C3723A8-F1BA-89B9-C7D9-32D91C40F733}"/>
                </a:ext>
              </a:extLst>
            </p:cNvPr>
            <p:cNvSpPr/>
            <p:nvPr/>
          </p:nvSpPr>
          <p:spPr>
            <a:xfrm>
              <a:off x="7566266" y="2689678"/>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B09D8CE-9CBD-371C-F697-72011E28FEB2}"/>
                </a:ext>
              </a:extLst>
            </p:cNvPr>
            <p:cNvSpPr/>
            <p:nvPr/>
          </p:nvSpPr>
          <p:spPr>
            <a:xfrm>
              <a:off x="7566266" y="1487714"/>
              <a:ext cx="1523999" cy="1682749"/>
            </a:xfrm>
            <a:custGeom>
              <a:avLst/>
              <a:gdLst>
                <a:gd name="connsiteX0" fmla="*/ 84 w 1523999"/>
                <a:gd name="connsiteY0" fmla="*/ -29 h 1682749"/>
                <a:gd name="connsiteX1" fmla="*/ 1524084 w 1523999"/>
                <a:gd name="connsiteY1" fmla="*/ 1682721 h 1682749"/>
              </a:gdLst>
              <a:ahLst/>
              <a:cxnLst>
                <a:cxn ang="0">
                  <a:pos x="connsiteX0" y="connsiteY0"/>
                </a:cxn>
                <a:cxn ang="0">
                  <a:pos x="connsiteX1" y="connsiteY1"/>
                </a:cxn>
              </a:cxnLst>
              <a:rect l="l" t="t" r="r" b="b"/>
              <a:pathLst>
                <a:path w="1523999" h="1682749">
                  <a:moveTo>
                    <a:pt x="84" y="-29"/>
                  </a:moveTo>
                  <a:lnTo>
                    <a:pt x="1524084" y="1682721"/>
                  </a:lnTo>
                </a:path>
              </a:pathLst>
            </a:custGeom>
            <a:solidFill>
              <a:srgbClr val="000000"/>
            </a:solidFill>
            <a:ln w="17145" cap="flat">
              <a:solidFill>
                <a:srgbClr val="EC8B5E"/>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8FD0860-CB71-EB31-EC6C-06D90C1D7618}"/>
                </a:ext>
              </a:extLst>
            </p:cNvPr>
            <p:cNvSpPr/>
            <p:nvPr/>
          </p:nvSpPr>
          <p:spPr>
            <a:xfrm>
              <a:off x="7566266" y="1968499"/>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EC8B5E"/>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4920AEB-B1D1-C304-52C9-9ECB139BB1FB}"/>
                </a:ext>
              </a:extLst>
            </p:cNvPr>
            <p:cNvSpPr/>
            <p:nvPr/>
          </p:nvSpPr>
          <p:spPr>
            <a:xfrm>
              <a:off x="7566266" y="2449285"/>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EC8B5E"/>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F1EF111-6710-2EC1-589C-B586D083469F}"/>
                </a:ext>
              </a:extLst>
            </p:cNvPr>
            <p:cNvSpPr/>
            <p:nvPr/>
          </p:nvSpPr>
          <p:spPr>
            <a:xfrm>
              <a:off x="7566266" y="2930071"/>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EC8B5E"/>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D88D3E1-AC9A-E59F-1137-3D5BF97A885B}"/>
                </a:ext>
              </a:extLst>
            </p:cNvPr>
            <p:cNvSpPr/>
            <p:nvPr/>
          </p:nvSpPr>
          <p:spPr>
            <a:xfrm>
              <a:off x="7566266" y="3170464"/>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DC240E4-8621-B7CF-1E65-FE1AF956599E}"/>
                </a:ext>
              </a:extLst>
            </p:cNvPr>
            <p:cNvSpPr/>
            <p:nvPr/>
          </p:nvSpPr>
          <p:spPr>
            <a:xfrm>
              <a:off x="7566266" y="3170464"/>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C67F13E7-CD4D-37AD-7A74-4E758F82436E}"/>
              </a:ext>
            </a:extLst>
          </p:cNvPr>
          <p:cNvGrpSpPr/>
          <p:nvPr/>
        </p:nvGrpSpPr>
        <p:grpSpPr>
          <a:xfrm>
            <a:off x="8876720" y="2710147"/>
            <a:ext cx="2024924" cy="1277631"/>
            <a:chOff x="9547466" y="4397843"/>
            <a:chExt cx="1523999" cy="961571"/>
          </a:xfrm>
        </p:grpSpPr>
        <p:sp>
          <p:nvSpPr>
            <p:cNvPr id="45" name="Freeform: Shape 44">
              <a:extLst>
                <a:ext uri="{FF2B5EF4-FFF2-40B4-BE49-F238E27FC236}">
                  <a16:creationId xmlns:a16="http://schemas.microsoft.com/office/drawing/2014/main" id="{FB86A26F-1B8C-3BC9-0BFC-FCA0CC3A6044}"/>
                </a:ext>
              </a:extLst>
            </p:cNvPr>
            <p:cNvSpPr/>
            <p:nvPr/>
          </p:nvSpPr>
          <p:spPr>
            <a:xfrm>
              <a:off x="9547466" y="4397843"/>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EC8B5E"/>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BAFEA7D-C391-D08A-8FD3-75A609FF1139}"/>
                </a:ext>
              </a:extLst>
            </p:cNvPr>
            <p:cNvSpPr/>
            <p:nvPr/>
          </p:nvSpPr>
          <p:spPr>
            <a:xfrm>
              <a:off x="9547466" y="4878629"/>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1D93462-C823-E567-6238-DE413E24C4B7}"/>
                </a:ext>
              </a:extLst>
            </p:cNvPr>
            <p:cNvSpPr/>
            <p:nvPr/>
          </p:nvSpPr>
          <p:spPr>
            <a:xfrm>
              <a:off x="9547466" y="4878629"/>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EC8B5E"/>
              </a:solid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F8BD853E-FD12-DCD4-DCB3-34D813514CDC}"/>
              </a:ext>
            </a:extLst>
          </p:cNvPr>
          <p:cNvGrpSpPr/>
          <p:nvPr/>
        </p:nvGrpSpPr>
        <p:grpSpPr>
          <a:xfrm>
            <a:off x="1228837" y="251624"/>
            <a:ext cx="397753" cy="6147094"/>
            <a:chOff x="1826832" y="113856"/>
            <a:chExt cx="299357" cy="4626428"/>
          </a:xfrm>
        </p:grpSpPr>
        <p:sp>
          <p:nvSpPr>
            <p:cNvPr id="35" name="Freeform: Shape 34">
              <a:extLst>
                <a:ext uri="{FF2B5EF4-FFF2-40B4-BE49-F238E27FC236}">
                  <a16:creationId xmlns:a16="http://schemas.microsoft.com/office/drawing/2014/main" id="{9D70F6E4-24DB-3BCC-72CD-3A9CE896CC13}"/>
                </a:ext>
              </a:extLst>
            </p:cNvPr>
            <p:cNvSpPr/>
            <p:nvPr/>
          </p:nvSpPr>
          <p:spPr>
            <a:xfrm>
              <a:off x="1826832" y="1138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C294AD-30C4-99AD-0793-9497427A592C}"/>
                </a:ext>
              </a:extLst>
            </p:cNvPr>
            <p:cNvSpPr/>
            <p:nvPr/>
          </p:nvSpPr>
          <p:spPr>
            <a:xfrm>
              <a:off x="1826832" y="5946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469AC8F-BCF1-A3AB-4094-88C6735966CD}"/>
                </a:ext>
              </a:extLst>
            </p:cNvPr>
            <p:cNvSpPr/>
            <p:nvPr/>
          </p:nvSpPr>
          <p:spPr>
            <a:xfrm>
              <a:off x="1826832" y="10754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0EE685E-7545-8037-0290-F7B73A450172}"/>
                </a:ext>
              </a:extLst>
            </p:cNvPr>
            <p:cNvSpPr/>
            <p:nvPr/>
          </p:nvSpPr>
          <p:spPr>
            <a:xfrm>
              <a:off x="1826832" y="1556213"/>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4F3510F-4B55-EBD3-B26D-D0582055103F}"/>
                </a:ext>
              </a:extLst>
            </p:cNvPr>
            <p:cNvSpPr/>
            <p:nvPr/>
          </p:nvSpPr>
          <p:spPr>
            <a:xfrm>
              <a:off x="1826832" y="2036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61DD6AA-0764-59E5-1779-072937C5F105}"/>
                </a:ext>
              </a:extLst>
            </p:cNvPr>
            <p:cNvSpPr/>
            <p:nvPr/>
          </p:nvSpPr>
          <p:spPr>
            <a:xfrm>
              <a:off x="1826832" y="251778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6AB041-FEEF-5A2F-4806-E234A50C20FA}"/>
                </a:ext>
              </a:extLst>
            </p:cNvPr>
            <p:cNvSpPr/>
            <p:nvPr/>
          </p:nvSpPr>
          <p:spPr>
            <a:xfrm>
              <a:off x="1826832" y="299857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C4676FD-6253-D0D5-8A6E-E2E753ED75D1}"/>
                </a:ext>
              </a:extLst>
            </p:cNvPr>
            <p:cNvSpPr/>
            <p:nvPr/>
          </p:nvSpPr>
          <p:spPr>
            <a:xfrm>
              <a:off x="1826832" y="34793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6F15760-17D6-1FE2-705D-ECFF0FCDB3E1}"/>
                </a:ext>
              </a:extLst>
            </p:cNvPr>
            <p:cNvSpPr/>
            <p:nvPr/>
          </p:nvSpPr>
          <p:spPr>
            <a:xfrm>
              <a:off x="1826832" y="39601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60BEEEC-86D6-37CF-3366-D42CA7025810}"/>
                </a:ext>
              </a:extLst>
            </p:cNvPr>
            <p:cNvSpPr/>
            <p:nvPr/>
          </p:nvSpPr>
          <p:spPr>
            <a:xfrm>
              <a:off x="1826832" y="44409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5"/>
                    <a:pt x="67097" y="-29"/>
                    <a:pt x="149763" y="-29"/>
                  </a:cubicBezTo>
                  <a:cubicBezTo>
                    <a:pt x="232428" y="-29"/>
                    <a:pt x="299441" y="66985"/>
                    <a:pt x="299441" y="149650"/>
                  </a:cubicBezTo>
                  <a:close/>
                </a:path>
              </a:pathLst>
            </a:custGeom>
            <a:solidFill>
              <a:schemeClr val="accent1"/>
            </a:solidFill>
            <a:ln w="28575" cap="flat">
              <a:solidFill>
                <a:srgbClr val="EC8B5E"/>
              </a:solid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D769D63D-8F6E-C2A3-0555-4258B45A19A4}"/>
              </a:ext>
            </a:extLst>
          </p:cNvPr>
          <p:cNvGrpSpPr/>
          <p:nvPr/>
        </p:nvGrpSpPr>
        <p:grpSpPr>
          <a:xfrm>
            <a:off x="3674895" y="917544"/>
            <a:ext cx="397753" cy="4869463"/>
            <a:chOff x="5106457" y="594642"/>
            <a:chExt cx="299357" cy="3664857"/>
          </a:xfrm>
          <a:solidFill>
            <a:schemeClr val="accent4">
              <a:lumMod val="60000"/>
              <a:lumOff val="40000"/>
            </a:schemeClr>
          </a:solidFill>
        </p:grpSpPr>
        <p:sp>
          <p:nvSpPr>
            <p:cNvPr id="27" name="Freeform: Shape 26">
              <a:extLst>
                <a:ext uri="{FF2B5EF4-FFF2-40B4-BE49-F238E27FC236}">
                  <a16:creationId xmlns:a16="http://schemas.microsoft.com/office/drawing/2014/main" id="{CB546310-E828-1A57-A7F0-E85576795D76}"/>
                </a:ext>
              </a:extLst>
            </p:cNvPr>
            <p:cNvSpPr/>
            <p:nvPr/>
          </p:nvSpPr>
          <p:spPr>
            <a:xfrm>
              <a:off x="5106457" y="5946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65F9E72-1169-6CF9-6BCC-9DCCD7A67D98}"/>
                </a:ext>
              </a:extLst>
            </p:cNvPr>
            <p:cNvSpPr/>
            <p:nvPr/>
          </p:nvSpPr>
          <p:spPr>
            <a:xfrm>
              <a:off x="5106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C0D3DEB-774C-84BB-584A-B0FFAC6CF47B}"/>
                </a:ext>
              </a:extLst>
            </p:cNvPr>
            <p:cNvSpPr/>
            <p:nvPr/>
          </p:nvSpPr>
          <p:spPr>
            <a:xfrm>
              <a:off x="5106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319CB1E-BA96-0C90-1195-E2153E0ADA3F}"/>
                </a:ext>
              </a:extLst>
            </p:cNvPr>
            <p:cNvSpPr/>
            <p:nvPr/>
          </p:nvSpPr>
          <p:spPr>
            <a:xfrm>
              <a:off x="5106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19B6A63-A3F7-6A6D-6785-0CF668B3CBAF}"/>
                </a:ext>
              </a:extLst>
            </p:cNvPr>
            <p:cNvSpPr/>
            <p:nvPr/>
          </p:nvSpPr>
          <p:spPr>
            <a:xfrm>
              <a:off x="5106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08F059-1112-B943-57DC-E61DF7E4168C}"/>
                </a:ext>
              </a:extLst>
            </p:cNvPr>
            <p:cNvSpPr/>
            <p:nvPr/>
          </p:nvSpPr>
          <p:spPr>
            <a:xfrm>
              <a:off x="5106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76E8BD6-F82A-22D8-78D2-E517240260A0}"/>
                </a:ext>
              </a:extLst>
            </p:cNvPr>
            <p:cNvSpPr/>
            <p:nvPr/>
          </p:nvSpPr>
          <p:spPr>
            <a:xfrm>
              <a:off x="5106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827DDC4-1F7B-2D4F-76E9-5F68FD9DF7DE}"/>
                </a:ext>
              </a:extLst>
            </p:cNvPr>
            <p:cNvSpPr/>
            <p:nvPr/>
          </p:nvSpPr>
          <p:spPr>
            <a:xfrm>
              <a:off x="5106457" y="39601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F2330D3-0B5B-02EC-17B6-7AFF08F437EE}"/>
              </a:ext>
            </a:extLst>
          </p:cNvPr>
          <p:cNvGrpSpPr/>
          <p:nvPr/>
        </p:nvGrpSpPr>
        <p:grpSpPr>
          <a:xfrm>
            <a:off x="6100706" y="1560397"/>
            <a:ext cx="397753" cy="3591832"/>
            <a:chOff x="6630457" y="1075428"/>
            <a:chExt cx="299357" cy="2703286"/>
          </a:xfrm>
          <a:solidFill>
            <a:schemeClr val="accent4">
              <a:lumMod val="60000"/>
              <a:lumOff val="40000"/>
            </a:schemeClr>
          </a:solidFill>
        </p:grpSpPr>
        <p:sp>
          <p:nvSpPr>
            <p:cNvPr id="21" name="Freeform: Shape 20">
              <a:extLst>
                <a:ext uri="{FF2B5EF4-FFF2-40B4-BE49-F238E27FC236}">
                  <a16:creationId xmlns:a16="http://schemas.microsoft.com/office/drawing/2014/main" id="{FB23323F-60FE-96D3-D95C-BB392ECA8E5D}"/>
                </a:ext>
              </a:extLst>
            </p:cNvPr>
            <p:cNvSpPr/>
            <p:nvPr/>
          </p:nvSpPr>
          <p:spPr>
            <a:xfrm>
              <a:off x="6630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320C990-984F-A4C7-A501-D6788577ED53}"/>
                </a:ext>
              </a:extLst>
            </p:cNvPr>
            <p:cNvSpPr/>
            <p:nvPr/>
          </p:nvSpPr>
          <p:spPr>
            <a:xfrm>
              <a:off x="6630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4AF7E09-2A8D-9A41-1908-260156A1A2B8}"/>
                </a:ext>
              </a:extLst>
            </p:cNvPr>
            <p:cNvSpPr/>
            <p:nvPr/>
          </p:nvSpPr>
          <p:spPr>
            <a:xfrm>
              <a:off x="6630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5A2E763-5C24-1F6A-EE3C-287D1D9A7D4F}"/>
                </a:ext>
              </a:extLst>
            </p:cNvPr>
            <p:cNvSpPr/>
            <p:nvPr/>
          </p:nvSpPr>
          <p:spPr>
            <a:xfrm>
              <a:off x="6630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A08922-6A86-F2D7-5305-42064613AE21}"/>
                </a:ext>
              </a:extLst>
            </p:cNvPr>
            <p:cNvSpPr/>
            <p:nvPr/>
          </p:nvSpPr>
          <p:spPr>
            <a:xfrm>
              <a:off x="6630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508315F-FE4F-879C-D631-9781541539B6}"/>
                </a:ext>
              </a:extLst>
            </p:cNvPr>
            <p:cNvSpPr/>
            <p:nvPr/>
          </p:nvSpPr>
          <p:spPr>
            <a:xfrm>
              <a:off x="6630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grpSp>
      <p:grpSp>
        <p:nvGrpSpPr>
          <p:cNvPr id="14" name="Group 13">
            <a:extLst>
              <a:ext uri="{FF2B5EF4-FFF2-40B4-BE49-F238E27FC236}">
                <a16:creationId xmlns:a16="http://schemas.microsoft.com/office/drawing/2014/main" id="{4025C31B-1342-EBFC-1FC5-98812DDA9A23}"/>
              </a:ext>
            </a:extLst>
          </p:cNvPr>
          <p:cNvGrpSpPr/>
          <p:nvPr/>
        </p:nvGrpSpPr>
        <p:grpSpPr>
          <a:xfrm>
            <a:off x="8457371" y="2484746"/>
            <a:ext cx="397753" cy="1675384"/>
            <a:chOff x="8940588" y="2059214"/>
            <a:chExt cx="299357" cy="1260928"/>
          </a:xfrm>
          <a:solidFill>
            <a:schemeClr val="accent4">
              <a:lumMod val="60000"/>
              <a:lumOff val="40000"/>
            </a:schemeClr>
          </a:solidFill>
        </p:grpSpPr>
        <p:sp>
          <p:nvSpPr>
            <p:cNvPr id="18" name="Freeform: Shape 17">
              <a:extLst>
                <a:ext uri="{FF2B5EF4-FFF2-40B4-BE49-F238E27FC236}">
                  <a16:creationId xmlns:a16="http://schemas.microsoft.com/office/drawing/2014/main" id="{3316B59C-9C3D-B0A7-3536-124FD0C58CAA}"/>
                </a:ext>
              </a:extLst>
            </p:cNvPr>
            <p:cNvSpPr/>
            <p:nvPr/>
          </p:nvSpPr>
          <p:spPr>
            <a:xfrm>
              <a:off x="8940588" y="2059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927AB43-435F-12B2-9372-BA87CDA11C91}"/>
                </a:ext>
              </a:extLst>
            </p:cNvPr>
            <p:cNvSpPr/>
            <p:nvPr/>
          </p:nvSpPr>
          <p:spPr>
            <a:xfrm>
              <a:off x="8940588" y="2539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872EB6A-7804-BAC2-3D8D-ABF2747E0669}"/>
                </a:ext>
              </a:extLst>
            </p:cNvPr>
            <p:cNvSpPr/>
            <p:nvPr/>
          </p:nvSpPr>
          <p:spPr>
            <a:xfrm>
              <a:off x="8940588" y="3020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rgbClr val="EC8B5E"/>
              </a:solid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5CF45F99-5605-1E71-25B1-6025163CB16F}"/>
              </a:ext>
            </a:extLst>
          </p:cNvPr>
          <p:cNvSpPr/>
          <p:nvPr/>
        </p:nvSpPr>
        <p:spPr>
          <a:xfrm>
            <a:off x="10867865" y="3148254"/>
            <a:ext cx="397753" cy="397753"/>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00B050"/>
          </a:solidFill>
          <a:ln w="28575" cap="flat">
            <a:solidFill>
              <a:srgbClr val="EC8B5E"/>
            </a:solidFill>
            <a:prstDash val="solid"/>
            <a:miter/>
          </a:ln>
        </p:spPr>
        <p:txBody>
          <a:bodyPr rtlCol="0" anchor="ctr"/>
          <a:lstStyle/>
          <a:p>
            <a:endParaRPr lang="en-US" dirty="0"/>
          </a:p>
        </p:txBody>
      </p:sp>
      <p:sp>
        <p:nvSpPr>
          <p:cNvPr id="16" name="TextBox 15">
            <a:extLst>
              <a:ext uri="{FF2B5EF4-FFF2-40B4-BE49-F238E27FC236}">
                <a16:creationId xmlns:a16="http://schemas.microsoft.com/office/drawing/2014/main" id="{488A6EF6-E750-2FDB-8627-F2EC37CB81F2}"/>
              </a:ext>
            </a:extLst>
          </p:cNvPr>
          <p:cNvSpPr txBox="1"/>
          <p:nvPr/>
        </p:nvSpPr>
        <p:spPr>
          <a:xfrm>
            <a:off x="1017985" y="6396335"/>
            <a:ext cx="819455" cy="461665"/>
          </a:xfrm>
          <a:prstGeom prst="rect">
            <a:avLst/>
          </a:prstGeom>
          <a:noFill/>
          <a:ln>
            <a:noFill/>
          </a:ln>
        </p:spPr>
        <p:txBody>
          <a:bodyPr wrap="none" rtlCol="0" anchor="b">
            <a:spAutoFit/>
          </a:bodyPr>
          <a:lstStyle/>
          <a:p>
            <a:pPr algn="ctr"/>
            <a:r>
              <a:rPr lang="en-US" sz="2400" b="1" spc="0" dirty="0">
                <a:solidFill>
                  <a:srgbClr val="EC8B5E"/>
                </a:solidFill>
                <a:latin typeface="Roboto Condensed" panose="02000000000000000000" pitchFamily="2" charset="0"/>
                <a:ea typeface="Roboto Condensed" panose="02000000000000000000" pitchFamily="2" charset="0"/>
                <a:cs typeface="Arial"/>
                <a:sym typeface="Arial"/>
                <a:rtl val="0"/>
              </a:rPr>
              <a:t>Input</a:t>
            </a:r>
            <a:endParaRPr lang="en-US" sz="2400" spc="0" dirty="0">
              <a:solidFill>
                <a:srgbClr val="EC8B5E"/>
              </a:solidFill>
              <a:latin typeface="Roboto Condensed" panose="02000000000000000000" pitchFamily="2" charset="0"/>
              <a:ea typeface="Roboto Condensed" panose="02000000000000000000" pitchFamily="2" charset="0"/>
              <a:cs typeface="Arial"/>
              <a:sym typeface="Arial"/>
              <a:rtl val="0"/>
            </a:endParaRPr>
          </a:p>
        </p:txBody>
      </p:sp>
      <p:sp>
        <p:nvSpPr>
          <p:cNvPr id="17" name="TextBox 16">
            <a:extLst>
              <a:ext uri="{FF2B5EF4-FFF2-40B4-BE49-F238E27FC236}">
                <a16:creationId xmlns:a16="http://schemas.microsoft.com/office/drawing/2014/main" id="{531D3592-0B69-3D62-3574-C60C204B5428}"/>
              </a:ext>
            </a:extLst>
          </p:cNvPr>
          <p:cNvSpPr txBox="1"/>
          <p:nvPr/>
        </p:nvSpPr>
        <p:spPr>
          <a:xfrm>
            <a:off x="10305725" y="3716943"/>
            <a:ext cx="1016624" cy="461665"/>
          </a:xfrm>
          <a:prstGeom prst="rect">
            <a:avLst/>
          </a:prstGeom>
          <a:noFill/>
          <a:ln>
            <a:noFill/>
          </a:ln>
        </p:spPr>
        <p:txBody>
          <a:bodyPr wrap="none" rtlCol="0" anchor="b">
            <a:spAutoFit/>
          </a:bodyPr>
          <a:lstStyle/>
          <a:p>
            <a:pPr algn="ctr"/>
            <a:r>
              <a:rPr lang="en-US" sz="2400" b="1" spc="0" dirty="0">
                <a:solidFill>
                  <a:srgbClr val="EC8B5E"/>
                </a:solidFill>
                <a:latin typeface="Roboto Condensed" panose="02000000000000000000" pitchFamily="2" charset="0"/>
                <a:ea typeface="Roboto Condensed" panose="02000000000000000000" pitchFamily="2" charset="0"/>
                <a:cs typeface="Arial"/>
                <a:sym typeface="Arial"/>
                <a:rtl val="0"/>
              </a:rPr>
              <a:t>Output</a:t>
            </a:r>
            <a:endParaRPr lang="en-US" sz="2400" spc="0" dirty="0">
              <a:solidFill>
                <a:srgbClr val="EC8B5E"/>
              </a:solidFill>
              <a:latin typeface="Roboto Condensed" panose="02000000000000000000" pitchFamily="2" charset="0"/>
              <a:ea typeface="Roboto Condensed" panose="02000000000000000000" pitchFamily="2" charset="0"/>
              <a:cs typeface="Arial"/>
              <a:sym typeface="Arial"/>
              <a:rtl val="0"/>
            </a:endParaRPr>
          </a:p>
        </p:txBody>
      </p:sp>
      <p:sp>
        <p:nvSpPr>
          <p:cNvPr id="194" name="Rectangle 193">
            <a:extLst>
              <a:ext uri="{FF2B5EF4-FFF2-40B4-BE49-F238E27FC236}">
                <a16:creationId xmlns:a16="http://schemas.microsoft.com/office/drawing/2014/main" id="{2ED69EF1-9344-2A24-3DDF-BDAD150BD009}"/>
              </a:ext>
            </a:extLst>
          </p:cNvPr>
          <p:cNvSpPr/>
          <p:nvPr/>
        </p:nvSpPr>
        <p:spPr>
          <a:xfrm>
            <a:off x="2475590" y="565197"/>
            <a:ext cx="7049401" cy="5761010"/>
          </a:xfrm>
          <a:prstGeom prst="rect">
            <a:avLst/>
          </a:prstGeom>
          <a:solidFill>
            <a:schemeClr val="bg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E362B6F8-2CAB-9A39-8356-E08B9DEAB1C8}"/>
              </a:ext>
            </a:extLst>
          </p:cNvPr>
          <p:cNvSpPr/>
          <p:nvPr/>
        </p:nvSpPr>
        <p:spPr>
          <a:xfrm>
            <a:off x="2497753" y="565197"/>
            <a:ext cx="7049401" cy="576101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1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BD8B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2579913" y="1989340"/>
            <a:ext cx="11660155" cy="2282161"/>
          </a:xfrm>
        </p:spPr>
        <p:txBody>
          <a:bodyPr>
            <a:noAutofit/>
          </a:bodyPr>
          <a:lstStyle/>
          <a:p>
            <a:pPr algn="l"/>
            <a:r>
              <a:rPr lang="en-US" sz="9600" b="0" dirty="0">
                <a:solidFill>
                  <a:srgbClr val="243665"/>
                </a:solidFill>
              </a:rPr>
              <a:t>INTERPRETABILITY</a:t>
            </a:r>
          </a:p>
        </p:txBody>
      </p:sp>
      <p:sp>
        <p:nvSpPr>
          <p:cNvPr id="3" name="Title 1">
            <a:extLst>
              <a:ext uri="{FF2B5EF4-FFF2-40B4-BE49-F238E27FC236}">
                <a16:creationId xmlns:a16="http://schemas.microsoft.com/office/drawing/2014/main" id="{818C506F-BC05-6DF3-0443-8655DE06BE1D}"/>
              </a:ext>
            </a:extLst>
          </p:cNvPr>
          <p:cNvSpPr txBox="1">
            <a:spLocks/>
          </p:cNvSpPr>
          <p:nvPr/>
        </p:nvSpPr>
        <p:spPr>
          <a:xfrm>
            <a:off x="0" y="2981498"/>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solidFill>
                  <a:srgbClr val="243665"/>
                </a:solidFill>
              </a:rPr>
              <a:t>04</a:t>
            </a:r>
          </a:p>
        </p:txBody>
      </p:sp>
    </p:spTree>
    <p:extLst>
      <p:ext uri="{BB962C8B-B14F-4D97-AF65-F5344CB8AC3E}">
        <p14:creationId xmlns:p14="http://schemas.microsoft.com/office/powerpoint/2010/main" val="335256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BD8BD"/>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401AAC-3139-41E2-DD67-26347EAE7C0F}"/>
              </a:ext>
            </a:extLst>
          </p:cNvPr>
          <p:cNvSpPr/>
          <p:nvPr/>
        </p:nvSpPr>
        <p:spPr>
          <a:xfrm>
            <a:off x="0" y="365125"/>
            <a:ext cx="12192000" cy="1325563"/>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2397969" y="380121"/>
            <a:ext cx="6956610" cy="1415887"/>
          </a:xfrm>
        </p:spPr>
        <p:txBody>
          <a:bodyPr>
            <a:noAutofit/>
          </a:bodyPr>
          <a:lstStyle/>
          <a:p>
            <a:r>
              <a:rPr lang="en-US" sz="9600" b="0" dirty="0">
                <a:solidFill>
                  <a:srgbClr val="8BD8BD"/>
                </a:solidFill>
              </a:rPr>
              <a:t>Attribution</a:t>
            </a:r>
          </a:p>
        </p:txBody>
      </p:sp>
      <p:sp>
        <p:nvSpPr>
          <p:cNvPr id="5" name="TextBox 4">
            <a:extLst>
              <a:ext uri="{FF2B5EF4-FFF2-40B4-BE49-F238E27FC236}">
                <a16:creationId xmlns:a16="http://schemas.microsoft.com/office/drawing/2014/main" id="{6F3FF5BA-C84E-7E5C-B695-9C6E2E51F2F1}"/>
              </a:ext>
            </a:extLst>
          </p:cNvPr>
          <p:cNvSpPr txBox="1"/>
          <p:nvPr/>
        </p:nvSpPr>
        <p:spPr>
          <a:xfrm>
            <a:off x="2904475" y="3036876"/>
            <a:ext cx="5943598" cy="1938992"/>
          </a:xfrm>
          <a:prstGeom prst="rect">
            <a:avLst/>
          </a:prstGeom>
          <a:noFill/>
        </p:spPr>
        <p:txBody>
          <a:bodyPr wrap="square">
            <a:spAutoFit/>
          </a:bodyPr>
          <a:lstStyle/>
          <a:p>
            <a:pPr algn="ctr"/>
            <a:r>
              <a:rPr lang="en-US" sz="4000" b="0" i="1" dirty="0">
                <a:solidFill>
                  <a:srgbClr val="243665"/>
                </a:solidFill>
                <a:effectLst/>
                <a:latin typeface="Roboto Condensed" panose="02000000000000000000" pitchFamily="2" charset="0"/>
                <a:ea typeface="Roboto Condensed" panose="02000000000000000000" pitchFamily="2" charset="0"/>
              </a:rPr>
              <a:t>To what extent did each input feature influence the model's output?</a:t>
            </a:r>
            <a:endParaRPr lang="en-US" sz="4000" i="1" dirty="0">
              <a:solidFill>
                <a:srgbClr val="243665"/>
              </a:solidFill>
              <a:latin typeface="Roboto Condensed" panose="02000000000000000000" pitchFamily="2" charset="0"/>
              <a:ea typeface="Roboto Condensed" panose="02000000000000000000" pitchFamily="2" charset="0"/>
            </a:endParaRPr>
          </a:p>
        </p:txBody>
      </p:sp>
      <p:sp>
        <p:nvSpPr>
          <p:cNvPr id="10" name="Rectangle 9">
            <a:extLst>
              <a:ext uri="{FF2B5EF4-FFF2-40B4-BE49-F238E27FC236}">
                <a16:creationId xmlns:a16="http://schemas.microsoft.com/office/drawing/2014/main" id="{1FC04C04-2325-F25E-B47F-97807BF50411}"/>
              </a:ext>
            </a:extLst>
          </p:cNvPr>
          <p:cNvSpPr/>
          <p:nvPr/>
        </p:nvSpPr>
        <p:spPr>
          <a:xfrm>
            <a:off x="0" y="2770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955ADB-0EFC-CCE6-F9F3-67A8F5C88BCB}"/>
              </a:ext>
            </a:extLst>
          </p:cNvPr>
          <p:cNvSpPr/>
          <p:nvPr/>
        </p:nvSpPr>
        <p:spPr>
          <a:xfrm>
            <a:off x="-4612" y="17502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61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BD8BD"/>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401AAC-3139-41E2-DD67-26347EAE7C0F}"/>
              </a:ext>
            </a:extLst>
          </p:cNvPr>
          <p:cNvSpPr/>
          <p:nvPr/>
        </p:nvSpPr>
        <p:spPr>
          <a:xfrm>
            <a:off x="0" y="365125"/>
            <a:ext cx="12192000" cy="1325563"/>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0" y="380121"/>
            <a:ext cx="12279085" cy="1415887"/>
          </a:xfrm>
        </p:spPr>
        <p:txBody>
          <a:bodyPr>
            <a:noAutofit/>
          </a:bodyPr>
          <a:lstStyle/>
          <a:p>
            <a:r>
              <a:rPr lang="en-US" sz="9600" b="0" dirty="0">
                <a:solidFill>
                  <a:srgbClr val="8BD8BD"/>
                </a:solidFill>
              </a:rPr>
              <a:t>Integrated Gradients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F3FF5BA-C84E-7E5C-B695-9C6E2E51F2F1}"/>
                  </a:ext>
                </a:extLst>
              </p:cNvPr>
              <p:cNvSpPr txBox="1"/>
              <p:nvPr/>
            </p:nvSpPr>
            <p:spPr>
              <a:xfrm>
                <a:off x="95960" y="2047831"/>
                <a:ext cx="12091427" cy="16046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3600" b="0" i="1" smtClean="0">
                              <a:solidFill>
                                <a:srgbClr val="243665"/>
                              </a:solidFill>
                              <a:latin typeface="Cambria Math" panose="02040503050406030204" pitchFamily="18" charset="0"/>
                              <a:ea typeface="Roboto Condensed" panose="02000000000000000000" pitchFamily="2" charset="0"/>
                            </a:rPr>
                          </m:ctrlPr>
                        </m:sSubPr>
                        <m:e>
                          <m:r>
                            <a:rPr lang="en-US" sz="3600" i="1">
                              <a:solidFill>
                                <a:srgbClr val="243665"/>
                              </a:solidFill>
                              <a:latin typeface="Cambria Math" panose="02040503050406030204" pitchFamily="18" charset="0"/>
                              <a:ea typeface="Roboto Condensed" panose="02000000000000000000" pitchFamily="2" charset="0"/>
                            </a:rPr>
                            <m:t>𝐼𝐺</m:t>
                          </m:r>
                        </m:e>
                        <m:sub>
                          <m:r>
                            <a:rPr lang="en-US" sz="3600" b="0" i="1" smtClean="0">
                              <a:solidFill>
                                <a:srgbClr val="243665"/>
                              </a:solidFill>
                              <a:latin typeface="Cambria Math" panose="02040503050406030204" pitchFamily="18" charset="0"/>
                              <a:ea typeface="Roboto Condensed" panose="02000000000000000000" pitchFamily="2" charset="0"/>
                            </a:rPr>
                            <m:t>𝑖</m:t>
                          </m:r>
                        </m:sub>
                      </m:sSub>
                      <m:d>
                        <m:dPr>
                          <m:ctrlPr>
                            <a:rPr lang="en-US" sz="3600" b="0" i="1" smtClean="0">
                              <a:solidFill>
                                <a:srgbClr val="243665"/>
                              </a:solidFill>
                              <a:latin typeface="Cambria Math" panose="02040503050406030204" pitchFamily="18" charset="0"/>
                              <a:ea typeface="Roboto Condensed" panose="02000000000000000000" pitchFamily="2" charset="0"/>
                            </a:rPr>
                          </m:ctrlPr>
                        </m:dPr>
                        <m:e>
                          <m:r>
                            <a:rPr lang="en-US" sz="3600" b="0" i="1" smtClean="0">
                              <a:solidFill>
                                <a:srgbClr val="243665"/>
                              </a:solidFill>
                              <a:latin typeface="Cambria Math" panose="02040503050406030204" pitchFamily="18" charset="0"/>
                              <a:ea typeface="Roboto Condensed" panose="02000000000000000000" pitchFamily="2" charset="0"/>
                            </a:rPr>
                            <m:t>𝑥</m:t>
                          </m:r>
                        </m:e>
                      </m:d>
                      <m:r>
                        <a:rPr lang="en-US" sz="3600" b="0" i="1" smtClean="0">
                          <a:solidFill>
                            <a:srgbClr val="243665"/>
                          </a:solidFill>
                          <a:latin typeface="Cambria Math" panose="02040503050406030204" pitchFamily="18" charset="0"/>
                          <a:ea typeface="Roboto Condensed" panose="02000000000000000000" pitchFamily="2" charset="0"/>
                        </a:rPr>
                        <m:t>∷=</m:t>
                      </m:r>
                      <m:d>
                        <m:dPr>
                          <m:ctrlPr>
                            <a:rPr lang="en-US" sz="3600" b="0" i="1" smtClean="0">
                              <a:solidFill>
                                <a:srgbClr val="243665"/>
                              </a:solidFill>
                              <a:latin typeface="Cambria Math" panose="02040503050406030204" pitchFamily="18" charset="0"/>
                              <a:ea typeface="Roboto Condensed" panose="02000000000000000000" pitchFamily="2" charset="0"/>
                            </a:rPr>
                          </m:ctrlPr>
                        </m:dPr>
                        <m:e>
                          <m:sSub>
                            <m:sSubPr>
                              <m:ctrlPr>
                                <a:rPr lang="en-US" sz="3600" b="0" i="1" smtClean="0">
                                  <a:solidFill>
                                    <a:srgbClr val="243665"/>
                                  </a:solidFill>
                                  <a:latin typeface="Cambria Math" panose="02040503050406030204" pitchFamily="18" charset="0"/>
                                  <a:ea typeface="Roboto Condensed" panose="02000000000000000000" pitchFamily="2" charset="0"/>
                                </a:rPr>
                              </m:ctrlPr>
                            </m:sSubPr>
                            <m:e>
                              <m:r>
                                <a:rPr lang="en-US" sz="3600" b="0" i="1" smtClean="0">
                                  <a:solidFill>
                                    <a:srgbClr val="243665"/>
                                  </a:solidFill>
                                  <a:latin typeface="Cambria Math" panose="02040503050406030204" pitchFamily="18" charset="0"/>
                                  <a:ea typeface="Roboto Condensed" panose="02000000000000000000" pitchFamily="2" charset="0"/>
                                </a:rPr>
                                <m:t>𝑥</m:t>
                              </m:r>
                            </m:e>
                            <m:sub>
                              <m:r>
                                <a:rPr lang="en-US" sz="3600" b="0" i="1" smtClean="0">
                                  <a:solidFill>
                                    <a:srgbClr val="243665"/>
                                  </a:solidFill>
                                  <a:latin typeface="Cambria Math" panose="02040503050406030204" pitchFamily="18" charset="0"/>
                                  <a:ea typeface="Roboto Condensed" panose="02000000000000000000" pitchFamily="2" charset="0"/>
                                </a:rPr>
                                <m:t>𝑖</m:t>
                              </m:r>
                            </m:sub>
                          </m:sSub>
                          <m:r>
                            <a:rPr lang="en-US" sz="3600" b="0" i="1" smtClean="0">
                              <a:solidFill>
                                <a:srgbClr val="243665"/>
                              </a:solidFill>
                              <a:latin typeface="Cambria Math" panose="02040503050406030204" pitchFamily="18" charset="0"/>
                              <a:ea typeface="Roboto Condensed" panose="02000000000000000000" pitchFamily="2" charset="0"/>
                            </a:rPr>
                            <m:t>−</m:t>
                          </m:r>
                          <m:sSubSup>
                            <m:sSubSupPr>
                              <m:ctrlPr>
                                <a:rPr lang="en-US" sz="3600" b="0" i="1" smtClean="0">
                                  <a:solidFill>
                                    <a:srgbClr val="243665"/>
                                  </a:solidFill>
                                  <a:latin typeface="Cambria Math" panose="02040503050406030204" pitchFamily="18" charset="0"/>
                                  <a:ea typeface="Roboto Condensed" panose="02000000000000000000" pitchFamily="2" charset="0"/>
                                </a:rPr>
                              </m:ctrlPr>
                            </m:sSubSupPr>
                            <m:e>
                              <m:r>
                                <a:rPr lang="en-US" sz="3600" b="0" i="1" smtClean="0">
                                  <a:solidFill>
                                    <a:srgbClr val="243665"/>
                                  </a:solidFill>
                                  <a:latin typeface="Cambria Math" panose="02040503050406030204" pitchFamily="18" charset="0"/>
                                  <a:ea typeface="Roboto Condensed" panose="02000000000000000000" pitchFamily="2" charset="0"/>
                                </a:rPr>
                                <m:t>𝑥</m:t>
                              </m:r>
                            </m:e>
                            <m:sub>
                              <m:r>
                                <a:rPr lang="en-US" sz="3600" b="0" i="1" smtClean="0">
                                  <a:solidFill>
                                    <a:srgbClr val="243665"/>
                                  </a:solidFill>
                                  <a:latin typeface="Cambria Math" panose="02040503050406030204" pitchFamily="18" charset="0"/>
                                  <a:ea typeface="Roboto Condensed" panose="02000000000000000000" pitchFamily="2" charset="0"/>
                                </a:rPr>
                                <m:t>𝑖</m:t>
                              </m:r>
                            </m:sub>
                            <m:sup>
                              <m:r>
                                <a:rPr lang="en-US" sz="3600" b="0" i="1" smtClean="0">
                                  <a:solidFill>
                                    <a:srgbClr val="243665"/>
                                  </a:solidFill>
                                  <a:latin typeface="Cambria Math" panose="02040503050406030204" pitchFamily="18" charset="0"/>
                                  <a:ea typeface="Roboto Condensed" panose="02000000000000000000" pitchFamily="2" charset="0"/>
                                </a:rPr>
                                <m:t>′</m:t>
                              </m:r>
                            </m:sup>
                          </m:sSubSup>
                        </m:e>
                      </m:d>
                      <m:nary>
                        <m:naryPr>
                          <m:chr m:val="∑"/>
                          <m:ctrlPr>
                            <a:rPr lang="en-US" sz="3600" b="0" i="1" smtClean="0">
                              <a:solidFill>
                                <a:srgbClr val="243665"/>
                              </a:solidFill>
                              <a:latin typeface="Cambria Math" panose="02040503050406030204" pitchFamily="18" charset="0"/>
                              <a:ea typeface="Roboto Condensed" panose="02000000000000000000" pitchFamily="2" charset="0"/>
                            </a:rPr>
                          </m:ctrlPr>
                        </m:naryPr>
                        <m:sub>
                          <m:r>
                            <m:rPr>
                              <m:brk m:alnAt="23"/>
                            </m:rPr>
                            <a:rPr lang="en-US" sz="3600" b="0" i="1" smtClean="0">
                              <a:solidFill>
                                <a:srgbClr val="243665"/>
                              </a:solidFill>
                              <a:latin typeface="Cambria Math" panose="02040503050406030204" pitchFamily="18" charset="0"/>
                              <a:ea typeface="Roboto Condensed" panose="02000000000000000000" pitchFamily="2" charset="0"/>
                            </a:rPr>
                            <m:t>𝑘</m:t>
                          </m:r>
                          <m:r>
                            <a:rPr lang="en-US" sz="3600" b="0" i="1" smtClean="0">
                              <a:solidFill>
                                <a:srgbClr val="243665"/>
                              </a:solidFill>
                              <a:latin typeface="Cambria Math" panose="02040503050406030204" pitchFamily="18" charset="0"/>
                              <a:ea typeface="Roboto Condensed" panose="02000000000000000000" pitchFamily="2" charset="0"/>
                            </a:rPr>
                            <m:t>=1</m:t>
                          </m:r>
                        </m:sub>
                        <m:sup>
                          <m:r>
                            <a:rPr lang="en-US" sz="3600" b="0" i="1" smtClean="0">
                              <a:solidFill>
                                <a:srgbClr val="243665"/>
                              </a:solidFill>
                              <a:latin typeface="Cambria Math" panose="02040503050406030204" pitchFamily="18" charset="0"/>
                              <a:ea typeface="Roboto Condensed" panose="02000000000000000000" pitchFamily="2" charset="0"/>
                            </a:rPr>
                            <m:t>𝑚</m:t>
                          </m:r>
                        </m:sup>
                        <m:e>
                          <m:f>
                            <m:fPr>
                              <m:ctrlPr>
                                <a:rPr lang="en-US" sz="3600" b="0" i="1" smtClean="0">
                                  <a:solidFill>
                                    <a:srgbClr val="243665"/>
                                  </a:solidFill>
                                  <a:latin typeface="Cambria Math" panose="02040503050406030204" pitchFamily="18" charset="0"/>
                                  <a:ea typeface="Roboto Condensed" panose="02000000000000000000" pitchFamily="2" charset="0"/>
                                </a:rPr>
                              </m:ctrlPr>
                            </m:fPr>
                            <m:num>
                              <m:r>
                                <a:rPr lang="en-US" sz="3600" i="1">
                                  <a:solidFill>
                                    <a:srgbClr val="243665"/>
                                  </a:solidFill>
                                  <a:latin typeface="Cambria Math" panose="02040503050406030204" pitchFamily="18" charset="0"/>
                                  <a:ea typeface="Roboto Condensed" panose="02000000000000000000" pitchFamily="2" charset="0"/>
                                </a:rPr>
                                <m:t>𝑔𝑟𝑎𝑑𝑖𝑒𝑛𝑡𝑠</m:t>
                              </m:r>
                              <m:d>
                                <m:dPr>
                                  <m:ctrlPr>
                                    <a:rPr lang="en-US" sz="3600" i="1">
                                      <a:solidFill>
                                        <a:srgbClr val="243665"/>
                                      </a:solidFill>
                                      <a:latin typeface="Cambria Math" panose="02040503050406030204" pitchFamily="18" charset="0"/>
                                      <a:ea typeface="Roboto Condensed" panose="02000000000000000000" pitchFamily="2" charset="0"/>
                                    </a:rPr>
                                  </m:ctrlPr>
                                </m:dPr>
                                <m:e>
                                  <m:r>
                                    <a:rPr lang="en-US" sz="3600" i="1">
                                      <a:solidFill>
                                        <a:srgbClr val="243665"/>
                                      </a:solidFill>
                                      <a:latin typeface="Cambria Math" panose="02040503050406030204" pitchFamily="18" charset="0"/>
                                      <a:ea typeface="Roboto Condensed" panose="02000000000000000000" pitchFamily="2" charset="0"/>
                                    </a:rPr>
                                    <m:t>𝑖𝑛𝑡𝑒𝑟𝑝𝑜𝑙𝑎𝑡𝑒𝑑</m:t>
                                  </m:r>
                                  <m:r>
                                    <a:rPr lang="en-US" sz="3600" i="1">
                                      <a:solidFill>
                                        <a:srgbClr val="243665"/>
                                      </a:solidFill>
                                      <a:latin typeface="Cambria Math" panose="02040503050406030204" pitchFamily="18" charset="0"/>
                                      <a:ea typeface="Roboto Condensed" panose="02000000000000000000" pitchFamily="2" charset="0"/>
                                    </a:rPr>
                                    <m:t> </m:t>
                                  </m:r>
                                  <m:r>
                                    <a:rPr lang="en-US" sz="3600" i="1">
                                      <a:solidFill>
                                        <a:srgbClr val="243665"/>
                                      </a:solidFill>
                                      <a:latin typeface="Cambria Math" panose="02040503050406030204" pitchFamily="18" charset="0"/>
                                      <a:ea typeface="Roboto Condensed" panose="02000000000000000000" pitchFamily="2" charset="0"/>
                                    </a:rPr>
                                    <m:t>𝑖𝑚𝑎𝑔𝑒𝑠</m:t>
                                  </m:r>
                                </m:e>
                              </m:d>
                            </m:num>
                            <m:den>
                              <m:r>
                                <a:rPr lang="en-US" sz="3600" b="0" i="1" smtClean="0">
                                  <a:solidFill>
                                    <a:srgbClr val="243665"/>
                                  </a:solidFill>
                                  <a:latin typeface="Cambria Math" panose="02040503050406030204" pitchFamily="18" charset="0"/>
                                  <a:ea typeface="Roboto Condensed" panose="02000000000000000000" pitchFamily="2" charset="0"/>
                                </a:rPr>
                                <m:t>𝑚</m:t>
                              </m:r>
                            </m:den>
                          </m:f>
                        </m:e>
                      </m:nary>
                    </m:oMath>
                  </m:oMathPara>
                </a14:m>
                <a:endParaRPr lang="en-US" sz="4000" i="1" dirty="0">
                  <a:solidFill>
                    <a:srgbClr val="243665"/>
                  </a:solidFill>
                  <a:latin typeface="Roboto Condensed" panose="02000000000000000000" pitchFamily="2" charset="0"/>
                  <a:ea typeface="Roboto Condensed" panose="02000000000000000000" pitchFamily="2" charset="0"/>
                </a:endParaRPr>
              </a:p>
            </p:txBody>
          </p:sp>
        </mc:Choice>
        <mc:Fallback xmlns="">
          <p:sp>
            <p:nvSpPr>
              <p:cNvPr id="5" name="TextBox 4">
                <a:extLst>
                  <a:ext uri="{FF2B5EF4-FFF2-40B4-BE49-F238E27FC236}">
                    <a16:creationId xmlns:a16="http://schemas.microsoft.com/office/drawing/2014/main" id="{6F3FF5BA-C84E-7E5C-B695-9C6E2E51F2F1}"/>
                  </a:ext>
                </a:extLst>
              </p:cNvPr>
              <p:cNvSpPr txBox="1">
                <a:spLocks noRot="1" noChangeAspect="1" noMove="1" noResize="1" noEditPoints="1" noAdjustHandles="1" noChangeArrowheads="1" noChangeShapeType="1" noTextEdit="1"/>
              </p:cNvSpPr>
              <p:nvPr/>
            </p:nvSpPr>
            <p:spPr>
              <a:xfrm>
                <a:off x="95960" y="2047831"/>
                <a:ext cx="12091427" cy="1604606"/>
              </a:xfrm>
              <a:prstGeom prst="rect">
                <a:avLst/>
              </a:prstGeom>
              <a:blipFill>
                <a:blip r:embed="rId3"/>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FC04C04-2325-F25E-B47F-97807BF50411}"/>
              </a:ext>
            </a:extLst>
          </p:cNvPr>
          <p:cNvSpPr/>
          <p:nvPr/>
        </p:nvSpPr>
        <p:spPr>
          <a:xfrm>
            <a:off x="0" y="2770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955ADB-0EFC-CCE6-F9F3-67A8F5C88BCB}"/>
              </a:ext>
            </a:extLst>
          </p:cNvPr>
          <p:cNvSpPr/>
          <p:nvPr/>
        </p:nvSpPr>
        <p:spPr>
          <a:xfrm>
            <a:off x="-4612" y="17502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87FEAE0-04D4-647C-29B8-D1E2A7FE5104}"/>
                  </a:ext>
                </a:extLst>
              </p:cNvPr>
              <p:cNvSpPr txBox="1"/>
              <p:nvPr/>
            </p:nvSpPr>
            <p:spPr>
              <a:xfrm>
                <a:off x="45674" y="4211022"/>
                <a:ext cx="12091427" cy="3170099"/>
              </a:xfrm>
              <a:prstGeom prst="rect">
                <a:avLst/>
              </a:prstGeom>
              <a:noFill/>
            </p:spPr>
            <p:txBody>
              <a:bodyPr wrap="square">
                <a:spAutoFit/>
              </a:bodyPr>
              <a:lstStyle/>
              <a:p>
                <a:pPr marL="457200" indent="-457200">
                  <a:buFont typeface="Arial" panose="020B0604020202020204" pitchFamily="34" charset="0"/>
                  <a:buChar char="•"/>
                </a:pPr>
                <a14:m>
                  <m:oMath xmlns:m="http://schemas.openxmlformats.org/officeDocument/2006/math">
                    <m:r>
                      <a:rPr lang="en-US" sz="3200" i="1" dirty="0" smtClean="0">
                        <a:solidFill>
                          <a:srgbClr val="243665"/>
                        </a:solidFill>
                        <a:latin typeface="Cambria Math" panose="02040503050406030204" pitchFamily="18" charset="0"/>
                        <a:ea typeface="Cambria Math" panose="02040503050406030204" pitchFamily="18" charset="0"/>
                      </a:rPr>
                      <m:t>𝑖</m:t>
                    </m:r>
                  </m:oMath>
                </a14:m>
                <a:r>
                  <a:rPr lang="en-US" sz="3200" i="1" dirty="0">
                    <a:solidFill>
                      <a:srgbClr val="243665"/>
                    </a:solidFill>
                    <a:latin typeface="Roboto Condensed" panose="02000000000000000000" pitchFamily="2" charset="0"/>
                    <a:ea typeface="Roboto Condensed" panose="02000000000000000000" pitchFamily="2" charset="0"/>
                  </a:rPr>
                  <a:t> = </a:t>
                </a:r>
                <a:r>
                  <a:rPr lang="en-US" sz="3200" dirty="0">
                    <a:solidFill>
                      <a:srgbClr val="243665"/>
                    </a:solidFill>
                    <a:latin typeface="Roboto Condensed" panose="02000000000000000000" pitchFamily="2" charset="0"/>
                    <a:ea typeface="Roboto Condensed" panose="02000000000000000000" pitchFamily="2" charset="0"/>
                  </a:rPr>
                  <a:t>feature (individual pixel)</a:t>
                </a:r>
              </a:p>
              <a:p>
                <a:pPr marL="457200" indent="-457200">
                  <a:buFont typeface="Arial" panose="020B0604020202020204" pitchFamily="34" charset="0"/>
                  <a:buChar char="•"/>
                </a:pPr>
                <a14:m>
                  <m:oMath xmlns:m="http://schemas.openxmlformats.org/officeDocument/2006/math">
                    <m:r>
                      <a:rPr lang="en-US" sz="3200" b="0" i="1" dirty="0" smtClean="0">
                        <a:solidFill>
                          <a:srgbClr val="243665"/>
                        </a:solidFill>
                        <a:latin typeface="Cambria Math" panose="02040503050406030204" pitchFamily="18" charset="0"/>
                        <a:ea typeface="Roboto Condensed" panose="02000000000000000000" pitchFamily="2" charset="0"/>
                      </a:rPr>
                      <m:t>𝑥</m:t>
                    </m:r>
                  </m:oMath>
                </a14:m>
                <a:r>
                  <a:rPr lang="en-US" sz="3200" i="1" dirty="0">
                    <a:solidFill>
                      <a:srgbClr val="243665"/>
                    </a:solidFill>
                    <a:latin typeface="Roboto Condensed" panose="02000000000000000000" pitchFamily="2" charset="0"/>
                    <a:ea typeface="Roboto Condensed" panose="02000000000000000000" pitchFamily="2" charset="0"/>
                  </a:rPr>
                  <a:t> = </a:t>
                </a:r>
                <a:r>
                  <a:rPr lang="en-US" sz="3200" dirty="0">
                    <a:solidFill>
                      <a:srgbClr val="243665"/>
                    </a:solidFill>
                    <a:latin typeface="Roboto Condensed" panose="02000000000000000000" pitchFamily="2" charset="0"/>
                    <a:ea typeface="Roboto Condensed" panose="02000000000000000000" pitchFamily="2" charset="0"/>
                  </a:rPr>
                  <a:t>input (image)</a:t>
                </a:r>
              </a:p>
              <a:p>
                <a:pPr marL="457200" indent="-457200">
                  <a:buFont typeface="Arial" panose="020B0604020202020204" pitchFamily="34" charset="0"/>
                  <a:buChar char="•"/>
                </a:pPr>
                <a14:m>
                  <m:oMath xmlns:m="http://schemas.openxmlformats.org/officeDocument/2006/math">
                    <m:r>
                      <a:rPr lang="en-US" sz="3200" b="0" i="1" dirty="0" smtClean="0">
                        <a:solidFill>
                          <a:srgbClr val="243665"/>
                        </a:solidFill>
                        <a:latin typeface="Cambria Math" panose="02040503050406030204" pitchFamily="18" charset="0"/>
                        <a:ea typeface="Roboto Condensed" panose="02000000000000000000" pitchFamily="2" charset="0"/>
                      </a:rPr>
                      <m:t>𝑥</m:t>
                    </m:r>
                  </m:oMath>
                </a14:m>
                <a:r>
                  <a:rPr lang="en-US" sz="3200" i="1" dirty="0">
                    <a:solidFill>
                      <a:srgbClr val="243665"/>
                    </a:solidFill>
                    <a:latin typeface="Roboto Condensed" panose="02000000000000000000" pitchFamily="2" charset="0"/>
                    <a:ea typeface="Roboto Condensed" panose="02000000000000000000" pitchFamily="2" charset="0"/>
                  </a:rPr>
                  <a:t>’ = </a:t>
                </a:r>
                <a:r>
                  <a:rPr lang="en-US" sz="3200" dirty="0">
                    <a:solidFill>
                      <a:srgbClr val="243665"/>
                    </a:solidFill>
                    <a:latin typeface="Roboto Condensed" panose="02000000000000000000" pitchFamily="2" charset="0"/>
                    <a:ea typeface="Roboto Condensed" panose="02000000000000000000" pitchFamily="2" charset="0"/>
                  </a:rPr>
                  <a:t>baseline (zeros image)</a:t>
                </a:r>
              </a:p>
              <a:p>
                <a:pPr marL="457200" indent="-457200">
                  <a:buFont typeface="Arial" panose="020B0604020202020204" pitchFamily="34" charset="0"/>
                  <a:buChar char="•"/>
                </a:pPr>
                <a14:m>
                  <m:oMath xmlns:m="http://schemas.openxmlformats.org/officeDocument/2006/math">
                    <m:r>
                      <a:rPr lang="en-US" sz="3200" b="0" i="1" smtClean="0">
                        <a:solidFill>
                          <a:srgbClr val="243665"/>
                        </a:solidFill>
                        <a:latin typeface="Cambria Math" panose="02040503050406030204" pitchFamily="18" charset="0"/>
                        <a:ea typeface="Cambria Math" panose="02040503050406030204" pitchFamily="18" charset="0"/>
                      </a:rPr>
                      <m:t>𝑘</m:t>
                    </m:r>
                  </m:oMath>
                </a14:m>
                <a:r>
                  <a:rPr lang="en-US" sz="3200" i="1" dirty="0">
                    <a:solidFill>
                      <a:srgbClr val="243665"/>
                    </a:solidFill>
                    <a:latin typeface="Roboto Condensed" panose="02000000000000000000" pitchFamily="2" charset="0"/>
                    <a:ea typeface="Roboto Condensed" panose="02000000000000000000" pitchFamily="2" charset="0"/>
                  </a:rPr>
                  <a:t> = </a:t>
                </a:r>
                <a:r>
                  <a:rPr lang="en-US" sz="3200" dirty="0">
                    <a:solidFill>
                      <a:srgbClr val="243665"/>
                    </a:solidFill>
                    <a:latin typeface="Roboto Condensed" panose="02000000000000000000" pitchFamily="2" charset="0"/>
                    <a:ea typeface="Roboto Condensed" panose="02000000000000000000" pitchFamily="2" charset="0"/>
                  </a:rPr>
                  <a:t>scaled feature perturbation constant</a:t>
                </a:r>
              </a:p>
              <a:p>
                <a:pPr marL="457200" indent="-457200">
                  <a:buFont typeface="Arial" panose="020B0604020202020204" pitchFamily="34" charset="0"/>
                  <a:buChar char="•"/>
                </a:pPr>
                <a:r>
                  <a:rPr lang="en-US" sz="3200" i="1" dirty="0">
                    <a:solidFill>
                      <a:srgbClr val="243665"/>
                    </a:solidFill>
                    <a:latin typeface="Roboto Condensed" panose="02000000000000000000" pitchFamily="2" charset="0"/>
                    <a:ea typeface="Roboto Condensed" panose="02000000000000000000" pitchFamily="2" charset="0"/>
                  </a:rPr>
                  <a:t>m = </a:t>
                </a:r>
                <a:r>
                  <a:rPr lang="en-US" sz="3200" dirty="0">
                    <a:solidFill>
                      <a:srgbClr val="243665"/>
                    </a:solidFill>
                    <a:latin typeface="Roboto Condensed" panose="02000000000000000000" pitchFamily="2" charset="0"/>
                    <a:ea typeface="Roboto Condensed" panose="02000000000000000000" pitchFamily="2" charset="0"/>
                  </a:rPr>
                  <a:t>no. of steps in approximation of integral</a:t>
                </a:r>
              </a:p>
              <a:p>
                <a:endParaRPr lang="en-US" sz="4000" i="1" dirty="0">
                  <a:solidFill>
                    <a:srgbClr val="243665"/>
                  </a:solidFill>
                  <a:latin typeface="Roboto Condensed" panose="02000000000000000000" pitchFamily="2" charset="0"/>
                  <a:ea typeface="Roboto Condensed" panose="02000000000000000000" pitchFamily="2" charset="0"/>
                </a:endParaRPr>
              </a:p>
            </p:txBody>
          </p:sp>
        </mc:Choice>
        <mc:Fallback>
          <p:sp>
            <p:nvSpPr>
              <p:cNvPr id="3" name="TextBox 2">
                <a:extLst>
                  <a:ext uri="{FF2B5EF4-FFF2-40B4-BE49-F238E27FC236}">
                    <a16:creationId xmlns:a16="http://schemas.microsoft.com/office/drawing/2014/main" id="{887FEAE0-04D4-647C-29B8-D1E2A7FE5104}"/>
                  </a:ext>
                </a:extLst>
              </p:cNvPr>
              <p:cNvSpPr txBox="1">
                <a:spLocks noRot="1" noChangeAspect="1" noMove="1" noResize="1" noEditPoints="1" noAdjustHandles="1" noChangeArrowheads="1" noChangeShapeType="1" noTextEdit="1"/>
              </p:cNvSpPr>
              <p:nvPr/>
            </p:nvSpPr>
            <p:spPr>
              <a:xfrm>
                <a:off x="45674" y="4211022"/>
                <a:ext cx="12091427" cy="3170099"/>
              </a:xfrm>
              <a:prstGeom prst="rect">
                <a:avLst/>
              </a:prstGeom>
              <a:blipFill>
                <a:blip r:embed="rId4"/>
                <a:stretch>
                  <a:fillRect l="-1159" t="-2500"/>
                </a:stretch>
              </a:blipFill>
            </p:spPr>
            <p:txBody>
              <a:bodyPr/>
              <a:lstStyle/>
              <a:p>
                <a:r>
                  <a:rPr lang="en-US">
                    <a:noFill/>
                  </a:rPr>
                  <a:t> </a:t>
                </a:r>
              </a:p>
            </p:txBody>
          </p:sp>
        </mc:Fallback>
      </mc:AlternateContent>
    </p:spTree>
    <p:extLst>
      <p:ext uri="{BB962C8B-B14F-4D97-AF65-F5344CB8AC3E}">
        <p14:creationId xmlns:p14="http://schemas.microsoft.com/office/powerpoint/2010/main" val="69332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BD8BD"/>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401AAC-3139-41E2-DD67-26347EAE7C0F}"/>
              </a:ext>
            </a:extLst>
          </p:cNvPr>
          <p:cNvSpPr/>
          <p:nvPr/>
        </p:nvSpPr>
        <p:spPr>
          <a:xfrm>
            <a:off x="0" y="365125"/>
            <a:ext cx="12192000" cy="1325563"/>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1990584" y="265851"/>
            <a:ext cx="8201607" cy="1415887"/>
          </a:xfrm>
        </p:spPr>
        <p:txBody>
          <a:bodyPr>
            <a:noAutofit/>
          </a:bodyPr>
          <a:lstStyle/>
          <a:p>
            <a:r>
              <a:rPr lang="en-US" sz="7200" b="0" dirty="0">
                <a:solidFill>
                  <a:srgbClr val="8BD8BD"/>
                </a:solidFill>
              </a:rPr>
              <a:t>Sensitivity Analysis</a:t>
            </a:r>
          </a:p>
        </p:txBody>
      </p:sp>
      <p:sp>
        <p:nvSpPr>
          <p:cNvPr id="5" name="TextBox 4">
            <a:extLst>
              <a:ext uri="{FF2B5EF4-FFF2-40B4-BE49-F238E27FC236}">
                <a16:creationId xmlns:a16="http://schemas.microsoft.com/office/drawing/2014/main" id="{6F3FF5BA-C84E-7E5C-B695-9C6E2E51F2F1}"/>
              </a:ext>
            </a:extLst>
          </p:cNvPr>
          <p:cNvSpPr txBox="1"/>
          <p:nvPr/>
        </p:nvSpPr>
        <p:spPr>
          <a:xfrm>
            <a:off x="2577903" y="2999554"/>
            <a:ext cx="6659403" cy="1938992"/>
          </a:xfrm>
          <a:prstGeom prst="rect">
            <a:avLst/>
          </a:prstGeom>
          <a:noFill/>
        </p:spPr>
        <p:txBody>
          <a:bodyPr wrap="square">
            <a:spAutoFit/>
          </a:bodyPr>
          <a:lstStyle/>
          <a:p>
            <a:pPr algn="ctr"/>
            <a:r>
              <a:rPr lang="en-US" sz="4000" i="1" dirty="0">
                <a:solidFill>
                  <a:srgbClr val="243665"/>
                </a:solidFill>
                <a:latin typeface="Roboto Condensed" panose="02000000000000000000" pitchFamily="2" charset="0"/>
                <a:ea typeface="Roboto Condensed" panose="02000000000000000000" pitchFamily="2" charset="0"/>
              </a:rPr>
              <a:t>How changes or variations in input features affect the output or predictions of a model</a:t>
            </a:r>
            <a:r>
              <a:rPr lang="en-US" sz="4000" b="0" i="1" dirty="0">
                <a:solidFill>
                  <a:srgbClr val="243665"/>
                </a:solidFill>
                <a:effectLst/>
                <a:latin typeface="Roboto Condensed" panose="02000000000000000000" pitchFamily="2" charset="0"/>
                <a:ea typeface="Roboto Condensed" panose="02000000000000000000" pitchFamily="2" charset="0"/>
              </a:rPr>
              <a:t>?</a:t>
            </a:r>
            <a:endParaRPr lang="en-US" sz="4000" i="1" dirty="0">
              <a:solidFill>
                <a:srgbClr val="243665"/>
              </a:solidFill>
              <a:latin typeface="Roboto Condensed" panose="02000000000000000000" pitchFamily="2" charset="0"/>
              <a:ea typeface="Roboto Condensed" panose="02000000000000000000" pitchFamily="2" charset="0"/>
            </a:endParaRPr>
          </a:p>
        </p:txBody>
      </p:sp>
      <p:sp>
        <p:nvSpPr>
          <p:cNvPr id="10" name="Rectangle 9">
            <a:extLst>
              <a:ext uri="{FF2B5EF4-FFF2-40B4-BE49-F238E27FC236}">
                <a16:creationId xmlns:a16="http://schemas.microsoft.com/office/drawing/2014/main" id="{1FC04C04-2325-F25E-B47F-97807BF50411}"/>
              </a:ext>
            </a:extLst>
          </p:cNvPr>
          <p:cNvSpPr/>
          <p:nvPr/>
        </p:nvSpPr>
        <p:spPr>
          <a:xfrm>
            <a:off x="0" y="2770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955ADB-0EFC-CCE6-F9F3-67A8F5C88BCB}"/>
              </a:ext>
            </a:extLst>
          </p:cNvPr>
          <p:cNvSpPr/>
          <p:nvPr/>
        </p:nvSpPr>
        <p:spPr>
          <a:xfrm>
            <a:off x="-4612" y="17502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75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BD8BD"/>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401AAC-3139-41E2-DD67-26347EAE7C0F}"/>
              </a:ext>
            </a:extLst>
          </p:cNvPr>
          <p:cNvSpPr/>
          <p:nvPr/>
        </p:nvSpPr>
        <p:spPr>
          <a:xfrm>
            <a:off x="0" y="365125"/>
            <a:ext cx="12192000" cy="1325563"/>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1990584" y="265851"/>
            <a:ext cx="8201607" cy="1415887"/>
          </a:xfrm>
        </p:spPr>
        <p:txBody>
          <a:bodyPr>
            <a:noAutofit/>
          </a:bodyPr>
          <a:lstStyle/>
          <a:p>
            <a:r>
              <a:rPr lang="en-US" sz="7200" b="0" dirty="0">
                <a:solidFill>
                  <a:srgbClr val="8BD8BD"/>
                </a:solidFill>
              </a:rPr>
              <a:t>Occlusion Sensitivity</a:t>
            </a:r>
          </a:p>
        </p:txBody>
      </p:sp>
      <p:sp>
        <p:nvSpPr>
          <p:cNvPr id="10" name="Rectangle 9">
            <a:extLst>
              <a:ext uri="{FF2B5EF4-FFF2-40B4-BE49-F238E27FC236}">
                <a16:creationId xmlns:a16="http://schemas.microsoft.com/office/drawing/2014/main" id="{1FC04C04-2325-F25E-B47F-97807BF50411}"/>
              </a:ext>
            </a:extLst>
          </p:cNvPr>
          <p:cNvSpPr/>
          <p:nvPr/>
        </p:nvSpPr>
        <p:spPr>
          <a:xfrm>
            <a:off x="0" y="2770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955ADB-0EFC-CCE6-F9F3-67A8F5C88BCB}"/>
              </a:ext>
            </a:extLst>
          </p:cNvPr>
          <p:cNvSpPr/>
          <p:nvPr/>
        </p:nvSpPr>
        <p:spPr>
          <a:xfrm>
            <a:off x="-4612" y="1750289"/>
            <a:ext cx="12192000" cy="45719"/>
          </a:xfrm>
          <a:prstGeom prst="rect">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ld Eagle perched on a stump">
            <a:extLst>
              <a:ext uri="{FF2B5EF4-FFF2-40B4-BE49-F238E27FC236}">
                <a16:creationId xmlns:a16="http://schemas.microsoft.com/office/drawing/2014/main" id="{96E2FC2F-1304-4CED-8005-BE074049C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690" y="2428629"/>
            <a:ext cx="4357396" cy="3774996"/>
          </a:xfrm>
          <a:prstGeom prst="rect">
            <a:avLst/>
          </a:prstGeom>
        </p:spPr>
      </p:pic>
      <p:sp>
        <p:nvSpPr>
          <p:cNvPr id="8" name="Rectangle 7">
            <a:extLst>
              <a:ext uri="{FF2B5EF4-FFF2-40B4-BE49-F238E27FC236}">
                <a16:creationId xmlns:a16="http://schemas.microsoft.com/office/drawing/2014/main" id="{8EF57868-069A-30C6-CAB0-39431171AFB9}"/>
              </a:ext>
            </a:extLst>
          </p:cNvPr>
          <p:cNvSpPr/>
          <p:nvPr/>
        </p:nvSpPr>
        <p:spPr>
          <a:xfrm>
            <a:off x="3349690" y="2428629"/>
            <a:ext cx="933061" cy="908933"/>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92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0 0 L 0.25 0 E" pathEditMode="relative" ptsTypes="">
                                      <p:cBhvr>
                                        <p:cTn id="14"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3074436" y="2241266"/>
            <a:ext cx="11660155" cy="2375467"/>
          </a:xfrm>
        </p:spPr>
        <p:txBody>
          <a:bodyPr>
            <a:noAutofit/>
          </a:bodyPr>
          <a:lstStyle/>
          <a:p>
            <a:pPr algn="l"/>
            <a:r>
              <a:rPr lang="en-US" sz="12500" b="0" dirty="0"/>
              <a:t>CAPTUM</a:t>
            </a:r>
          </a:p>
        </p:txBody>
      </p:sp>
      <p:sp>
        <p:nvSpPr>
          <p:cNvPr id="3" name="Title 1">
            <a:extLst>
              <a:ext uri="{FF2B5EF4-FFF2-40B4-BE49-F238E27FC236}">
                <a16:creationId xmlns:a16="http://schemas.microsoft.com/office/drawing/2014/main" id="{C3FA3CB7-6176-D372-837B-58CE7164C943}"/>
              </a:ext>
            </a:extLst>
          </p:cNvPr>
          <p:cNvSpPr txBox="1">
            <a:spLocks/>
          </p:cNvSpPr>
          <p:nvPr/>
        </p:nvSpPr>
        <p:spPr>
          <a:xfrm>
            <a:off x="289249" y="3028151"/>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t>05</a:t>
            </a:r>
          </a:p>
        </p:txBody>
      </p:sp>
    </p:spTree>
    <p:extLst>
      <p:ext uri="{BB962C8B-B14F-4D97-AF65-F5344CB8AC3E}">
        <p14:creationId xmlns:p14="http://schemas.microsoft.com/office/powerpoint/2010/main" val="312397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descr="Captum · Model Interpretability for PyTorch">
            <a:extLst>
              <a:ext uri="{FF2B5EF4-FFF2-40B4-BE49-F238E27FC236}">
                <a16:creationId xmlns:a16="http://schemas.microsoft.com/office/drawing/2014/main" id="{D28A490F-B77B-E065-3611-DEFFE28BE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606" y="2895600"/>
            <a:ext cx="4267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Welcome to PyTorch Tutorials — PyTorch Tutorials 1.13.1+cu117 documentation">
            <a:extLst>
              <a:ext uri="{FF2B5EF4-FFF2-40B4-BE49-F238E27FC236}">
                <a16:creationId xmlns:a16="http://schemas.microsoft.com/office/drawing/2014/main" id="{3DBD25FE-B981-571E-F3CF-F597350AD0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160" b="40026"/>
          <a:stretch/>
        </p:blipFill>
        <p:spPr bwMode="auto">
          <a:xfrm>
            <a:off x="6096000" y="2791968"/>
            <a:ext cx="5715000" cy="147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84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5" name="Group 194">
            <a:extLst>
              <a:ext uri="{FF2B5EF4-FFF2-40B4-BE49-F238E27FC236}">
                <a16:creationId xmlns:a16="http://schemas.microsoft.com/office/drawing/2014/main" id="{4A40CC71-09E4-AC35-1C36-13227732AC83}"/>
              </a:ext>
            </a:extLst>
          </p:cNvPr>
          <p:cNvGrpSpPr/>
          <p:nvPr/>
        </p:nvGrpSpPr>
        <p:grpSpPr>
          <a:xfrm>
            <a:off x="2681342" y="2617014"/>
            <a:ext cx="6820092" cy="4194333"/>
            <a:chOff x="2501190" y="2090838"/>
            <a:chExt cx="5746890" cy="3587062"/>
          </a:xfrm>
        </p:grpSpPr>
        <p:grpSp>
          <p:nvGrpSpPr>
            <p:cNvPr id="3" name="Group 2">
              <a:extLst>
                <a:ext uri="{FF2B5EF4-FFF2-40B4-BE49-F238E27FC236}">
                  <a16:creationId xmlns:a16="http://schemas.microsoft.com/office/drawing/2014/main" id="{3BA16B4C-7F2B-7F49-93AE-7B1E14B7AE41}"/>
                </a:ext>
              </a:extLst>
            </p:cNvPr>
            <p:cNvGrpSpPr/>
            <p:nvPr/>
          </p:nvGrpSpPr>
          <p:grpSpPr>
            <a:xfrm>
              <a:off x="2857733" y="2176828"/>
              <a:ext cx="1079483" cy="3064962"/>
              <a:chOff x="2646286" y="263535"/>
              <a:chExt cx="1523999" cy="4327072"/>
            </a:xfrm>
          </p:grpSpPr>
          <p:sp>
            <p:nvSpPr>
              <p:cNvPr id="115" name="Freeform: Shape 114">
                <a:extLst>
                  <a:ext uri="{FF2B5EF4-FFF2-40B4-BE49-F238E27FC236}">
                    <a16:creationId xmlns:a16="http://schemas.microsoft.com/office/drawing/2014/main" id="{D331041D-8875-5DFF-77B2-937DCEF74409}"/>
                  </a:ext>
                </a:extLst>
              </p:cNvPr>
              <p:cNvSpPr/>
              <p:nvPr/>
            </p:nvSpPr>
            <p:spPr>
              <a:xfrm>
                <a:off x="2646286" y="2635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E700A58-89AA-DDDD-4CFD-F95DA35D83CD}"/>
                  </a:ext>
                </a:extLst>
              </p:cNvPr>
              <p:cNvSpPr/>
              <p:nvPr/>
            </p:nvSpPr>
            <p:spPr>
              <a:xfrm>
                <a:off x="2646286" y="263535"/>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DAE8616-3162-0BA9-4BE4-50974805A081}"/>
                  </a:ext>
                </a:extLst>
              </p:cNvPr>
              <p:cNvSpPr/>
              <p:nvPr/>
            </p:nvSpPr>
            <p:spPr>
              <a:xfrm>
                <a:off x="2646286" y="263535"/>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66CAC47-911A-7398-AA2F-1DA2A9E181EC}"/>
                  </a:ext>
                </a:extLst>
              </p:cNvPr>
              <p:cNvSpPr/>
              <p:nvPr/>
            </p:nvSpPr>
            <p:spPr>
              <a:xfrm>
                <a:off x="2646286" y="263535"/>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707EC49-45D8-7DFC-6282-29A3DE0EB9E9}"/>
                  </a:ext>
                </a:extLst>
              </p:cNvPr>
              <p:cNvSpPr/>
              <p:nvPr/>
            </p:nvSpPr>
            <p:spPr>
              <a:xfrm>
                <a:off x="2646286" y="7443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BB5EBC8-7126-1456-50B4-A9CE56A323F3}"/>
                  </a:ext>
                </a:extLst>
              </p:cNvPr>
              <p:cNvSpPr/>
              <p:nvPr/>
            </p:nvSpPr>
            <p:spPr>
              <a:xfrm>
                <a:off x="264628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82F2853-E8EB-FC71-0926-F0993FFB298D}"/>
                  </a:ext>
                </a:extLst>
              </p:cNvPr>
              <p:cNvSpPr/>
              <p:nvPr/>
            </p:nvSpPr>
            <p:spPr>
              <a:xfrm>
                <a:off x="264628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2957CA0-DC35-706B-A4AD-D20A41B1FAA3}"/>
                  </a:ext>
                </a:extLst>
              </p:cNvPr>
              <p:cNvSpPr/>
              <p:nvPr/>
            </p:nvSpPr>
            <p:spPr>
              <a:xfrm>
                <a:off x="264628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BB05DC9-2E1E-8F1F-C4FA-07F5516016B1}"/>
                  </a:ext>
                </a:extLst>
              </p:cNvPr>
              <p:cNvSpPr/>
              <p:nvPr/>
            </p:nvSpPr>
            <p:spPr>
              <a:xfrm>
                <a:off x="2646286" y="7443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19C71A4-409C-3249-46E6-E3358AF867C1}"/>
                  </a:ext>
                </a:extLst>
              </p:cNvPr>
              <p:cNvSpPr/>
              <p:nvPr/>
            </p:nvSpPr>
            <p:spPr>
              <a:xfrm>
                <a:off x="264628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0D7FD27-DCCD-DF06-78BD-2D7712E71DD3}"/>
                  </a:ext>
                </a:extLst>
              </p:cNvPr>
              <p:cNvSpPr/>
              <p:nvPr/>
            </p:nvSpPr>
            <p:spPr>
              <a:xfrm>
                <a:off x="264628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220ED7E-C97F-B8A1-798D-88911A18C2A8}"/>
                  </a:ext>
                </a:extLst>
              </p:cNvPr>
              <p:cNvSpPr/>
              <p:nvPr/>
            </p:nvSpPr>
            <p:spPr>
              <a:xfrm>
                <a:off x="264628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4A6A98-2E6C-0ED8-1793-28873FDE0922}"/>
                  </a:ext>
                </a:extLst>
              </p:cNvPr>
              <p:cNvSpPr/>
              <p:nvPr/>
            </p:nvSpPr>
            <p:spPr>
              <a:xfrm>
                <a:off x="2646286" y="744321"/>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42A6492-4482-4911-6081-9D9B8586BA42}"/>
                  </a:ext>
                </a:extLst>
              </p:cNvPr>
              <p:cNvSpPr/>
              <p:nvPr/>
            </p:nvSpPr>
            <p:spPr>
              <a:xfrm>
                <a:off x="264628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8AFAAD9-D873-7999-2492-C084EF88FA6D}"/>
                  </a:ext>
                </a:extLst>
              </p:cNvPr>
              <p:cNvSpPr/>
              <p:nvPr/>
            </p:nvSpPr>
            <p:spPr>
              <a:xfrm>
                <a:off x="264628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C015EDC-BF79-F3B2-C4F0-267F68D9B19A}"/>
                  </a:ext>
                </a:extLst>
              </p:cNvPr>
              <p:cNvSpPr/>
              <p:nvPr/>
            </p:nvSpPr>
            <p:spPr>
              <a:xfrm>
                <a:off x="264628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62FEDCD-3598-D2F5-2504-2A9CA13D541E}"/>
                  </a:ext>
                </a:extLst>
              </p:cNvPr>
              <p:cNvSpPr/>
              <p:nvPr/>
            </p:nvSpPr>
            <p:spPr>
              <a:xfrm>
                <a:off x="2646286" y="744321"/>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8765841-C251-D547-55FF-72DD7F5CE58A}"/>
                  </a:ext>
                </a:extLst>
              </p:cNvPr>
              <p:cNvSpPr/>
              <p:nvPr/>
            </p:nvSpPr>
            <p:spPr>
              <a:xfrm>
                <a:off x="264628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8A8704B-C371-D737-CCB6-8E8E482AFEBF}"/>
                  </a:ext>
                </a:extLst>
              </p:cNvPr>
              <p:cNvSpPr/>
              <p:nvPr/>
            </p:nvSpPr>
            <p:spPr>
              <a:xfrm>
                <a:off x="264628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F98D33C-9EF3-B7FF-8717-FCFA80D1EE69}"/>
                  </a:ext>
                </a:extLst>
              </p:cNvPr>
              <p:cNvSpPr/>
              <p:nvPr/>
            </p:nvSpPr>
            <p:spPr>
              <a:xfrm>
                <a:off x="264628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4B0601C-6616-B238-99AF-5D2229215E83}"/>
                  </a:ext>
                </a:extLst>
              </p:cNvPr>
              <p:cNvSpPr/>
              <p:nvPr/>
            </p:nvSpPr>
            <p:spPr>
              <a:xfrm>
                <a:off x="2646286" y="744321"/>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BC015CF-26EA-A7E6-2C64-655F04DDD2D5}"/>
                  </a:ext>
                </a:extLst>
              </p:cNvPr>
              <p:cNvSpPr/>
              <p:nvPr/>
            </p:nvSpPr>
            <p:spPr>
              <a:xfrm>
                <a:off x="264628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DBC8F4D-35AE-4B3D-CA34-34BD8FDDA2BE}"/>
                  </a:ext>
                </a:extLst>
              </p:cNvPr>
              <p:cNvSpPr/>
              <p:nvPr/>
            </p:nvSpPr>
            <p:spPr>
              <a:xfrm>
                <a:off x="264628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7557865-24A1-F68E-B4B7-1A8B0ACBA6DE}"/>
                  </a:ext>
                </a:extLst>
              </p:cNvPr>
              <p:cNvSpPr/>
              <p:nvPr/>
            </p:nvSpPr>
            <p:spPr>
              <a:xfrm>
                <a:off x="264628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80057B1-E2DA-489B-0F30-1381905FA543}"/>
                  </a:ext>
                </a:extLst>
              </p:cNvPr>
              <p:cNvSpPr/>
              <p:nvPr/>
            </p:nvSpPr>
            <p:spPr>
              <a:xfrm>
                <a:off x="2646286" y="744321"/>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FF41AA1-044D-D1CD-00D7-F474A0D97A54}"/>
                  </a:ext>
                </a:extLst>
              </p:cNvPr>
              <p:cNvSpPr/>
              <p:nvPr/>
            </p:nvSpPr>
            <p:spPr>
              <a:xfrm>
                <a:off x="264628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5CA3BAE-0E90-A09A-2D85-8AC9B687EB23}"/>
                  </a:ext>
                </a:extLst>
              </p:cNvPr>
              <p:cNvSpPr/>
              <p:nvPr/>
            </p:nvSpPr>
            <p:spPr>
              <a:xfrm>
                <a:off x="264628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BEA7860-83CC-1665-D154-385686C9CBDF}"/>
                  </a:ext>
                </a:extLst>
              </p:cNvPr>
              <p:cNvSpPr/>
              <p:nvPr/>
            </p:nvSpPr>
            <p:spPr>
              <a:xfrm>
                <a:off x="264628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21DDAA0-CEF0-57E7-826C-33E4A24F096F}"/>
                  </a:ext>
                </a:extLst>
              </p:cNvPr>
              <p:cNvSpPr/>
              <p:nvPr/>
            </p:nvSpPr>
            <p:spPr>
              <a:xfrm>
                <a:off x="2646286" y="744321"/>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8ED9AB8-B31D-35E2-1D91-81AEF45DC44E}"/>
                  </a:ext>
                </a:extLst>
              </p:cNvPr>
              <p:cNvSpPr/>
              <p:nvPr/>
            </p:nvSpPr>
            <p:spPr>
              <a:xfrm>
                <a:off x="264628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FD5211E-0139-481E-08A5-E1F4B61A76B4}"/>
                  </a:ext>
                </a:extLst>
              </p:cNvPr>
              <p:cNvSpPr/>
              <p:nvPr/>
            </p:nvSpPr>
            <p:spPr>
              <a:xfrm>
                <a:off x="264628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577372B-7D42-AAAC-6F8F-A6E9402D06B5}"/>
                  </a:ext>
                </a:extLst>
              </p:cNvPr>
              <p:cNvSpPr/>
              <p:nvPr/>
            </p:nvSpPr>
            <p:spPr>
              <a:xfrm>
                <a:off x="264628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56C1833-D365-ADBD-2DD2-11BBFAE346D4}"/>
                  </a:ext>
                </a:extLst>
              </p:cNvPr>
              <p:cNvSpPr/>
              <p:nvPr/>
            </p:nvSpPr>
            <p:spPr>
              <a:xfrm>
                <a:off x="2646286" y="744321"/>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F9753FE-44DC-91D8-138E-B615C99928C1}"/>
                  </a:ext>
                </a:extLst>
              </p:cNvPr>
              <p:cNvSpPr/>
              <p:nvPr/>
            </p:nvSpPr>
            <p:spPr>
              <a:xfrm>
                <a:off x="264628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E4453FE-EC19-A89A-3EE3-B435DCE2A348}"/>
                  </a:ext>
                </a:extLst>
              </p:cNvPr>
              <p:cNvSpPr/>
              <p:nvPr/>
            </p:nvSpPr>
            <p:spPr>
              <a:xfrm>
                <a:off x="264628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1976F93-2102-9480-5732-496F6C84737E}"/>
                  </a:ext>
                </a:extLst>
              </p:cNvPr>
              <p:cNvSpPr/>
              <p:nvPr/>
            </p:nvSpPr>
            <p:spPr>
              <a:xfrm>
                <a:off x="264628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FA15A63-7C2C-BD79-18C9-43C591279C01}"/>
                  </a:ext>
                </a:extLst>
              </p:cNvPr>
              <p:cNvSpPr/>
              <p:nvPr/>
            </p:nvSpPr>
            <p:spPr>
              <a:xfrm>
                <a:off x="2646286" y="744321"/>
                <a:ext cx="1523999" cy="3846285"/>
              </a:xfrm>
              <a:custGeom>
                <a:avLst/>
                <a:gdLst>
                  <a:gd name="connsiteX0" fmla="*/ 84 w 1523999"/>
                  <a:gd name="connsiteY0" fmla="*/ 3846257 h 3846285"/>
                  <a:gd name="connsiteX1" fmla="*/ 1524084 w 1523999"/>
                  <a:gd name="connsiteY1" fmla="*/ -29 h 3846285"/>
                </a:gdLst>
                <a:ahLst/>
                <a:cxnLst>
                  <a:cxn ang="0">
                    <a:pos x="connsiteX0" y="connsiteY0"/>
                  </a:cxn>
                  <a:cxn ang="0">
                    <a:pos x="connsiteX1" y="connsiteY1"/>
                  </a:cxn>
                </a:cxnLst>
                <a:rect l="l" t="t" r="r" b="b"/>
                <a:pathLst>
                  <a:path w="1523999" h="3846285">
                    <a:moveTo>
                      <a:pt x="84" y="38462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29DFE33-56F3-19FF-BD5B-875C2FF053E6}"/>
                  </a:ext>
                </a:extLst>
              </p:cNvPr>
              <p:cNvSpPr/>
              <p:nvPr/>
            </p:nvSpPr>
            <p:spPr>
              <a:xfrm>
                <a:off x="2646286" y="1225107"/>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A24A5FF-54FD-5EDD-7CAE-997E4E2DA151}"/>
                  </a:ext>
                </a:extLst>
              </p:cNvPr>
              <p:cNvSpPr/>
              <p:nvPr/>
            </p:nvSpPr>
            <p:spPr>
              <a:xfrm>
                <a:off x="2646286" y="1705892"/>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34BD1EE-9637-6D22-FCCA-25300F3B27D3}"/>
                  </a:ext>
                </a:extLst>
              </p:cNvPr>
              <p:cNvSpPr/>
              <p:nvPr/>
            </p:nvSpPr>
            <p:spPr>
              <a:xfrm>
                <a:off x="2646286" y="2186678"/>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4CFDA41-E314-0004-6AD7-149EDB9D239E}"/>
                  </a:ext>
                </a:extLst>
              </p:cNvPr>
              <p:cNvSpPr/>
              <p:nvPr/>
            </p:nvSpPr>
            <p:spPr>
              <a:xfrm>
                <a:off x="2646286" y="263535"/>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B72CF2E-FBB3-FC4B-3399-6A25B3BBBE33}"/>
                  </a:ext>
                </a:extLst>
              </p:cNvPr>
              <p:cNvSpPr/>
              <p:nvPr/>
            </p:nvSpPr>
            <p:spPr>
              <a:xfrm>
                <a:off x="2646286" y="263535"/>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AC38B7D6-5A9C-430E-4CE3-7A183F6D77A8}"/>
                  </a:ext>
                </a:extLst>
              </p:cNvPr>
              <p:cNvSpPr/>
              <p:nvPr/>
            </p:nvSpPr>
            <p:spPr>
              <a:xfrm>
                <a:off x="264628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D6839F5-AB45-E708-ED22-AA45A801A85E}"/>
                  </a:ext>
                </a:extLst>
              </p:cNvPr>
              <p:cNvSpPr/>
              <p:nvPr/>
            </p:nvSpPr>
            <p:spPr>
              <a:xfrm>
                <a:off x="264628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DF511CD-F0A1-5BC6-4787-F6E1201A97D2}"/>
                  </a:ext>
                </a:extLst>
              </p:cNvPr>
              <p:cNvSpPr/>
              <p:nvPr/>
            </p:nvSpPr>
            <p:spPr>
              <a:xfrm>
                <a:off x="264628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FBB31F2-1F8B-BAAA-5229-700E9A0DB83D}"/>
                  </a:ext>
                </a:extLst>
              </p:cNvPr>
              <p:cNvSpPr/>
              <p:nvPr/>
            </p:nvSpPr>
            <p:spPr>
              <a:xfrm>
                <a:off x="264628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C07328B-B5A8-9F08-3D5E-3094F75CDC53}"/>
                  </a:ext>
                </a:extLst>
              </p:cNvPr>
              <p:cNvSpPr/>
              <p:nvPr/>
            </p:nvSpPr>
            <p:spPr>
              <a:xfrm>
                <a:off x="264628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4E1F6A3-7C9A-B6BF-C492-97712862DD9F}"/>
                  </a:ext>
                </a:extLst>
              </p:cNvPr>
              <p:cNvSpPr/>
              <p:nvPr/>
            </p:nvSpPr>
            <p:spPr>
              <a:xfrm>
                <a:off x="264628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BA4E304-BFDF-C4E2-6510-99DA0ADF34AE}"/>
                  </a:ext>
                </a:extLst>
              </p:cNvPr>
              <p:cNvSpPr/>
              <p:nvPr/>
            </p:nvSpPr>
            <p:spPr>
              <a:xfrm>
                <a:off x="264628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B9856E-612C-A4DC-9933-86AECB8614AD}"/>
                  </a:ext>
                </a:extLst>
              </p:cNvPr>
              <p:cNvSpPr/>
              <p:nvPr/>
            </p:nvSpPr>
            <p:spPr>
              <a:xfrm>
                <a:off x="264628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3AEC723-751A-BC92-D797-9B5AC36F2266}"/>
                  </a:ext>
                </a:extLst>
              </p:cNvPr>
              <p:cNvSpPr/>
              <p:nvPr/>
            </p:nvSpPr>
            <p:spPr>
              <a:xfrm>
                <a:off x="264628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C5F9484-D384-8EF1-ED4F-073585E12248}"/>
                  </a:ext>
                </a:extLst>
              </p:cNvPr>
              <p:cNvSpPr/>
              <p:nvPr/>
            </p:nvSpPr>
            <p:spPr>
              <a:xfrm>
                <a:off x="264628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0C778EA-82E1-357C-F257-993B8D0EC6E3}"/>
                  </a:ext>
                </a:extLst>
              </p:cNvPr>
              <p:cNvSpPr/>
              <p:nvPr/>
            </p:nvSpPr>
            <p:spPr>
              <a:xfrm>
                <a:off x="264628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4D4DF15-1981-65F5-7C83-69873439B7A4}"/>
                  </a:ext>
                </a:extLst>
              </p:cNvPr>
              <p:cNvSpPr/>
              <p:nvPr/>
            </p:nvSpPr>
            <p:spPr>
              <a:xfrm>
                <a:off x="264628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0A420C1-1301-B9AA-4422-B1A025B9C8F9}"/>
                  </a:ext>
                </a:extLst>
              </p:cNvPr>
              <p:cNvSpPr/>
              <p:nvPr/>
            </p:nvSpPr>
            <p:spPr>
              <a:xfrm>
                <a:off x="264628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AD13EC83-2878-41F9-A915-B2636B1BB153}"/>
                  </a:ext>
                </a:extLst>
              </p:cNvPr>
              <p:cNvSpPr/>
              <p:nvPr/>
            </p:nvSpPr>
            <p:spPr>
              <a:xfrm>
                <a:off x="264628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08D4D7C-CD6D-DBC1-DBC2-D1E5D5434D0C}"/>
                  </a:ext>
                </a:extLst>
              </p:cNvPr>
              <p:cNvSpPr/>
              <p:nvPr/>
            </p:nvSpPr>
            <p:spPr>
              <a:xfrm>
                <a:off x="264628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62148EB-45C8-0FB9-CA64-EE7F11C25309}"/>
                  </a:ext>
                </a:extLst>
              </p:cNvPr>
              <p:cNvSpPr/>
              <p:nvPr/>
            </p:nvSpPr>
            <p:spPr>
              <a:xfrm>
                <a:off x="264628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65C3D49-5A02-373B-CD69-2FE1116F6BE1}"/>
                  </a:ext>
                </a:extLst>
              </p:cNvPr>
              <p:cNvSpPr/>
              <p:nvPr/>
            </p:nvSpPr>
            <p:spPr>
              <a:xfrm>
                <a:off x="2646286" y="2667464"/>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B7968D9-F1F0-C621-BD72-599323829413}"/>
                  </a:ext>
                </a:extLst>
              </p:cNvPr>
              <p:cNvSpPr/>
              <p:nvPr/>
            </p:nvSpPr>
            <p:spPr>
              <a:xfrm>
                <a:off x="2646286" y="3148250"/>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5815562-7536-1D12-0ACD-2F3357E3CF59}"/>
                  </a:ext>
                </a:extLst>
              </p:cNvPr>
              <p:cNvSpPr/>
              <p:nvPr/>
            </p:nvSpPr>
            <p:spPr>
              <a:xfrm>
                <a:off x="2646286" y="263535"/>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505050"/>
                </a:solid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6BA1054-04DA-0A70-51FC-2831BEC1B6D3}"/>
                  </a:ext>
                </a:extLst>
              </p:cNvPr>
              <p:cNvSpPr/>
              <p:nvPr/>
            </p:nvSpPr>
            <p:spPr>
              <a:xfrm>
                <a:off x="2646286" y="263535"/>
                <a:ext cx="1523999" cy="3846285"/>
              </a:xfrm>
              <a:custGeom>
                <a:avLst/>
                <a:gdLst>
                  <a:gd name="connsiteX0" fmla="*/ 84 w 1523999"/>
                  <a:gd name="connsiteY0" fmla="*/ -29 h 3846285"/>
                  <a:gd name="connsiteX1" fmla="*/ 1524084 w 1523999"/>
                  <a:gd name="connsiteY1" fmla="*/ 3846257 h 3846285"/>
                </a:gdLst>
                <a:ahLst/>
                <a:cxnLst>
                  <a:cxn ang="0">
                    <a:pos x="connsiteX0" y="connsiteY0"/>
                  </a:cxn>
                  <a:cxn ang="0">
                    <a:pos x="connsiteX1" y="connsiteY1"/>
                  </a:cxn>
                </a:cxnLst>
                <a:rect l="l" t="t" r="r" b="b"/>
                <a:pathLst>
                  <a:path w="1523999" h="3846285">
                    <a:moveTo>
                      <a:pt x="84" y="-29"/>
                    </a:moveTo>
                    <a:lnTo>
                      <a:pt x="1524084" y="3846257"/>
                    </a:lnTo>
                  </a:path>
                </a:pathLst>
              </a:custGeom>
              <a:solidFill>
                <a:srgbClr val="000000"/>
              </a:solidFill>
              <a:ln w="17145" cap="flat">
                <a:solidFill>
                  <a:srgbClr val="505050"/>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867E4D1-5BB0-B931-AC63-C5B60AF0A9C9}"/>
                  </a:ext>
                </a:extLst>
              </p:cNvPr>
              <p:cNvSpPr/>
              <p:nvPr/>
            </p:nvSpPr>
            <p:spPr>
              <a:xfrm>
                <a:off x="264628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FED45EDD-DB14-65E1-10A7-EA9285F02718}"/>
                  </a:ext>
                </a:extLst>
              </p:cNvPr>
              <p:cNvSpPr/>
              <p:nvPr/>
            </p:nvSpPr>
            <p:spPr>
              <a:xfrm>
                <a:off x="2646286" y="744321"/>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505050"/>
                </a:solid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56478F7A-BC0E-2D3A-4C86-2FD3AD5A741E}"/>
                  </a:ext>
                </a:extLst>
              </p:cNvPr>
              <p:cNvSpPr/>
              <p:nvPr/>
            </p:nvSpPr>
            <p:spPr>
              <a:xfrm>
                <a:off x="264628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29B8F49-41A9-052C-FC59-9C19DFEF8C20}"/>
                  </a:ext>
                </a:extLst>
              </p:cNvPr>
              <p:cNvSpPr/>
              <p:nvPr/>
            </p:nvSpPr>
            <p:spPr>
              <a:xfrm>
                <a:off x="2646286" y="1225107"/>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9686B66-188C-45A2-97ED-80B2CD28C9F4}"/>
                  </a:ext>
                </a:extLst>
              </p:cNvPr>
              <p:cNvSpPr/>
              <p:nvPr/>
            </p:nvSpPr>
            <p:spPr>
              <a:xfrm>
                <a:off x="264628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BDB7C93-4C7A-FBDC-3207-39EA048BAEB2}"/>
                  </a:ext>
                </a:extLst>
              </p:cNvPr>
              <p:cNvSpPr/>
              <p:nvPr/>
            </p:nvSpPr>
            <p:spPr>
              <a:xfrm>
                <a:off x="2646286" y="1705892"/>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F7F0182-74F0-4C32-F4E6-E63D46D46F43}"/>
                  </a:ext>
                </a:extLst>
              </p:cNvPr>
              <p:cNvSpPr/>
              <p:nvPr/>
            </p:nvSpPr>
            <p:spPr>
              <a:xfrm>
                <a:off x="264628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89CCB40-0857-BEDE-A71D-BA02AC7C5A06}"/>
                  </a:ext>
                </a:extLst>
              </p:cNvPr>
              <p:cNvSpPr/>
              <p:nvPr/>
            </p:nvSpPr>
            <p:spPr>
              <a:xfrm>
                <a:off x="2646286" y="2186678"/>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2B5F065-9D41-BA24-BCDB-48A48612B677}"/>
                  </a:ext>
                </a:extLst>
              </p:cNvPr>
              <p:cNvSpPr/>
              <p:nvPr/>
            </p:nvSpPr>
            <p:spPr>
              <a:xfrm>
                <a:off x="264628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9A2E802-5CCB-108C-7485-AE38EBC8E036}"/>
                  </a:ext>
                </a:extLst>
              </p:cNvPr>
              <p:cNvSpPr/>
              <p:nvPr/>
            </p:nvSpPr>
            <p:spPr>
              <a:xfrm>
                <a:off x="2646286" y="2667464"/>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0EA2B73-E327-D1D5-BC15-B811B36884CF}"/>
                  </a:ext>
                </a:extLst>
              </p:cNvPr>
              <p:cNvSpPr/>
              <p:nvPr/>
            </p:nvSpPr>
            <p:spPr>
              <a:xfrm>
                <a:off x="264628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7B183AD-0845-9FF7-3A16-A1E23654551F}"/>
                  </a:ext>
                </a:extLst>
              </p:cNvPr>
              <p:cNvSpPr/>
              <p:nvPr/>
            </p:nvSpPr>
            <p:spPr>
              <a:xfrm>
                <a:off x="2646286" y="3148250"/>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17C1CE4-717C-B95F-54B2-4EFBC98B17EB}"/>
                  </a:ext>
                </a:extLst>
              </p:cNvPr>
              <p:cNvSpPr/>
              <p:nvPr/>
            </p:nvSpPr>
            <p:spPr>
              <a:xfrm>
                <a:off x="264628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3B1DB6D-B2F8-3DAF-29C9-202C961DB281}"/>
                  </a:ext>
                </a:extLst>
              </p:cNvPr>
              <p:cNvSpPr/>
              <p:nvPr/>
            </p:nvSpPr>
            <p:spPr>
              <a:xfrm>
                <a:off x="2646286" y="36290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0AEA7BA-4A4D-6ED9-5359-9EBD08E4BC45}"/>
                  </a:ext>
                </a:extLst>
              </p:cNvPr>
              <p:cNvSpPr/>
              <p:nvPr/>
            </p:nvSpPr>
            <p:spPr>
              <a:xfrm>
                <a:off x="264628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ACD30C7-6A2D-3E59-FF63-D2F80D5BF67E}"/>
                  </a:ext>
                </a:extLst>
              </p:cNvPr>
              <p:cNvSpPr/>
              <p:nvPr/>
            </p:nvSpPr>
            <p:spPr>
              <a:xfrm>
                <a:off x="2646286" y="41098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923DFF9-4029-BB5B-46D5-251B6AB25CB8}"/>
                  </a:ext>
                </a:extLst>
              </p:cNvPr>
              <p:cNvSpPr/>
              <p:nvPr/>
            </p:nvSpPr>
            <p:spPr>
              <a:xfrm>
                <a:off x="2646286" y="3629035"/>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1D0C292-AEC4-789B-E808-C6BB9CD0A3FB}"/>
                  </a:ext>
                </a:extLst>
              </p:cNvPr>
              <p:cNvSpPr/>
              <p:nvPr/>
            </p:nvSpPr>
            <p:spPr>
              <a:xfrm>
                <a:off x="2646286" y="41098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4" name="Group 3">
              <a:extLst>
                <a:ext uri="{FF2B5EF4-FFF2-40B4-BE49-F238E27FC236}">
                  <a16:creationId xmlns:a16="http://schemas.microsoft.com/office/drawing/2014/main" id="{187C4A32-7B05-135A-0E0E-328058C46F83}"/>
                </a:ext>
              </a:extLst>
            </p:cNvPr>
            <p:cNvGrpSpPr/>
            <p:nvPr/>
          </p:nvGrpSpPr>
          <p:grpSpPr>
            <a:xfrm>
              <a:off x="4163551" y="2517378"/>
              <a:ext cx="1079483" cy="2383859"/>
              <a:chOff x="5256136" y="744321"/>
              <a:chExt cx="1523999" cy="3365500"/>
            </a:xfrm>
          </p:grpSpPr>
          <p:sp>
            <p:nvSpPr>
              <p:cNvPr id="67" name="Freeform: Shape 66">
                <a:extLst>
                  <a:ext uri="{FF2B5EF4-FFF2-40B4-BE49-F238E27FC236}">
                    <a16:creationId xmlns:a16="http://schemas.microsoft.com/office/drawing/2014/main" id="{01D76070-FDB2-310A-7497-5E946D5EADFC}"/>
                  </a:ext>
                </a:extLst>
              </p:cNvPr>
              <p:cNvSpPr/>
              <p:nvPr/>
            </p:nvSpPr>
            <p:spPr>
              <a:xfrm>
                <a:off x="525613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216CF55-58A9-F16C-E598-C9A0BFCD7FD8}"/>
                  </a:ext>
                </a:extLst>
              </p:cNvPr>
              <p:cNvSpPr/>
              <p:nvPr/>
            </p:nvSpPr>
            <p:spPr>
              <a:xfrm>
                <a:off x="525613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44A25BC-7C29-0499-5090-1328688A8AAD}"/>
                  </a:ext>
                </a:extLst>
              </p:cNvPr>
              <p:cNvSpPr/>
              <p:nvPr/>
            </p:nvSpPr>
            <p:spPr>
              <a:xfrm>
                <a:off x="525613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3873766-863F-B23A-946E-1AE0828EEF2F}"/>
                  </a:ext>
                </a:extLst>
              </p:cNvPr>
              <p:cNvSpPr/>
              <p:nvPr/>
            </p:nvSpPr>
            <p:spPr>
              <a:xfrm>
                <a:off x="525613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0E8377E-9F31-7F00-72D3-4783D43487F2}"/>
                  </a:ext>
                </a:extLst>
              </p:cNvPr>
              <p:cNvSpPr/>
              <p:nvPr/>
            </p:nvSpPr>
            <p:spPr>
              <a:xfrm>
                <a:off x="525613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A5D45DB-6BC8-F0FC-DCDF-6B8A14F40298}"/>
                  </a:ext>
                </a:extLst>
              </p:cNvPr>
              <p:cNvSpPr/>
              <p:nvPr/>
            </p:nvSpPr>
            <p:spPr>
              <a:xfrm>
                <a:off x="525613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996C816-A342-9B69-2618-363502EF8518}"/>
                  </a:ext>
                </a:extLst>
              </p:cNvPr>
              <p:cNvSpPr/>
              <p:nvPr/>
            </p:nvSpPr>
            <p:spPr>
              <a:xfrm>
                <a:off x="525613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96E17B5-0991-3B9A-5473-F09A3752AF61}"/>
                  </a:ext>
                </a:extLst>
              </p:cNvPr>
              <p:cNvSpPr/>
              <p:nvPr/>
            </p:nvSpPr>
            <p:spPr>
              <a:xfrm>
                <a:off x="525613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7C0AB87-1B5E-E2D4-29F2-694F3301A29A}"/>
                  </a:ext>
                </a:extLst>
              </p:cNvPr>
              <p:cNvSpPr/>
              <p:nvPr/>
            </p:nvSpPr>
            <p:spPr>
              <a:xfrm>
                <a:off x="525613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B5E8B48-306D-0B94-4675-2281EB8DEF94}"/>
                  </a:ext>
                </a:extLst>
              </p:cNvPr>
              <p:cNvSpPr/>
              <p:nvPr/>
            </p:nvSpPr>
            <p:spPr>
              <a:xfrm>
                <a:off x="525613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094E899-BF9D-D0D0-AC3E-26F65A5DD24E}"/>
                  </a:ext>
                </a:extLst>
              </p:cNvPr>
              <p:cNvSpPr/>
              <p:nvPr/>
            </p:nvSpPr>
            <p:spPr>
              <a:xfrm>
                <a:off x="525613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7F912D0-D7AA-D94A-C528-A0B676D9C5B1}"/>
                  </a:ext>
                </a:extLst>
              </p:cNvPr>
              <p:cNvSpPr/>
              <p:nvPr/>
            </p:nvSpPr>
            <p:spPr>
              <a:xfrm>
                <a:off x="525613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71202BC-C466-99D0-3407-B4679F87ACC1}"/>
                  </a:ext>
                </a:extLst>
              </p:cNvPr>
              <p:cNvSpPr/>
              <p:nvPr/>
            </p:nvSpPr>
            <p:spPr>
              <a:xfrm>
                <a:off x="525613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D38AEE-9FFF-76AF-1EEA-F2A7D05BBEF5}"/>
                  </a:ext>
                </a:extLst>
              </p:cNvPr>
              <p:cNvSpPr/>
              <p:nvPr/>
            </p:nvSpPr>
            <p:spPr>
              <a:xfrm>
                <a:off x="525613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75751A6-6538-B114-D321-6488B935FC69}"/>
                  </a:ext>
                </a:extLst>
              </p:cNvPr>
              <p:cNvSpPr/>
              <p:nvPr/>
            </p:nvSpPr>
            <p:spPr>
              <a:xfrm>
                <a:off x="525613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9909418-4460-A6C7-7EC0-AF15F57C78BB}"/>
                  </a:ext>
                </a:extLst>
              </p:cNvPr>
              <p:cNvSpPr/>
              <p:nvPr/>
            </p:nvSpPr>
            <p:spPr>
              <a:xfrm>
                <a:off x="525613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95B75A7-0C95-E83A-C8C1-7F393EE6674B}"/>
                  </a:ext>
                </a:extLst>
              </p:cNvPr>
              <p:cNvSpPr/>
              <p:nvPr/>
            </p:nvSpPr>
            <p:spPr>
              <a:xfrm>
                <a:off x="525613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2D235EF-D477-BB90-3713-86CE955214CF}"/>
                  </a:ext>
                </a:extLst>
              </p:cNvPr>
              <p:cNvSpPr/>
              <p:nvPr/>
            </p:nvSpPr>
            <p:spPr>
              <a:xfrm>
                <a:off x="525613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33F97E1-B539-3565-1737-82D306CB0568}"/>
                  </a:ext>
                </a:extLst>
              </p:cNvPr>
              <p:cNvSpPr/>
              <p:nvPr/>
            </p:nvSpPr>
            <p:spPr>
              <a:xfrm>
                <a:off x="525613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CA73BAB-5E7D-17A0-8A5B-891837EFA083}"/>
                  </a:ext>
                </a:extLst>
              </p:cNvPr>
              <p:cNvSpPr/>
              <p:nvPr/>
            </p:nvSpPr>
            <p:spPr>
              <a:xfrm>
                <a:off x="525613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4F06B8B-D42C-5362-26A9-BC1CCF2C7B46}"/>
                  </a:ext>
                </a:extLst>
              </p:cNvPr>
              <p:cNvSpPr/>
              <p:nvPr/>
            </p:nvSpPr>
            <p:spPr>
              <a:xfrm>
                <a:off x="525613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40CDA6D-176D-7437-3614-581DBBA76803}"/>
                  </a:ext>
                </a:extLst>
              </p:cNvPr>
              <p:cNvSpPr/>
              <p:nvPr/>
            </p:nvSpPr>
            <p:spPr>
              <a:xfrm>
                <a:off x="525613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6297B70-52E5-4410-8260-87BEB2865FEE}"/>
                  </a:ext>
                </a:extLst>
              </p:cNvPr>
              <p:cNvSpPr/>
              <p:nvPr/>
            </p:nvSpPr>
            <p:spPr>
              <a:xfrm>
                <a:off x="525613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5A5349E-A0F0-997F-B319-6F35666171EA}"/>
                  </a:ext>
                </a:extLst>
              </p:cNvPr>
              <p:cNvSpPr/>
              <p:nvPr/>
            </p:nvSpPr>
            <p:spPr>
              <a:xfrm>
                <a:off x="525613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99F8FA8-13D2-8A8A-8BCB-7A11EB2823E1}"/>
                  </a:ext>
                </a:extLst>
              </p:cNvPr>
              <p:cNvSpPr/>
              <p:nvPr/>
            </p:nvSpPr>
            <p:spPr>
              <a:xfrm>
                <a:off x="525613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40F74E-79F4-536C-9366-A91B1EEA4C87}"/>
                  </a:ext>
                </a:extLst>
              </p:cNvPr>
              <p:cNvSpPr/>
              <p:nvPr/>
            </p:nvSpPr>
            <p:spPr>
              <a:xfrm>
                <a:off x="525613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471CB54-7880-A16F-DD3B-4539091AE841}"/>
                  </a:ext>
                </a:extLst>
              </p:cNvPr>
              <p:cNvSpPr/>
              <p:nvPr/>
            </p:nvSpPr>
            <p:spPr>
              <a:xfrm>
                <a:off x="525613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1E116FA-32EE-0E7B-FECA-93929127C4C8}"/>
                  </a:ext>
                </a:extLst>
              </p:cNvPr>
              <p:cNvSpPr/>
              <p:nvPr/>
            </p:nvSpPr>
            <p:spPr>
              <a:xfrm>
                <a:off x="525613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4234115-566D-EF1C-AF8E-BB63EB7D3460}"/>
                  </a:ext>
                </a:extLst>
              </p:cNvPr>
              <p:cNvSpPr/>
              <p:nvPr/>
            </p:nvSpPr>
            <p:spPr>
              <a:xfrm>
                <a:off x="525613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E1868E8-3307-8B97-65AD-2F9D868617B1}"/>
                  </a:ext>
                </a:extLst>
              </p:cNvPr>
              <p:cNvSpPr/>
              <p:nvPr/>
            </p:nvSpPr>
            <p:spPr>
              <a:xfrm>
                <a:off x="525613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97ACA79-D278-19F4-8CA5-8F1676299262}"/>
                  </a:ext>
                </a:extLst>
              </p:cNvPr>
              <p:cNvSpPr/>
              <p:nvPr/>
            </p:nvSpPr>
            <p:spPr>
              <a:xfrm>
                <a:off x="525613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FBC39D8-AAA0-2F26-8C0D-BA703DA81648}"/>
                  </a:ext>
                </a:extLst>
              </p:cNvPr>
              <p:cNvSpPr/>
              <p:nvPr/>
            </p:nvSpPr>
            <p:spPr>
              <a:xfrm>
                <a:off x="525613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393852E-27BD-C2E6-B4E0-850876F9D402}"/>
                  </a:ext>
                </a:extLst>
              </p:cNvPr>
              <p:cNvSpPr/>
              <p:nvPr/>
            </p:nvSpPr>
            <p:spPr>
              <a:xfrm>
                <a:off x="525613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60B7406-0384-6473-B425-977E6867B633}"/>
                  </a:ext>
                </a:extLst>
              </p:cNvPr>
              <p:cNvSpPr/>
              <p:nvPr/>
            </p:nvSpPr>
            <p:spPr>
              <a:xfrm>
                <a:off x="525613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2352D21-5CE1-1D95-031C-85B421AEB6D2}"/>
                  </a:ext>
                </a:extLst>
              </p:cNvPr>
              <p:cNvSpPr/>
              <p:nvPr/>
            </p:nvSpPr>
            <p:spPr>
              <a:xfrm>
                <a:off x="525613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CDC6EFE-4CB2-B92E-21A6-86727E77C82D}"/>
                  </a:ext>
                </a:extLst>
              </p:cNvPr>
              <p:cNvSpPr/>
              <p:nvPr/>
            </p:nvSpPr>
            <p:spPr>
              <a:xfrm>
                <a:off x="525613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6D1D80E-9F10-1C45-DFFD-44D0ECB36C04}"/>
                  </a:ext>
                </a:extLst>
              </p:cNvPr>
              <p:cNvSpPr/>
              <p:nvPr/>
            </p:nvSpPr>
            <p:spPr>
              <a:xfrm>
                <a:off x="525613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ABFEA39-97EF-2CE1-ACB7-9C97000C28FD}"/>
                  </a:ext>
                </a:extLst>
              </p:cNvPr>
              <p:cNvSpPr/>
              <p:nvPr/>
            </p:nvSpPr>
            <p:spPr>
              <a:xfrm>
                <a:off x="525613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71BAF2F-D49B-994D-03D1-50B69D833EE9}"/>
                  </a:ext>
                </a:extLst>
              </p:cNvPr>
              <p:cNvSpPr/>
              <p:nvPr/>
            </p:nvSpPr>
            <p:spPr>
              <a:xfrm>
                <a:off x="525613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664459E-49D1-72DA-9B3D-84B05578B8D8}"/>
                  </a:ext>
                </a:extLst>
              </p:cNvPr>
              <p:cNvSpPr/>
              <p:nvPr/>
            </p:nvSpPr>
            <p:spPr>
              <a:xfrm>
                <a:off x="525613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494EBBB-B28B-566C-E02E-3B764E96ED67}"/>
                  </a:ext>
                </a:extLst>
              </p:cNvPr>
              <p:cNvSpPr/>
              <p:nvPr/>
            </p:nvSpPr>
            <p:spPr>
              <a:xfrm>
                <a:off x="525613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092DB45-5A0E-F13C-920F-83C801176FB2}"/>
                  </a:ext>
                </a:extLst>
              </p:cNvPr>
              <p:cNvSpPr/>
              <p:nvPr/>
            </p:nvSpPr>
            <p:spPr>
              <a:xfrm>
                <a:off x="525613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BAD7C96-5ADD-61B3-BD77-7C342B737EEC}"/>
                  </a:ext>
                </a:extLst>
              </p:cNvPr>
              <p:cNvSpPr/>
              <p:nvPr/>
            </p:nvSpPr>
            <p:spPr>
              <a:xfrm>
                <a:off x="525613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D42571D-E506-85E8-3DE1-16A1373CED91}"/>
                  </a:ext>
                </a:extLst>
              </p:cNvPr>
              <p:cNvSpPr/>
              <p:nvPr/>
            </p:nvSpPr>
            <p:spPr>
              <a:xfrm>
                <a:off x="525613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C402995-DD01-9E88-189B-1A896CDE101F}"/>
                  </a:ext>
                </a:extLst>
              </p:cNvPr>
              <p:cNvSpPr/>
              <p:nvPr/>
            </p:nvSpPr>
            <p:spPr>
              <a:xfrm>
                <a:off x="525613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2372788-948F-753F-944B-269D63848538}"/>
                  </a:ext>
                </a:extLst>
              </p:cNvPr>
              <p:cNvSpPr/>
              <p:nvPr/>
            </p:nvSpPr>
            <p:spPr>
              <a:xfrm>
                <a:off x="525613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A66C0D-622D-5049-A6D2-0F71BA4C5070}"/>
                  </a:ext>
                </a:extLst>
              </p:cNvPr>
              <p:cNvSpPr/>
              <p:nvPr/>
            </p:nvSpPr>
            <p:spPr>
              <a:xfrm>
                <a:off x="525613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1A0EE5E-C4E0-FB9A-6FEA-D6BB39C90099}"/>
                  </a:ext>
                </a:extLst>
              </p:cNvPr>
              <p:cNvSpPr/>
              <p:nvPr/>
            </p:nvSpPr>
            <p:spPr>
              <a:xfrm>
                <a:off x="525613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5" name="Group 4">
              <a:extLst>
                <a:ext uri="{FF2B5EF4-FFF2-40B4-BE49-F238E27FC236}">
                  <a16:creationId xmlns:a16="http://schemas.microsoft.com/office/drawing/2014/main" id="{38256219-E5E2-06DA-8C22-7A69FBE31928}"/>
                </a:ext>
              </a:extLst>
            </p:cNvPr>
            <p:cNvGrpSpPr/>
            <p:nvPr/>
          </p:nvGrpSpPr>
          <p:grpSpPr>
            <a:xfrm>
              <a:off x="5444947" y="2842292"/>
              <a:ext cx="1079483" cy="1702756"/>
              <a:chOff x="7566266" y="1487714"/>
              <a:chExt cx="1523999" cy="2403928"/>
            </a:xfrm>
          </p:grpSpPr>
          <p:sp>
            <p:nvSpPr>
              <p:cNvPr id="49" name="Freeform: Shape 48">
                <a:extLst>
                  <a:ext uri="{FF2B5EF4-FFF2-40B4-BE49-F238E27FC236}">
                    <a16:creationId xmlns:a16="http://schemas.microsoft.com/office/drawing/2014/main" id="{BFB8FAC9-9680-A4C8-7F6D-D476657FB6EA}"/>
                  </a:ext>
                </a:extLst>
              </p:cNvPr>
              <p:cNvSpPr/>
              <p:nvPr/>
            </p:nvSpPr>
            <p:spPr>
              <a:xfrm>
                <a:off x="7566266" y="1487714"/>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505050"/>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BEAA509-B38A-CB80-46CD-2ECABBE40A0D}"/>
                  </a:ext>
                </a:extLst>
              </p:cNvPr>
              <p:cNvSpPr/>
              <p:nvPr/>
            </p:nvSpPr>
            <p:spPr>
              <a:xfrm>
                <a:off x="7566266" y="1968499"/>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505050"/>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40344A3-3BCB-3206-AF6E-AC24C3E4D71F}"/>
                  </a:ext>
                </a:extLst>
              </p:cNvPr>
              <p:cNvSpPr/>
              <p:nvPr/>
            </p:nvSpPr>
            <p:spPr>
              <a:xfrm>
                <a:off x="7566266" y="2208892"/>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5247BFD-B949-D19D-8F46-6FD4528A97CE}"/>
                  </a:ext>
                </a:extLst>
              </p:cNvPr>
              <p:cNvSpPr/>
              <p:nvPr/>
            </p:nvSpPr>
            <p:spPr>
              <a:xfrm>
                <a:off x="7566266" y="2208892"/>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98ED4EF-8EC3-123F-3EAC-5AE8315F1E18}"/>
                  </a:ext>
                </a:extLst>
              </p:cNvPr>
              <p:cNvSpPr/>
              <p:nvPr/>
            </p:nvSpPr>
            <p:spPr>
              <a:xfrm>
                <a:off x="7566266" y="1487714"/>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505050"/>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9FA81E3-E623-E1BF-2061-03481B7AF466}"/>
                  </a:ext>
                </a:extLst>
              </p:cNvPr>
              <p:cNvSpPr/>
              <p:nvPr/>
            </p:nvSpPr>
            <p:spPr>
              <a:xfrm>
                <a:off x="7566266" y="1968499"/>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50505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EFB7BB8-6B3D-3E02-6146-0AE83EECDC76}"/>
                  </a:ext>
                </a:extLst>
              </p:cNvPr>
              <p:cNvSpPr/>
              <p:nvPr/>
            </p:nvSpPr>
            <p:spPr>
              <a:xfrm>
                <a:off x="7566266" y="2449285"/>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505050"/>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72D7008-5B1E-7F9B-4F2A-F978E27EC071}"/>
                  </a:ext>
                </a:extLst>
              </p:cNvPr>
              <p:cNvSpPr/>
              <p:nvPr/>
            </p:nvSpPr>
            <p:spPr>
              <a:xfrm>
                <a:off x="7566266" y="2689678"/>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657E52C-2981-BC24-9027-FEBAA751D7A0}"/>
                  </a:ext>
                </a:extLst>
              </p:cNvPr>
              <p:cNvSpPr/>
              <p:nvPr/>
            </p:nvSpPr>
            <p:spPr>
              <a:xfrm>
                <a:off x="7566266" y="2208892"/>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A3C4797-28DB-E970-46B2-216E9F79B65F}"/>
                  </a:ext>
                </a:extLst>
              </p:cNvPr>
              <p:cNvSpPr/>
              <p:nvPr/>
            </p:nvSpPr>
            <p:spPr>
              <a:xfrm>
                <a:off x="7566266" y="2689678"/>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9DA6FFD-FC27-9828-6124-E1F2BEC8734E}"/>
                  </a:ext>
                </a:extLst>
              </p:cNvPr>
              <p:cNvSpPr/>
              <p:nvPr/>
            </p:nvSpPr>
            <p:spPr>
              <a:xfrm>
                <a:off x="7566266" y="2208892"/>
                <a:ext cx="1523999" cy="1682749"/>
              </a:xfrm>
              <a:custGeom>
                <a:avLst/>
                <a:gdLst>
                  <a:gd name="connsiteX0" fmla="*/ 84 w 1523999"/>
                  <a:gd name="connsiteY0" fmla="*/ 1682721 h 1682749"/>
                  <a:gd name="connsiteX1" fmla="*/ 1524084 w 1523999"/>
                  <a:gd name="connsiteY1" fmla="*/ -29 h 1682749"/>
                </a:gdLst>
                <a:ahLst/>
                <a:cxnLst>
                  <a:cxn ang="0">
                    <a:pos x="connsiteX0" y="connsiteY0"/>
                  </a:cxn>
                  <a:cxn ang="0">
                    <a:pos x="connsiteX1" y="connsiteY1"/>
                  </a:cxn>
                </a:cxnLst>
                <a:rect l="l" t="t" r="r" b="b"/>
                <a:pathLst>
                  <a:path w="1523999" h="1682749">
                    <a:moveTo>
                      <a:pt x="84" y="1682721"/>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80DC40E-8BAA-CDFF-FD48-0BB235711D05}"/>
                  </a:ext>
                </a:extLst>
              </p:cNvPr>
              <p:cNvSpPr/>
              <p:nvPr/>
            </p:nvSpPr>
            <p:spPr>
              <a:xfrm>
                <a:off x="7566266" y="2689678"/>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79AC431-7E3A-B921-BEA6-5D1C458A932B}"/>
                  </a:ext>
                </a:extLst>
              </p:cNvPr>
              <p:cNvSpPr/>
              <p:nvPr/>
            </p:nvSpPr>
            <p:spPr>
              <a:xfrm>
                <a:off x="7566266" y="1487714"/>
                <a:ext cx="1523999" cy="1682749"/>
              </a:xfrm>
              <a:custGeom>
                <a:avLst/>
                <a:gdLst>
                  <a:gd name="connsiteX0" fmla="*/ 84 w 1523999"/>
                  <a:gd name="connsiteY0" fmla="*/ -29 h 1682749"/>
                  <a:gd name="connsiteX1" fmla="*/ 1524084 w 1523999"/>
                  <a:gd name="connsiteY1" fmla="*/ 1682721 h 1682749"/>
                </a:gdLst>
                <a:ahLst/>
                <a:cxnLst>
                  <a:cxn ang="0">
                    <a:pos x="connsiteX0" y="connsiteY0"/>
                  </a:cxn>
                  <a:cxn ang="0">
                    <a:pos x="connsiteX1" y="connsiteY1"/>
                  </a:cxn>
                </a:cxnLst>
                <a:rect l="l" t="t" r="r" b="b"/>
                <a:pathLst>
                  <a:path w="1523999" h="1682749">
                    <a:moveTo>
                      <a:pt x="84" y="-29"/>
                    </a:moveTo>
                    <a:lnTo>
                      <a:pt x="1524084" y="1682721"/>
                    </a:lnTo>
                  </a:path>
                </a:pathLst>
              </a:custGeom>
              <a:solidFill>
                <a:srgbClr val="000000"/>
              </a:solidFill>
              <a:ln w="17145" cap="flat">
                <a:solidFill>
                  <a:srgbClr val="505050"/>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FD4B656-B107-505F-3F68-8D7616569B52}"/>
                  </a:ext>
                </a:extLst>
              </p:cNvPr>
              <p:cNvSpPr/>
              <p:nvPr/>
            </p:nvSpPr>
            <p:spPr>
              <a:xfrm>
                <a:off x="7566266" y="1968499"/>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505050"/>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DFF4B04-7BE0-F227-972E-6532306FBE52}"/>
                  </a:ext>
                </a:extLst>
              </p:cNvPr>
              <p:cNvSpPr/>
              <p:nvPr/>
            </p:nvSpPr>
            <p:spPr>
              <a:xfrm>
                <a:off x="7566266" y="2449285"/>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505050"/>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351FA80-2775-33AC-7EA8-8A5E2EB2F3FD}"/>
                  </a:ext>
                </a:extLst>
              </p:cNvPr>
              <p:cNvSpPr/>
              <p:nvPr/>
            </p:nvSpPr>
            <p:spPr>
              <a:xfrm>
                <a:off x="7566266" y="2930071"/>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50505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9CADCC9-28D0-DF57-8CD2-FCFD80AD2E32}"/>
                  </a:ext>
                </a:extLst>
              </p:cNvPr>
              <p:cNvSpPr/>
              <p:nvPr/>
            </p:nvSpPr>
            <p:spPr>
              <a:xfrm>
                <a:off x="7566266" y="3170464"/>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7E08B9E-E86B-9241-AEEE-9829DDBAE95D}"/>
                  </a:ext>
                </a:extLst>
              </p:cNvPr>
              <p:cNvSpPr/>
              <p:nvPr/>
            </p:nvSpPr>
            <p:spPr>
              <a:xfrm>
                <a:off x="7566266" y="3170464"/>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8CB13AB3-30E1-6655-DCE6-11D59D92F388}"/>
                </a:ext>
              </a:extLst>
            </p:cNvPr>
            <p:cNvGrpSpPr/>
            <p:nvPr/>
          </p:nvGrpSpPr>
          <p:grpSpPr>
            <a:xfrm>
              <a:off x="6752061" y="3370147"/>
              <a:ext cx="1079483" cy="681102"/>
              <a:chOff x="9547466" y="4397843"/>
              <a:chExt cx="1523999" cy="961571"/>
            </a:xfrm>
          </p:grpSpPr>
          <p:sp>
            <p:nvSpPr>
              <p:cNvPr id="46" name="Freeform: Shape 45">
                <a:extLst>
                  <a:ext uri="{FF2B5EF4-FFF2-40B4-BE49-F238E27FC236}">
                    <a16:creationId xmlns:a16="http://schemas.microsoft.com/office/drawing/2014/main" id="{E41F9D85-7683-89AF-D178-568C772A270B}"/>
                  </a:ext>
                </a:extLst>
              </p:cNvPr>
              <p:cNvSpPr/>
              <p:nvPr/>
            </p:nvSpPr>
            <p:spPr>
              <a:xfrm>
                <a:off x="9547466" y="4397843"/>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1966A27-D6A4-55B5-0638-5E655FD38A20}"/>
                  </a:ext>
                </a:extLst>
              </p:cNvPr>
              <p:cNvSpPr/>
              <p:nvPr/>
            </p:nvSpPr>
            <p:spPr>
              <a:xfrm>
                <a:off x="9547466" y="4878629"/>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6487283-C4DB-1E0A-50F3-807D49180268}"/>
                  </a:ext>
                </a:extLst>
              </p:cNvPr>
              <p:cNvSpPr/>
              <p:nvPr/>
            </p:nvSpPr>
            <p:spPr>
              <a:xfrm>
                <a:off x="9547466" y="4878629"/>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2452E307-04BB-76F9-F223-3884C8483858}"/>
                </a:ext>
              </a:extLst>
            </p:cNvPr>
            <p:cNvGrpSpPr/>
            <p:nvPr/>
          </p:nvGrpSpPr>
          <p:grpSpPr>
            <a:xfrm>
              <a:off x="2654216" y="2090838"/>
              <a:ext cx="212041" cy="3277003"/>
              <a:chOff x="1826832" y="113856"/>
              <a:chExt cx="299357" cy="4626428"/>
            </a:xfrm>
          </p:grpSpPr>
          <p:sp>
            <p:nvSpPr>
              <p:cNvPr id="36" name="Freeform: Shape 35">
                <a:extLst>
                  <a:ext uri="{FF2B5EF4-FFF2-40B4-BE49-F238E27FC236}">
                    <a16:creationId xmlns:a16="http://schemas.microsoft.com/office/drawing/2014/main" id="{5D690615-E77E-BAF2-A563-9F98CEECC989}"/>
                  </a:ext>
                </a:extLst>
              </p:cNvPr>
              <p:cNvSpPr/>
              <p:nvPr/>
            </p:nvSpPr>
            <p:spPr>
              <a:xfrm>
                <a:off x="1826832" y="1138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1F889B5-3821-C646-4F89-8DCC921178C8}"/>
                  </a:ext>
                </a:extLst>
              </p:cNvPr>
              <p:cNvSpPr/>
              <p:nvPr/>
            </p:nvSpPr>
            <p:spPr>
              <a:xfrm>
                <a:off x="1826832" y="5946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3CC636D-948B-C541-2987-EFF3A4E7FE3C}"/>
                  </a:ext>
                </a:extLst>
              </p:cNvPr>
              <p:cNvSpPr/>
              <p:nvPr/>
            </p:nvSpPr>
            <p:spPr>
              <a:xfrm>
                <a:off x="1826832" y="10754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rgbClr val="DF2929"/>
              </a:solidFill>
              <a:ln w="28575" cap="flat">
                <a:solidFill>
                  <a:srgbClr val="333333"/>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EF391A4-D014-1D5A-1324-AEF0C538BBCE}"/>
                  </a:ext>
                </a:extLst>
              </p:cNvPr>
              <p:cNvSpPr/>
              <p:nvPr/>
            </p:nvSpPr>
            <p:spPr>
              <a:xfrm>
                <a:off x="1826832" y="1556213"/>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4C01B80-66BA-5AC7-B526-FDE99BC641E0}"/>
                  </a:ext>
                </a:extLst>
              </p:cNvPr>
              <p:cNvSpPr/>
              <p:nvPr/>
            </p:nvSpPr>
            <p:spPr>
              <a:xfrm>
                <a:off x="1826832" y="2036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728C46C-8FE2-F6B7-D8F7-14E3F362F119}"/>
                  </a:ext>
                </a:extLst>
              </p:cNvPr>
              <p:cNvSpPr/>
              <p:nvPr/>
            </p:nvSpPr>
            <p:spPr>
              <a:xfrm>
                <a:off x="1826832" y="251778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rgbClr val="DF2929"/>
              </a:solidFill>
              <a:ln w="28575" cap="flat">
                <a:solidFill>
                  <a:srgbClr val="333333"/>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2382492-1D9C-724D-BE2A-9BCA523A4DB8}"/>
                  </a:ext>
                </a:extLst>
              </p:cNvPr>
              <p:cNvSpPr/>
              <p:nvPr/>
            </p:nvSpPr>
            <p:spPr>
              <a:xfrm>
                <a:off x="1826832" y="299857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F865B4E-106B-0C82-B85D-452B322F2496}"/>
                  </a:ext>
                </a:extLst>
              </p:cNvPr>
              <p:cNvSpPr/>
              <p:nvPr/>
            </p:nvSpPr>
            <p:spPr>
              <a:xfrm>
                <a:off x="1826832" y="34793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rgbClr val="DF2929"/>
              </a:solidFill>
              <a:ln w="28575" cap="flat">
                <a:solidFill>
                  <a:srgbClr val="333333"/>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635B291-1FD3-4659-391B-E51A38530FBA}"/>
                  </a:ext>
                </a:extLst>
              </p:cNvPr>
              <p:cNvSpPr/>
              <p:nvPr/>
            </p:nvSpPr>
            <p:spPr>
              <a:xfrm>
                <a:off x="1826832" y="39601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71CBB0D-6C8F-76B4-AA73-62556781AC26}"/>
                  </a:ext>
                </a:extLst>
              </p:cNvPr>
              <p:cNvSpPr/>
              <p:nvPr/>
            </p:nvSpPr>
            <p:spPr>
              <a:xfrm>
                <a:off x="1826832" y="44409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5"/>
                      <a:pt x="67097" y="-29"/>
                      <a:pt x="149763" y="-29"/>
                    </a:cubicBezTo>
                    <a:cubicBezTo>
                      <a:pt x="232428" y="-29"/>
                      <a:pt x="299441" y="66985"/>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84C30326-1CC9-081B-9394-9144164CD0E9}"/>
                </a:ext>
              </a:extLst>
            </p:cNvPr>
            <p:cNvGrpSpPr/>
            <p:nvPr/>
          </p:nvGrpSpPr>
          <p:grpSpPr>
            <a:xfrm>
              <a:off x="3941395" y="2416163"/>
              <a:ext cx="212041" cy="2595900"/>
              <a:chOff x="5106457" y="594642"/>
              <a:chExt cx="299357" cy="3664857"/>
            </a:xfrm>
          </p:grpSpPr>
          <p:sp>
            <p:nvSpPr>
              <p:cNvPr id="28" name="Freeform: Shape 27">
                <a:extLst>
                  <a:ext uri="{FF2B5EF4-FFF2-40B4-BE49-F238E27FC236}">
                    <a16:creationId xmlns:a16="http://schemas.microsoft.com/office/drawing/2014/main" id="{82A7CFF4-E895-F63D-C0BB-B3BF9BBBA293}"/>
                  </a:ext>
                </a:extLst>
              </p:cNvPr>
              <p:cNvSpPr/>
              <p:nvPr/>
            </p:nvSpPr>
            <p:spPr>
              <a:xfrm>
                <a:off x="5106457" y="5946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2714431-A200-DC11-7AC0-633CB30B180B}"/>
                  </a:ext>
                </a:extLst>
              </p:cNvPr>
              <p:cNvSpPr/>
              <p:nvPr/>
            </p:nvSpPr>
            <p:spPr>
              <a:xfrm>
                <a:off x="5106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9E7D5E8-3733-603D-378A-383B74E15DB3}"/>
                  </a:ext>
                </a:extLst>
              </p:cNvPr>
              <p:cNvSpPr/>
              <p:nvPr/>
            </p:nvSpPr>
            <p:spPr>
              <a:xfrm>
                <a:off x="5106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9B512FB-3FFC-8FBC-CA1E-21DA162B33A2}"/>
                  </a:ext>
                </a:extLst>
              </p:cNvPr>
              <p:cNvSpPr/>
              <p:nvPr/>
            </p:nvSpPr>
            <p:spPr>
              <a:xfrm>
                <a:off x="5106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4EA3512-2718-DEEC-0519-9B20BF494D95}"/>
                  </a:ext>
                </a:extLst>
              </p:cNvPr>
              <p:cNvSpPr/>
              <p:nvPr/>
            </p:nvSpPr>
            <p:spPr>
              <a:xfrm>
                <a:off x="5106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22BAC1-7835-734A-EB4C-C1E80EB858AF}"/>
                  </a:ext>
                </a:extLst>
              </p:cNvPr>
              <p:cNvSpPr/>
              <p:nvPr/>
            </p:nvSpPr>
            <p:spPr>
              <a:xfrm>
                <a:off x="5106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87F8B7-972A-9F2D-3488-A9220FF0A0B8}"/>
                  </a:ext>
                </a:extLst>
              </p:cNvPr>
              <p:cNvSpPr/>
              <p:nvPr/>
            </p:nvSpPr>
            <p:spPr>
              <a:xfrm>
                <a:off x="5106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E9EFDE1-4F70-0AAB-9388-5C955B7B1817}"/>
                  </a:ext>
                </a:extLst>
              </p:cNvPr>
              <p:cNvSpPr/>
              <p:nvPr/>
            </p:nvSpPr>
            <p:spPr>
              <a:xfrm>
                <a:off x="5106457" y="39601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EFD91C9B-6F6D-3828-A909-FAE09C42AC6F}"/>
                </a:ext>
              </a:extLst>
            </p:cNvPr>
            <p:cNvGrpSpPr/>
            <p:nvPr/>
          </p:nvGrpSpPr>
          <p:grpSpPr>
            <a:xfrm>
              <a:off x="5250580" y="2736271"/>
              <a:ext cx="212041" cy="1914798"/>
              <a:chOff x="6630457" y="1075428"/>
              <a:chExt cx="299357" cy="2703286"/>
            </a:xfrm>
          </p:grpSpPr>
          <p:sp>
            <p:nvSpPr>
              <p:cNvPr id="22" name="Freeform: Shape 21">
                <a:extLst>
                  <a:ext uri="{FF2B5EF4-FFF2-40B4-BE49-F238E27FC236}">
                    <a16:creationId xmlns:a16="http://schemas.microsoft.com/office/drawing/2014/main" id="{99015867-E5BB-5DCC-2564-EF3BACA03F2C}"/>
                  </a:ext>
                </a:extLst>
              </p:cNvPr>
              <p:cNvSpPr/>
              <p:nvPr/>
            </p:nvSpPr>
            <p:spPr>
              <a:xfrm>
                <a:off x="6630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439E6B1-D55F-E51C-216B-3644AC107162}"/>
                  </a:ext>
                </a:extLst>
              </p:cNvPr>
              <p:cNvSpPr/>
              <p:nvPr/>
            </p:nvSpPr>
            <p:spPr>
              <a:xfrm>
                <a:off x="6630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CDC21F0-B2F5-4CE6-553E-D13F2B22C8FD}"/>
                  </a:ext>
                </a:extLst>
              </p:cNvPr>
              <p:cNvSpPr/>
              <p:nvPr/>
            </p:nvSpPr>
            <p:spPr>
              <a:xfrm>
                <a:off x="6630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323D02F-6FC5-50C7-7FD9-9A4A9661A8B0}"/>
                  </a:ext>
                </a:extLst>
              </p:cNvPr>
              <p:cNvSpPr/>
              <p:nvPr/>
            </p:nvSpPr>
            <p:spPr>
              <a:xfrm>
                <a:off x="6630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90A36B6-E846-EE5D-A271-4871611AA596}"/>
                  </a:ext>
                </a:extLst>
              </p:cNvPr>
              <p:cNvSpPr/>
              <p:nvPr/>
            </p:nvSpPr>
            <p:spPr>
              <a:xfrm>
                <a:off x="6630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7041183-79DA-23DD-CA00-0EA2D49CBAE0}"/>
                  </a:ext>
                </a:extLst>
              </p:cNvPr>
              <p:cNvSpPr/>
              <p:nvPr/>
            </p:nvSpPr>
            <p:spPr>
              <a:xfrm>
                <a:off x="6630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sp>
          <p:nvSpPr>
            <p:cNvPr id="12" name="TextBox 11">
              <a:extLst>
                <a:ext uri="{FF2B5EF4-FFF2-40B4-BE49-F238E27FC236}">
                  <a16:creationId xmlns:a16="http://schemas.microsoft.com/office/drawing/2014/main" id="{0761EC76-CD25-A87B-0114-3A9A3B6049BE}"/>
                </a:ext>
              </a:extLst>
            </p:cNvPr>
            <p:cNvSpPr txBox="1"/>
            <p:nvPr/>
          </p:nvSpPr>
          <p:spPr>
            <a:xfrm>
              <a:off x="2501190" y="5421420"/>
              <a:ext cx="518091" cy="256480"/>
            </a:xfrm>
            <a:prstGeom prst="rect">
              <a:avLst/>
            </a:prstGeom>
            <a:noFill/>
          </p:spPr>
          <p:txBody>
            <a:bodyPr wrap="none" rtlCol="0" anchor="b">
              <a:spAutoFit/>
            </a:bodyPr>
            <a:lstStyle/>
            <a:p>
              <a:pPr algn="l"/>
              <a:r>
                <a:rPr lang="en-US" sz="1600" b="1" spc="0" baseline="24504" dirty="0">
                  <a:solidFill>
                    <a:srgbClr val="000000"/>
                  </a:solidFill>
                  <a:latin typeface="Arial"/>
                  <a:cs typeface="Arial"/>
                  <a:sym typeface="Arial"/>
                  <a:rtl val="0"/>
                </a:rPr>
                <a:t>Input</a:t>
              </a:r>
              <a:endParaRPr lang="en-US" sz="1600" spc="0" baseline="24504" dirty="0">
                <a:solidFill>
                  <a:srgbClr val="000000"/>
                </a:solidFill>
                <a:latin typeface="Arial"/>
                <a:ea typeface="Cambria Math"/>
                <a:cs typeface="Arial"/>
                <a:sym typeface="Arial"/>
                <a:rtl val="0"/>
              </a:endParaRPr>
            </a:p>
          </p:txBody>
        </p:sp>
        <p:sp>
          <p:nvSpPr>
            <p:cNvPr id="13" name="TextBox 12">
              <a:extLst>
                <a:ext uri="{FF2B5EF4-FFF2-40B4-BE49-F238E27FC236}">
                  <a16:creationId xmlns:a16="http://schemas.microsoft.com/office/drawing/2014/main" id="{CC6F79DB-1E1F-E35A-BCBA-F15D839106C1}"/>
                </a:ext>
              </a:extLst>
            </p:cNvPr>
            <p:cNvSpPr txBox="1"/>
            <p:nvPr/>
          </p:nvSpPr>
          <p:spPr>
            <a:xfrm>
              <a:off x="3525128" y="5098785"/>
              <a:ext cx="1048685" cy="256480"/>
            </a:xfrm>
            <a:prstGeom prst="rect">
              <a:avLst/>
            </a:prstGeom>
            <a:noFill/>
          </p:spPr>
          <p:txBody>
            <a:bodyPr wrap="none" rtlCol="0" anchor="b">
              <a:spAutoFit/>
            </a:bodyPr>
            <a:lstStyle/>
            <a:p>
              <a:pPr algn="l"/>
              <a:r>
                <a:rPr lang="en-US" sz="1600" b="1" spc="0" baseline="24504" dirty="0">
                  <a:solidFill>
                    <a:srgbClr val="000000"/>
                  </a:solidFill>
                  <a:latin typeface="Arial"/>
                  <a:cs typeface="Arial"/>
                  <a:sym typeface="Arial"/>
                  <a:rtl val="0"/>
                </a:rPr>
                <a:t>Hidden Layer</a:t>
              </a:r>
              <a:endParaRPr lang="en-US" sz="1600" spc="0" baseline="24504" dirty="0">
                <a:solidFill>
                  <a:srgbClr val="000000"/>
                </a:solidFill>
                <a:latin typeface="Arial"/>
                <a:ea typeface="Cambria Math"/>
                <a:cs typeface="Arial"/>
                <a:sym typeface="Arial"/>
                <a:rtl val="0"/>
              </a:endParaRPr>
            </a:p>
          </p:txBody>
        </p:sp>
        <p:sp>
          <p:nvSpPr>
            <p:cNvPr id="14" name="TextBox 13">
              <a:extLst>
                <a:ext uri="{FF2B5EF4-FFF2-40B4-BE49-F238E27FC236}">
                  <a16:creationId xmlns:a16="http://schemas.microsoft.com/office/drawing/2014/main" id="{98A64319-0CE3-3A12-A914-687ED2CECD46}"/>
                </a:ext>
              </a:extLst>
            </p:cNvPr>
            <p:cNvSpPr txBox="1"/>
            <p:nvPr/>
          </p:nvSpPr>
          <p:spPr>
            <a:xfrm>
              <a:off x="4831345" y="4750777"/>
              <a:ext cx="1048685" cy="256480"/>
            </a:xfrm>
            <a:prstGeom prst="rect">
              <a:avLst/>
            </a:prstGeom>
            <a:noFill/>
          </p:spPr>
          <p:txBody>
            <a:bodyPr wrap="none" rtlCol="0" anchor="b">
              <a:spAutoFit/>
            </a:bodyPr>
            <a:lstStyle/>
            <a:p>
              <a:pPr algn="l"/>
              <a:r>
                <a:rPr lang="en-US" sz="1600" b="1" spc="0" baseline="24504" dirty="0">
                  <a:solidFill>
                    <a:srgbClr val="000000"/>
                  </a:solidFill>
                  <a:latin typeface="Arial"/>
                  <a:cs typeface="Arial"/>
                  <a:sym typeface="Arial"/>
                  <a:rtl val="0"/>
                </a:rPr>
                <a:t>Hidden Layer</a:t>
              </a:r>
              <a:endParaRPr lang="en-US" sz="1600" spc="0" baseline="24504" dirty="0">
                <a:solidFill>
                  <a:srgbClr val="000000"/>
                </a:solidFill>
                <a:latin typeface="Arial"/>
                <a:ea typeface="Cambria Math"/>
                <a:cs typeface="Arial"/>
                <a:sym typeface="Arial"/>
                <a:rtl val="0"/>
              </a:endParaRPr>
            </a:p>
          </p:txBody>
        </p:sp>
        <p:sp>
          <p:nvSpPr>
            <p:cNvPr id="15" name="TextBox 14">
              <a:extLst>
                <a:ext uri="{FF2B5EF4-FFF2-40B4-BE49-F238E27FC236}">
                  <a16:creationId xmlns:a16="http://schemas.microsoft.com/office/drawing/2014/main" id="{AA600CF8-BD03-5347-607C-2C399B3673D3}"/>
                </a:ext>
              </a:extLst>
            </p:cNvPr>
            <p:cNvSpPr txBox="1"/>
            <p:nvPr/>
          </p:nvSpPr>
          <p:spPr>
            <a:xfrm>
              <a:off x="6112990" y="4266662"/>
              <a:ext cx="1048685" cy="256480"/>
            </a:xfrm>
            <a:prstGeom prst="rect">
              <a:avLst/>
            </a:prstGeom>
            <a:noFill/>
          </p:spPr>
          <p:txBody>
            <a:bodyPr wrap="none" rtlCol="0" anchor="b">
              <a:spAutoFit/>
            </a:bodyPr>
            <a:lstStyle/>
            <a:p>
              <a:pPr algn="l"/>
              <a:r>
                <a:rPr lang="en-US" sz="1600" b="1" spc="0" baseline="24504" dirty="0">
                  <a:solidFill>
                    <a:srgbClr val="000000"/>
                  </a:solidFill>
                  <a:latin typeface="Arial"/>
                  <a:cs typeface="Arial"/>
                  <a:sym typeface="Arial"/>
                  <a:rtl val="0"/>
                </a:rPr>
                <a:t>Hidden Layer</a:t>
              </a:r>
              <a:endParaRPr lang="en-US" sz="1600" spc="0" baseline="24504" dirty="0">
                <a:solidFill>
                  <a:srgbClr val="000000"/>
                </a:solidFill>
                <a:latin typeface="Arial"/>
                <a:ea typeface="Cambria Math"/>
                <a:cs typeface="Arial"/>
                <a:sym typeface="Arial"/>
                <a:rtl val="0"/>
              </a:endParaRPr>
            </a:p>
          </p:txBody>
        </p:sp>
        <p:grpSp>
          <p:nvGrpSpPr>
            <p:cNvPr id="16" name="Group 15">
              <a:extLst>
                <a:ext uri="{FF2B5EF4-FFF2-40B4-BE49-F238E27FC236}">
                  <a16:creationId xmlns:a16="http://schemas.microsoft.com/office/drawing/2014/main" id="{BB8E789A-1D36-D7D0-6DB8-EDC6DC721D0E}"/>
                </a:ext>
              </a:extLst>
            </p:cNvPr>
            <p:cNvGrpSpPr/>
            <p:nvPr/>
          </p:nvGrpSpPr>
          <p:grpSpPr>
            <a:xfrm>
              <a:off x="6524430" y="3239279"/>
              <a:ext cx="212041" cy="893144"/>
              <a:chOff x="8940588" y="2059214"/>
              <a:chExt cx="299357" cy="1260928"/>
            </a:xfrm>
          </p:grpSpPr>
          <p:sp>
            <p:nvSpPr>
              <p:cNvPr id="19" name="Freeform: Shape 18">
                <a:extLst>
                  <a:ext uri="{FF2B5EF4-FFF2-40B4-BE49-F238E27FC236}">
                    <a16:creationId xmlns:a16="http://schemas.microsoft.com/office/drawing/2014/main" id="{D59057E6-0717-9E18-F727-49ED3F42BEF4}"/>
                  </a:ext>
                </a:extLst>
              </p:cNvPr>
              <p:cNvSpPr/>
              <p:nvPr/>
            </p:nvSpPr>
            <p:spPr>
              <a:xfrm>
                <a:off x="8940588" y="2059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27DCE32-733D-9C2B-5D30-048B84F7DD2A}"/>
                  </a:ext>
                </a:extLst>
              </p:cNvPr>
              <p:cNvSpPr/>
              <p:nvPr/>
            </p:nvSpPr>
            <p:spPr>
              <a:xfrm>
                <a:off x="8940588" y="2539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4689C42-6083-603E-CF5C-BBCED6D5A506}"/>
                  </a:ext>
                </a:extLst>
              </p:cNvPr>
              <p:cNvSpPr/>
              <p:nvPr/>
            </p:nvSpPr>
            <p:spPr>
              <a:xfrm>
                <a:off x="8940588" y="3020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sp>
          <p:nvSpPr>
            <p:cNvPr id="17" name="Freeform: Shape 16">
              <a:extLst>
                <a:ext uri="{FF2B5EF4-FFF2-40B4-BE49-F238E27FC236}">
                  <a16:creationId xmlns:a16="http://schemas.microsoft.com/office/drawing/2014/main" id="{C7B4C6E4-7F03-2D1F-2982-55D3DEAFE405}"/>
                </a:ext>
              </a:extLst>
            </p:cNvPr>
            <p:cNvSpPr/>
            <p:nvPr/>
          </p:nvSpPr>
          <p:spPr>
            <a:xfrm>
              <a:off x="7815954" y="3587648"/>
              <a:ext cx="212041" cy="212041"/>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00B050"/>
            </a:solidFill>
            <a:ln w="28575" cap="flat">
              <a:solidFill>
                <a:srgbClr val="333333"/>
              </a:solidFill>
              <a:prstDash val="solid"/>
              <a:miter/>
            </a:ln>
          </p:spPr>
          <p:txBody>
            <a:bodyPr rtlCol="0" anchor="ctr"/>
            <a:lstStyle/>
            <a:p>
              <a:endParaRPr lang="en-US"/>
            </a:p>
          </p:txBody>
        </p:sp>
        <p:sp>
          <p:nvSpPr>
            <p:cNvPr id="18" name="TextBox 17">
              <a:extLst>
                <a:ext uri="{FF2B5EF4-FFF2-40B4-BE49-F238E27FC236}">
                  <a16:creationId xmlns:a16="http://schemas.microsoft.com/office/drawing/2014/main" id="{D6E4D442-F02C-D692-4F02-DFAAA4A95725}"/>
                </a:ext>
              </a:extLst>
            </p:cNvPr>
            <p:cNvSpPr txBox="1"/>
            <p:nvPr/>
          </p:nvSpPr>
          <p:spPr>
            <a:xfrm>
              <a:off x="7617779" y="3883760"/>
              <a:ext cx="630301" cy="256480"/>
            </a:xfrm>
            <a:prstGeom prst="rect">
              <a:avLst/>
            </a:prstGeom>
            <a:noFill/>
          </p:spPr>
          <p:txBody>
            <a:bodyPr wrap="none" rtlCol="0" anchor="b">
              <a:spAutoFit/>
            </a:bodyPr>
            <a:lstStyle/>
            <a:p>
              <a:pPr algn="l"/>
              <a:r>
                <a:rPr lang="en-US" sz="1600" b="1" spc="0" baseline="24504" dirty="0">
                  <a:solidFill>
                    <a:srgbClr val="000000"/>
                  </a:solidFill>
                  <a:latin typeface="Arial"/>
                  <a:cs typeface="Arial"/>
                  <a:sym typeface="Arial"/>
                  <a:rtl val="0"/>
                </a:rPr>
                <a:t>Output</a:t>
              </a:r>
              <a:endParaRPr lang="en-US" sz="1600" spc="0" baseline="24504" dirty="0">
                <a:solidFill>
                  <a:srgbClr val="000000"/>
                </a:solidFill>
                <a:latin typeface="Arial"/>
                <a:ea typeface="Cambria Math"/>
                <a:cs typeface="Arial"/>
                <a:sym typeface="Arial"/>
                <a:rtl val="0"/>
              </a:endParaRPr>
            </a:p>
          </p:txBody>
        </p:sp>
      </p:grpSp>
      <p:sp>
        <p:nvSpPr>
          <p:cNvPr id="196" name="Rectangle 195">
            <a:extLst>
              <a:ext uri="{FF2B5EF4-FFF2-40B4-BE49-F238E27FC236}">
                <a16:creationId xmlns:a16="http://schemas.microsoft.com/office/drawing/2014/main" id="{6CD8EF1A-B32E-66CC-3E8C-75E801C3A7DC}"/>
              </a:ext>
            </a:extLst>
          </p:cNvPr>
          <p:cNvSpPr/>
          <p:nvPr/>
        </p:nvSpPr>
        <p:spPr>
          <a:xfrm>
            <a:off x="0" y="365125"/>
            <a:ext cx="12192000"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5B586116-FCFD-C6C7-168B-2783272FB040}"/>
              </a:ext>
            </a:extLst>
          </p:cNvPr>
          <p:cNvSpPr/>
          <p:nvPr/>
        </p:nvSpPr>
        <p:spPr>
          <a:xfrm>
            <a:off x="0" y="277089"/>
            <a:ext cx="12192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507463D-7569-4414-FDBF-FC288A9D47A7}"/>
              </a:ext>
            </a:extLst>
          </p:cNvPr>
          <p:cNvSpPr/>
          <p:nvPr/>
        </p:nvSpPr>
        <p:spPr>
          <a:xfrm>
            <a:off x="-4612" y="1750289"/>
            <a:ext cx="12192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itle 1">
            <a:extLst>
              <a:ext uri="{FF2B5EF4-FFF2-40B4-BE49-F238E27FC236}">
                <a16:creationId xmlns:a16="http://schemas.microsoft.com/office/drawing/2014/main" id="{B11207DB-E561-350F-C264-7109F01CDA82}"/>
              </a:ext>
            </a:extLst>
          </p:cNvPr>
          <p:cNvSpPr>
            <a:spLocks noGrp="1"/>
          </p:cNvSpPr>
          <p:nvPr>
            <p:ph type="ctrTitle"/>
          </p:nvPr>
        </p:nvSpPr>
        <p:spPr>
          <a:xfrm>
            <a:off x="2083636" y="398770"/>
            <a:ext cx="8798766" cy="1415887"/>
          </a:xfrm>
        </p:spPr>
        <p:txBody>
          <a:bodyPr>
            <a:noAutofit/>
          </a:bodyPr>
          <a:lstStyle/>
          <a:p>
            <a:r>
              <a:rPr lang="en-US" sz="8800" b="0" dirty="0">
                <a:solidFill>
                  <a:schemeClr val="bg1"/>
                </a:solidFill>
              </a:rPr>
              <a:t>Feature Attribution</a:t>
            </a:r>
          </a:p>
        </p:txBody>
      </p:sp>
      <p:sp>
        <p:nvSpPr>
          <p:cNvPr id="204" name="TextBox 203">
            <a:extLst>
              <a:ext uri="{FF2B5EF4-FFF2-40B4-BE49-F238E27FC236}">
                <a16:creationId xmlns:a16="http://schemas.microsoft.com/office/drawing/2014/main" id="{41FAD425-EFD2-A1CB-696A-59B22F55711F}"/>
              </a:ext>
            </a:extLst>
          </p:cNvPr>
          <p:cNvSpPr txBox="1"/>
          <p:nvPr/>
        </p:nvSpPr>
        <p:spPr>
          <a:xfrm>
            <a:off x="3406292" y="1684563"/>
            <a:ext cx="5943598" cy="1323439"/>
          </a:xfrm>
          <a:prstGeom prst="rect">
            <a:avLst/>
          </a:prstGeom>
          <a:noFill/>
        </p:spPr>
        <p:txBody>
          <a:bodyPr wrap="square">
            <a:spAutoFit/>
          </a:bodyPr>
          <a:lstStyle/>
          <a:p>
            <a:pPr algn="ctr"/>
            <a:r>
              <a:rPr lang="en-US" sz="4000" i="1" dirty="0">
                <a:solidFill>
                  <a:srgbClr val="161B21"/>
                </a:solidFill>
                <a:latin typeface="Roboto Condensed" panose="02000000000000000000" pitchFamily="2" charset="0"/>
                <a:ea typeface="Roboto Condensed" panose="02000000000000000000" pitchFamily="2" charset="0"/>
              </a:rPr>
              <a:t>explains output in terms of individual input features</a:t>
            </a:r>
          </a:p>
        </p:txBody>
      </p:sp>
    </p:spTree>
    <p:extLst>
      <p:ext uri="{BB962C8B-B14F-4D97-AF65-F5344CB8AC3E}">
        <p14:creationId xmlns:p14="http://schemas.microsoft.com/office/powerpoint/2010/main" val="18823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CC31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3048000" y="936900"/>
            <a:ext cx="9144000" cy="4312395"/>
          </a:xfrm>
        </p:spPr>
        <p:txBody>
          <a:bodyPr>
            <a:noAutofit/>
          </a:bodyPr>
          <a:lstStyle/>
          <a:p>
            <a:pPr algn="just"/>
            <a:r>
              <a:rPr lang="en-US" sz="12500" b="0" dirty="0">
                <a:solidFill>
                  <a:srgbClr val="F7C5CC"/>
                </a:solidFill>
              </a:rPr>
              <a:t>MACHINE LEARNING</a:t>
            </a:r>
          </a:p>
        </p:txBody>
      </p:sp>
      <p:sp>
        <p:nvSpPr>
          <p:cNvPr id="5" name="Title 1">
            <a:extLst>
              <a:ext uri="{FF2B5EF4-FFF2-40B4-BE49-F238E27FC236}">
                <a16:creationId xmlns:a16="http://schemas.microsoft.com/office/drawing/2014/main" id="{592FC10A-C495-36BF-3DFD-244D1F8B17A6}"/>
              </a:ext>
            </a:extLst>
          </p:cNvPr>
          <p:cNvSpPr txBox="1">
            <a:spLocks/>
          </p:cNvSpPr>
          <p:nvPr/>
        </p:nvSpPr>
        <p:spPr>
          <a:xfrm>
            <a:off x="615820" y="2850868"/>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solidFill>
                  <a:srgbClr val="F7C5CC"/>
                </a:solidFill>
              </a:rPr>
              <a:t>01</a:t>
            </a:r>
          </a:p>
        </p:txBody>
      </p:sp>
    </p:spTree>
    <p:extLst>
      <p:ext uri="{BB962C8B-B14F-4D97-AF65-F5344CB8AC3E}">
        <p14:creationId xmlns:p14="http://schemas.microsoft.com/office/powerpoint/2010/main" val="40181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6CD8EF1A-B32E-66CC-3E8C-75E801C3A7DC}"/>
              </a:ext>
            </a:extLst>
          </p:cNvPr>
          <p:cNvSpPr/>
          <p:nvPr/>
        </p:nvSpPr>
        <p:spPr>
          <a:xfrm>
            <a:off x="0" y="365125"/>
            <a:ext cx="12192000"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5B586116-FCFD-C6C7-168B-2783272FB040}"/>
              </a:ext>
            </a:extLst>
          </p:cNvPr>
          <p:cNvSpPr/>
          <p:nvPr/>
        </p:nvSpPr>
        <p:spPr>
          <a:xfrm>
            <a:off x="0" y="277089"/>
            <a:ext cx="12192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507463D-7569-4414-FDBF-FC288A9D47A7}"/>
              </a:ext>
            </a:extLst>
          </p:cNvPr>
          <p:cNvSpPr/>
          <p:nvPr/>
        </p:nvSpPr>
        <p:spPr>
          <a:xfrm>
            <a:off x="-4612" y="1750289"/>
            <a:ext cx="12192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itle 1">
            <a:extLst>
              <a:ext uri="{FF2B5EF4-FFF2-40B4-BE49-F238E27FC236}">
                <a16:creationId xmlns:a16="http://schemas.microsoft.com/office/drawing/2014/main" id="{B11207DB-E561-350F-C264-7109F01CDA82}"/>
              </a:ext>
            </a:extLst>
          </p:cNvPr>
          <p:cNvSpPr>
            <a:spLocks noGrp="1"/>
          </p:cNvSpPr>
          <p:nvPr>
            <p:ph type="ctrTitle"/>
          </p:nvPr>
        </p:nvSpPr>
        <p:spPr>
          <a:xfrm>
            <a:off x="2083636" y="398770"/>
            <a:ext cx="8798766" cy="1415887"/>
          </a:xfrm>
        </p:spPr>
        <p:txBody>
          <a:bodyPr>
            <a:noAutofit/>
          </a:bodyPr>
          <a:lstStyle/>
          <a:p>
            <a:r>
              <a:rPr lang="en-US" sz="8800" b="0" dirty="0">
                <a:solidFill>
                  <a:schemeClr val="bg1"/>
                </a:solidFill>
              </a:rPr>
              <a:t>Neuron Attribution</a:t>
            </a:r>
          </a:p>
        </p:txBody>
      </p:sp>
      <p:sp>
        <p:nvSpPr>
          <p:cNvPr id="204" name="TextBox 203">
            <a:extLst>
              <a:ext uri="{FF2B5EF4-FFF2-40B4-BE49-F238E27FC236}">
                <a16:creationId xmlns:a16="http://schemas.microsoft.com/office/drawing/2014/main" id="{41FAD425-EFD2-A1CB-696A-59B22F55711F}"/>
              </a:ext>
            </a:extLst>
          </p:cNvPr>
          <p:cNvSpPr txBox="1"/>
          <p:nvPr/>
        </p:nvSpPr>
        <p:spPr>
          <a:xfrm>
            <a:off x="2988764" y="1694541"/>
            <a:ext cx="7476110" cy="1323439"/>
          </a:xfrm>
          <a:prstGeom prst="rect">
            <a:avLst/>
          </a:prstGeom>
          <a:noFill/>
        </p:spPr>
        <p:txBody>
          <a:bodyPr wrap="square">
            <a:spAutoFit/>
          </a:bodyPr>
          <a:lstStyle/>
          <a:p>
            <a:pPr algn="ctr"/>
            <a:r>
              <a:rPr lang="en-US" sz="4000" i="1" dirty="0">
                <a:solidFill>
                  <a:srgbClr val="161B21"/>
                </a:solidFill>
                <a:latin typeface="Roboto Condensed" panose="02000000000000000000" pitchFamily="2" charset="0"/>
                <a:ea typeface="Roboto Condensed" panose="02000000000000000000" pitchFamily="2" charset="0"/>
              </a:rPr>
              <a:t>explains activity of hidden neuron in terms of individual input features</a:t>
            </a:r>
          </a:p>
        </p:txBody>
      </p:sp>
      <p:grpSp>
        <p:nvGrpSpPr>
          <p:cNvPr id="2" name="Group 1">
            <a:extLst>
              <a:ext uri="{FF2B5EF4-FFF2-40B4-BE49-F238E27FC236}">
                <a16:creationId xmlns:a16="http://schemas.microsoft.com/office/drawing/2014/main" id="{58312246-F229-035A-797C-8C7B6B25F7FF}"/>
              </a:ext>
            </a:extLst>
          </p:cNvPr>
          <p:cNvGrpSpPr/>
          <p:nvPr/>
        </p:nvGrpSpPr>
        <p:grpSpPr>
          <a:xfrm>
            <a:off x="2404164" y="2584797"/>
            <a:ext cx="7107823" cy="4355687"/>
            <a:chOff x="3758919" y="3387793"/>
            <a:chExt cx="5790831" cy="3548632"/>
          </a:xfrm>
        </p:grpSpPr>
        <p:sp>
          <p:nvSpPr>
            <p:cNvPr id="6" name="Freeform: Shape 5">
              <a:extLst>
                <a:ext uri="{FF2B5EF4-FFF2-40B4-BE49-F238E27FC236}">
                  <a16:creationId xmlns:a16="http://schemas.microsoft.com/office/drawing/2014/main" id="{2ED43A0D-9494-C19D-B169-2DFCF0BEB63E}"/>
                </a:ext>
              </a:extLst>
            </p:cNvPr>
            <p:cNvSpPr/>
            <p:nvPr/>
          </p:nvSpPr>
          <p:spPr>
            <a:xfrm>
              <a:off x="4136027" y="3473783"/>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7B12DC0-A435-A9B8-DA08-3EB5A93E36DF}"/>
                </a:ext>
              </a:extLst>
            </p:cNvPr>
            <p:cNvSpPr/>
            <p:nvPr/>
          </p:nvSpPr>
          <p:spPr>
            <a:xfrm>
              <a:off x="4136027" y="3473783"/>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5B58964-E04C-35BA-D032-2330FE132709}"/>
                </a:ext>
              </a:extLst>
            </p:cNvPr>
            <p:cNvSpPr/>
            <p:nvPr/>
          </p:nvSpPr>
          <p:spPr>
            <a:xfrm>
              <a:off x="4136027" y="3473783"/>
              <a:ext cx="1079483" cy="1021654"/>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FDB0C43-38D3-7B99-2953-D6F646A56DB1}"/>
                </a:ext>
              </a:extLst>
            </p:cNvPr>
            <p:cNvSpPr/>
            <p:nvPr/>
          </p:nvSpPr>
          <p:spPr>
            <a:xfrm>
              <a:off x="4136027" y="3473783"/>
              <a:ext cx="1079483" cy="1362205"/>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24ADF3C-71C5-FC44-9D4D-8056690C7B89}"/>
                </a:ext>
              </a:extLst>
            </p:cNvPr>
            <p:cNvSpPr/>
            <p:nvPr/>
          </p:nvSpPr>
          <p:spPr>
            <a:xfrm>
              <a:off x="4136027" y="3814334"/>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FE68632-9A64-E91F-4BC3-5C8F66BADB65}"/>
                </a:ext>
              </a:extLst>
            </p:cNvPr>
            <p:cNvSpPr/>
            <p:nvPr/>
          </p:nvSpPr>
          <p:spPr>
            <a:xfrm>
              <a:off x="4136027" y="3814334"/>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4ABB0E9-5738-D112-AAAD-8857432CF8D7}"/>
                </a:ext>
              </a:extLst>
            </p:cNvPr>
            <p:cNvSpPr/>
            <p:nvPr/>
          </p:nvSpPr>
          <p:spPr>
            <a:xfrm>
              <a:off x="4136027" y="3814334"/>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3759C31-65D6-DD5E-CA0E-1826EE31926F}"/>
                </a:ext>
              </a:extLst>
            </p:cNvPr>
            <p:cNvSpPr/>
            <p:nvPr/>
          </p:nvSpPr>
          <p:spPr>
            <a:xfrm>
              <a:off x="4136027" y="3814334"/>
              <a:ext cx="1079483" cy="1021654"/>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C5D9447-9AAB-BAA4-8199-C5BA0510C632}"/>
                </a:ext>
              </a:extLst>
            </p:cNvPr>
            <p:cNvSpPr/>
            <p:nvPr/>
          </p:nvSpPr>
          <p:spPr>
            <a:xfrm>
              <a:off x="4136027" y="3814334"/>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E424C05-90FA-8E77-CCE4-D87B541E4C1F}"/>
                </a:ext>
              </a:extLst>
            </p:cNvPr>
            <p:cNvSpPr/>
            <p:nvPr/>
          </p:nvSpPr>
          <p:spPr>
            <a:xfrm>
              <a:off x="4136027" y="4154886"/>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808B1F7-BA40-567C-C86E-C3EB401573F5}"/>
                </a:ext>
              </a:extLst>
            </p:cNvPr>
            <p:cNvSpPr/>
            <p:nvPr/>
          </p:nvSpPr>
          <p:spPr>
            <a:xfrm>
              <a:off x="4136027" y="4154886"/>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B75FFBF-102F-A1A7-45C9-33E282651F6F}"/>
                </a:ext>
              </a:extLst>
            </p:cNvPr>
            <p:cNvSpPr/>
            <p:nvPr/>
          </p:nvSpPr>
          <p:spPr>
            <a:xfrm>
              <a:off x="4136027" y="4154886"/>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754EC8D8-39E9-6363-1396-A65EEFF08450}"/>
                </a:ext>
              </a:extLst>
            </p:cNvPr>
            <p:cNvSpPr/>
            <p:nvPr/>
          </p:nvSpPr>
          <p:spPr>
            <a:xfrm>
              <a:off x="4136027" y="3814334"/>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B08CEE9A-B1A4-834E-E0D2-2AC753E37EE8}"/>
                </a:ext>
              </a:extLst>
            </p:cNvPr>
            <p:cNvSpPr/>
            <p:nvPr/>
          </p:nvSpPr>
          <p:spPr>
            <a:xfrm>
              <a:off x="4136027" y="4154886"/>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01AC231-08CB-5749-C754-A554EFBF1C27}"/>
                </a:ext>
              </a:extLst>
            </p:cNvPr>
            <p:cNvSpPr/>
            <p:nvPr/>
          </p:nvSpPr>
          <p:spPr>
            <a:xfrm>
              <a:off x="4136027" y="4495437"/>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52F472E-0982-E765-506E-2CF1B3DAFD03}"/>
                </a:ext>
              </a:extLst>
            </p:cNvPr>
            <p:cNvSpPr/>
            <p:nvPr/>
          </p:nvSpPr>
          <p:spPr>
            <a:xfrm>
              <a:off x="4136027" y="4495437"/>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D823D23-DA25-E425-7F3B-B57C7BB13102}"/>
                </a:ext>
              </a:extLst>
            </p:cNvPr>
            <p:cNvSpPr/>
            <p:nvPr/>
          </p:nvSpPr>
          <p:spPr>
            <a:xfrm>
              <a:off x="4136027" y="3814334"/>
              <a:ext cx="1079483" cy="1021654"/>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C81D0F07-6261-2A83-1BDF-93B25DCDC1A3}"/>
                </a:ext>
              </a:extLst>
            </p:cNvPr>
            <p:cNvSpPr/>
            <p:nvPr/>
          </p:nvSpPr>
          <p:spPr>
            <a:xfrm>
              <a:off x="4136027" y="4154886"/>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F334D81B-5B5E-A401-1461-7B3BDF780B68}"/>
                </a:ext>
              </a:extLst>
            </p:cNvPr>
            <p:cNvSpPr/>
            <p:nvPr/>
          </p:nvSpPr>
          <p:spPr>
            <a:xfrm>
              <a:off x="4136027" y="4495437"/>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568975E-94A6-60F8-2F84-DCE2BB7B940C}"/>
                </a:ext>
              </a:extLst>
            </p:cNvPr>
            <p:cNvSpPr/>
            <p:nvPr/>
          </p:nvSpPr>
          <p:spPr>
            <a:xfrm>
              <a:off x="4136027" y="4835988"/>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22A2080-0523-4AFE-A46E-C444C60EEC32}"/>
                </a:ext>
              </a:extLst>
            </p:cNvPr>
            <p:cNvSpPr/>
            <p:nvPr/>
          </p:nvSpPr>
          <p:spPr>
            <a:xfrm>
              <a:off x="4136027" y="3814334"/>
              <a:ext cx="1079483" cy="1362205"/>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57C5133-C7FA-87B8-2C3D-B80BBCEA1B09}"/>
                </a:ext>
              </a:extLst>
            </p:cNvPr>
            <p:cNvSpPr/>
            <p:nvPr/>
          </p:nvSpPr>
          <p:spPr>
            <a:xfrm>
              <a:off x="4136027" y="4154886"/>
              <a:ext cx="1079483" cy="1021654"/>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CAA9157-EF9D-3A80-52DD-3E4DAE25406F}"/>
                </a:ext>
              </a:extLst>
            </p:cNvPr>
            <p:cNvSpPr/>
            <p:nvPr/>
          </p:nvSpPr>
          <p:spPr>
            <a:xfrm>
              <a:off x="4136027" y="4495437"/>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2E30404-072A-FD5F-9B7D-C8C8931B4401}"/>
                </a:ext>
              </a:extLst>
            </p:cNvPr>
            <p:cNvSpPr/>
            <p:nvPr/>
          </p:nvSpPr>
          <p:spPr>
            <a:xfrm>
              <a:off x="4136027" y="4835988"/>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E4B7072-A7E7-3A20-4CC8-A3F1BF5FFA89}"/>
                </a:ext>
              </a:extLst>
            </p:cNvPr>
            <p:cNvSpPr/>
            <p:nvPr/>
          </p:nvSpPr>
          <p:spPr>
            <a:xfrm>
              <a:off x="4136027" y="3814334"/>
              <a:ext cx="1079483" cy="1702756"/>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C545D8EF-BEBB-0151-D477-75FB1C989C2C}"/>
                </a:ext>
              </a:extLst>
            </p:cNvPr>
            <p:cNvSpPr/>
            <p:nvPr/>
          </p:nvSpPr>
          <p:spPr>
            <a:xfrm>
              <a:off x="4136027" y="4154886"/>
              <a:ext cx="1079483" cy="1362205"/>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040707A5-3EA8-A6F1-661F-6580CA195E60}"/>
                </a:ext>
              </a:extLst>
            </p:cNvPr>
            <p:cNvSpPr/>
            <p:nvPr/>
          </p:nvSpPr>
          <p:spPr>
            <a:xfrm>
              <a:off x="4136027" y="4495437"/>
              <a:ext cx="1079483" cy="1021654"/>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ADDAF59E-E946-22AE-BFE7-436CA152910F}"/>
                </a:ext>
              </a:extLst>
            </p:cNvPr>
            <p:cNvSpPr/>
            <p:nvPr/>
          </p:nvSpPr>
          <p:spPr>
            <a:xfrm>
              <a:off x="4136027" y="4835988"/>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3EC7754-E206-B36F-0377-55B93A7ECAE0}"/>
                </a:ext>
              </a:extLst>
            </p:cNvPr>
            <p:cNvSpPr/>
            <p:nvPr/>
          </p:nvSpPr>
          <p:spPr>
            <a:xfrm>
              <a:off x="4136027" y="3814334"/>
              <a:ext cx="1079483" cy="2043308"/>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B82BE86-FA42-11E4-907C-C8CA9CC94533}"/>
                </a:ext>
              </a:extLst>
            </p:cNvPr>
            <p:cNvSpPr/>
            <p:nvPr/>
          </p:nvSpPr>
          <p:spPr>
            <a:xfrm>
              <a:off x="4136027" y="4495437"/>
              <a:ext cx="1079483" cy="1362205"/>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DF89CF3E-FFCD-B29F-9FDA-761FCB18CC9F}"/>
                </a:ext>
              </a:extLst>
            </p:cNvPr>
            <p:cNvSpPr/>
            <p:nvPr/>
          </p:nvSpPr>
          <p:spPr>
            <a:xfrm>
              <a:off x="4136027" y="4835988"/>
              <a:ext cx="1079483" cy="1021654"/>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38009D9-5029-459B-97E0-E7433B58C41F}"/>
                </a:ext>
              </a:extLst>
            </p:cNvPr>
            <p:cNvSpPr/>
            <p:nvPr/>
          </p:nvSpPr>
          <p:spPr>
            <a:xfrm>
              <a:off x="4136027" y="3814334"/>
              <a:ext cx="1079483" cy="2383858"/>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617D7B3-D1B4-B21E-E439-A2CD28205982}"/>
                </a:ext>
              </a:extLst>
            </p:cNvPr>
            <p:cNvSpPr/>
            <p:nvPr/>
          </p:nvSpPr>
          <p:spPr>
            <a:xfrm>
              <a:off x="4136027" y="4154886"/>
              <a:ext cx="1079483" cy="2043308"/>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F18F4D6-5863-2B2B-5E42-0783A6530C59}"/>
                </a:ext>
              </a:extLst>
            </p:cNvPr>
            <p:cNvSpPr/>
            <p:nvPr/>
          </p:nvSpPr>
          <p:spPr>
            <a:xfrm>
              <a:off x="4136027" y="4495437"/>
              <a:ext cx="1079483" cy="1702756"/>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DAC3B9C-7221-6AF0-66A1-A3AB2C0F2C1F}"/>
                </a:ext>
              </a:extLst>
            </p:cNvPr>
            <p:cNvSpPr/>
            <p:nvPr/>
          </p:nvSpPr>
          <p:spPr>
            <a:xfrm>
              <a:off x="4136027" y="4835988"/>
              <a:ext cx="1079483" cy="1362205"/>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0C76455-8BD8-88B4-888C-03D5ADCC022D}"/>
                </a:ext>
              </a:extLst>
            </p:cNvPr>
            <p:cNvSpPr/>
            <p:nvPr/>
          </p:nvSpPr>
          <p:spPr>
            <a:xfrm>
              <a:off x="4136027" y="3814334"/>
              <a:ext cx="1079483" cy="2724410"/>
            </a:xfrm>
            <a:custGeom>
              <a:avLst/>
              <a:gdLst>
                <a:gd name="connsiteX0" fmla="*/ 84 w 1523999"/>
                <a:gd name="connsiteY0" fmla="*/ 3846257 h 3846285"/>
                <a:gd name="connsiteX1" fmla="*/ 1524084 w 1523999"/>
                <a:gd name="connsiteY1" fmla="*/ -29 h 3846285"/>
              </a:gdLst>
              <a:ahLst/>
              <a:cxnLst>
                <a:cxn ang="0">
                  <a:pos x="connsiteX0" y="connsiteY0"/>
                </a:cxn>
                <a:cxn ang="0">
                  <a:pos x="connsiteX1" y="connsiteY1"/>
                </a:cxn>
              </a:cxnLst>
              <a:rect l="l" t="t" r="r" b="b"/>
              <a:pathLst>
                <a:path w="1523999" h="3846285">
                  <a:moveTo>
                    <a:pt x="84" y="38462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CFA3D12-694F-67FE-B7EF-E291B61124E3}"/>
                </a:ext>
              </a:extLst>
            </p:cNvPr>
            <p:cNvSpPr/>
            <p:nvPr/>
          </p:nvSpPr>
          <p:spPr>
            <a:xfrm>
              <a:off x="4136027" y="4154886"/>
              <a:ext cx="1079483" cy="2383858"/>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FB57153-F36F-3B2C-6891-4374BCE2D3B0}"/>
                </a:ext>
              </a:extLst>
            </p:cNvPr>
            <p:cNvSpPr/>
            <p:nvPr/>
          </p:nvSpPr>
          <p:spPr>
            <a:xfrm>
              <a:off x="4136027" y="4495437"/>
              <a:ext cx="1079483" cy="2043308"/>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73496EC-8FA9-FD26-A7EA-552B6236A733}"/>
                </a:ext>
              </a:extLst>
            </p:cNvPr>
            <p:cNvSpPr/>
            <p:nvPr/>
          </p:nvSpPr>
          <p:spPr>
            <a:xfrm>
              <a:off x="4136027" y="4835988"/>
              <a:ext cx="1079483" cy="1702756"/>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5F617FA-A931-67BA-1BEC-4FB7CE3F94AE}"/>
                </a:ext>
              </a:extLst>
            </p:cNvPr>
            <p:cNvSpPr/>
            <p:nvPr/>
          </p:nvSpPr>
          <p:spPr>
            <a:xfrm>
              <a:off x="4136027" y="3473783"/>
              <a:ext cx="1079483" cy="1702756"/>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BEEFE141-758D-F3E2-0D81-1735C0447EDE}"/>
                </a:ext>
              </a:extLst>
            </p:cNvPr>
            <p:cNvSpPr/>
            <p:nvPr/>
          </p:nvSpPr>
          <p:spPr>
            <a:xfrm>
              <a:off x="4136027" y="3473783"/>
              <a:ext cx="1079483" cy="2043308"/>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9D84DB7-8DC2-13FF-C51D-BE9C65C17AB6}"/>
                </a:ext>
              </a:extLst>
            </p:cNvPr>
            <p:cNvSpPr/>
            <p:nvPr/>
          </p:nvSpPr>
          <p:spPr>
            <a:xfrm>
              <a:off x="4136027" y="3814334"/>
              <a:ext cx="1079483" cy="1362205"/>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DAD2BCF5-A2B0-F167-F607-B011FF6F5740}"/>
                </a:ext>
              </a:extLst>
            </p:cNvPr>
            <p:cNvSpPr/>
            <p:nvPr/>
          </p:nvSpPr>
          <p:spPr>
            <a:xfrm>
              <a:off x="4136027" y="3814334"/>
              <a:ext cx="1079483" cy="1702756"/>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72921C69-6E9D-D89A-2BBD-B26C3CCAAB7B}"/>
                </a:ext>
              </a:extLst>
            </p:cNvPr>
            <p:cNvSpPr/>
            <p:nvPr/>
          </p:nvSpPr>
          <p:spPr>
            <a:xfrm>
              <a:off x="4136027" y="4154886"/>
              <a:ext cx="1079483" cy="1362205"/>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462B754-63E6-44BE-4A89-A4275EA7F5D6}"/>
                </a:ext>
              </a:extLst>
            </p:cNvPr>
            <p:cNvSpPr/>
            <p:nvPr/>
          </p:nvSpPr>
          <p:spPr>
            <a:xfrm>
              <a:off x="4136027" y="4495437"/>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E6E12AB-6E0F-A1D5-241B-26838368DE3F}"/>
                </a:ext>
              </a:extLst>
            </p:cNvPr>
            <p:cNvSpPr/>
            <p:nvPr/>
          </p:nvSpPr>
          <p:spPr>
            <a:xfrm>
              <a:off x="4136027" y="4495437"/>
              <a:ext cx="1079483" cy="1021654"/>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FFC07CD-24B5-5AB5-FD00-A7BEACA384FE}"/>
                </a:ext>
              </a:extLst>
            </p:cNvPr>
            <p:cNvSpPr/>
            <p:nvPr/>
          </p:nvSpPr>
          <p:spPr>
            <a:xfrm>
              <a:off x="4136027" y="4835988"/>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B2F5B17-A7D3-49F9-00B7-9692C2DCD501}"/>
                </a:ext>
              </a:extLst>
            </p:cNvPr>
            <p:cNvSpPr/>
            <p:nvPr/>
          </p:nvSpPr>
          <p:spPr>
            <a:xfrm>
              <a:off x="4136027" y="4835988"/>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DB24900-527C-C320-8BBC-40C61B95C7A8}"/>
                </a:ext>
              </a:extLst>
            </p:cNvPr>
            <p:cNvSpPr/>
            <p:nvPr/>
          </p:nvSpPr>
          <p:spPr>
            <a:xfrm>
              <a:off x="4136027" y="5176540"/>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EFB93EB-0F09-8D58-9F33-591B1FCEB7C4}"/>
                </a:ext>
              </a:extLst>
            </p:cNvPr>
            <p:cNvSpPr/>
            <p:nvPr/>
          </p:nvSpPr>
          <p:spPr>
            <a:xfrm>
              <a:off x="4136027" y="5176540"/>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3A614F2-EC1A-AC0A-20F1-F34CABEEB77B}"/>
                </a:ext>
              </a:extLst>
            </p:cNvPr>
            <p:cNvSpPr/>
            <p:nvPr/>
          </p:nvSpPr>
          <p:spPr>
            <a:xfrm>
              <a:off x="4136027" y="5176540"/>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8EFA797-242C-9AEE-43CC-AF184AE391BA}"/>
                </a:ext>
              </a:extLst>
            </p:cNvPr>
            <p:cNvSpPr/>
            <p:nvPr/>
          </p:nvSpPr>
          <p:spPr>
            <a:xfrm>
              <a:off x="4136027" y="5517091"/>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206ACA5-F8B7-C1FB-F8D5-22226D5695DB}"/>
                </a:ext>
              </a:extLst>
            </p:cNvPr>
            <p:cNvSpPr/>
            <p:nvPr/>
          </p:nvSpPr>
          <p:spPr>
            <a:xfrm>
              <a:off x="4136027" y="5176540"/>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34DBBC9-9F69-D637-80F6-F4B435447188}"/>
                </a:ext>
              </a:extLst>
            </p:cNvPr>
            <p:cNvSpPr/>
            <p:nvPr/>
          </p:nvSpPr>
          <p:spPr>
            <a:xfrm>
              <a:off x="4136027" y="5517091"/>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9211E56-68AA-1EB8-F3A2-F6D19E779BD8}"/>
                </a:ext>
              </a:extLst>
            </p:cNvPr>
            <p:cNvSpPr/>
            <p:nvPr/>
          </p:nvSpPr>
          <p:spPr>
            <a:xfrm>
              <a:off x="4136027" y="5176540"/>
              <a:ext cx="1079483" cy="1021654"/>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875F039-D57D-E53F-16CC-D9E511D81BE1}"/>
                </a:ext>
              </a:extLst>
            </p:cNvPr>
            <p:cNvSpPr/>
            <p:nvPr/>
          </p:nvSpPr>
          <p:spPr>
            <a:xfrm>
              <a:off x="4136027" y="5517091"/>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80924EB-90E9-251F-840C-912038DB4A05}"/>
                </a:ext>
              </a:extLst>
            </p:cNvPr>
            <p:cNvSpPr/>
            <p:nvPr/>
          </p:nvSpPr>
          <p:spPr>
            <a:xfrm>
              <a:off x="4136027" y="5176540"/>
              <a:ext cx="1079483" cy="1362205"/>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24E53DF-D2A5-4C91-7EEF-36C83E3080F4}"/>
                </a:ext>
              </a:extLst>
            </p:cNvPr>
            <p:cNvSpPr/>
            <p:nvPr/>
          </p:nvSpPr>
          <p:spPr>
            <a:xfrm>
              <a:off x="4136027" y="5517091"/>
              <a:ext cx="1079483" cy="1021654"/>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1E0260-CA14-C5E7-D7A6-5A21475B60EC}"/>
                </a:ext>
              </a:extLst>
            </p:cNvPr>
            <p:cNvSpPr/>
            <p:nvPr/>
          </p:nvSpPr>
          <p:spPr>
            <a:xfrm>
              <a:off x="4136027" y="3473783"/>
              <a:ext cx="1079483" cy="2383858"/>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505050"/>
              </a:solid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EDCA8F8B-2AA5-E4D7-DDC2-3A22B0099A81}"/>
                </a:ext>
              </a:extLst>
            </p:cNvPr>
            <p:cNvSpPr/>
            <p:nvPr/>
          </p:nvSpPr>
          <p:spPr>
            <a:xfrm>
              <a:off x="4136027" y="3473783"/>
              <a:ext cx="1079483" cy="2724410"/>
            </a:xfrm>
            <a:custGeom>
              <a:avLst/>
              <a:gdLst>
                <a:gd name="connsiteX0" fmla="*/ 84 w 1523999"/>
                <a:gd name="connsiteY0" fmla="*/ -29 h 3846285"/>
                <a:gd name="connsiteX1" fmla="*/ 1524084 w 1523999"/>
                <a:gd name="connsiteY1" fmla="*/ 3846257 h 3846285"/>
              </a:gdLst>
              <a:ahLst/>
              <a:cxnLst>
                <a:cxn ang="0">
                  <a:pos x="connsiteX0" y="connsiteY0"/>
                </a:cxn>
                <a:cxn ang="0">
                  <a:pos x="connsiteX1" y="connsiteY1"/>
                </a:cxn>
              </a:cxnLst>
              <a:rect l="l" t="t" r="r" b="b"/>
              <a:pathLst>
                <a:path w="1523999" h="3846285">
                  <a:moveTo>
                    <a:pt x="84" y="-29"/>
                  </a:moveTo>
                  <a:lnTo>
                    <a:pt x="1524084" y="3846257"/>
                  </a:lnTo>
                </a:path>
              </a:pathLst>
            </a:custGeom>
            <a:solidFill>
              <a:srgbClr val="000000"/>
            </a:solidFill>
            <a:ln w="17145" cap="flat">
              <a:solidFill>
                <a:srgbClr val="505050"/>
              </a:solid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986A96C-D012-A949-C07E-CDB2798C2602}"/>
                </a:ext>
              </a:extLst>
            </p:cNvPr>
            <p:cNvSpPr/>
            <p:nvPr/>
          </p:nvSpPr>
          <p:spPr>
            <a:xfrm>
              <a:off x="4136027" y="3814334"/>
              <a:ext cx="1079483" cy="2043308"/>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171D701-CED9-407B-F561-BBF26D7EEE19}"/>
                </a:ext>
              </a:extLst>
            </p:cNvPr>
            <p:cNvSpPr/>
            <p:nvPr/>
          </p:nvSpPr>
          <p:spPr>
            <a:xfrm>
              <a:off x="4136027" y="3814334"/>
              <a:ext cx="1079483" cy="2383858"/>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505050"/>
              </a:solid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79E8276-F3E7-7B2F-21AB-C47C57795C82}"/>
                </a:ext>
              </a:extLst>
            </p:cNvPr>
            <p:cNvSpPr/>
            <p:nvPr/>
          </p:nvSpPr>
          <p:spPr>
            <a:xfrm>
              <a:off x="4136027" y="4154886"/>
              <a:ext cx="1079483" cy="1702756"/>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F2ECADA-958C-B9F9-51C5-2CC2FF0813A7}"/>
                </a:ext>
              </a:extLst>
            </p:cNvPr>
            <p:cNvSpPr/>
            <p:nvPr/>
          </p:nvSpPr>
          <p:spPr>
            <a:xfrm>
              <a:off x="4136027" y="4154886"/>
              <a:ext cx="1079483" cy="2043308"/>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D3558A-83C0-C390-FF34-FE6803EE0932}"/>
                </a:ext>
              </a:extLst>
            </p:cNvPr>
            <p:cNvSpPr/>
            <p:nvPr/>
          </p:nvSpPr>
          <p:spPr>
            <a:xfrm>
              <a:off x="4136027" y="4495437"/>
              <a:ext cx="1079483" cy="1362205"/>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6549DF-D022-B164-11EA-D234409EE1AF}"/>
                </a:ext>
              </a:extLst>
            </p:cNvPr>
            <p:cNvSpPr/>
            <p:nvPr/>
          </p:nvSpPr>
          <p:spPr>
            <a:xfrm>
              <a:off x="4136027" y="4495437"/>
              <a:ext cx="1079483" cy="1702756"/>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936966D7-5CE3-079A-4322-DB72685E76C3}"/>
                </a:ext>
              </a:extLst>
            </p:cNvPr>
            <p:cNvSpPr/>
            <p:nvPr/>
          </p:nvSpPr>
          <p:spPr>
            <a:xfrm>
              <a:off x="4136027" y="4835988"/>
              <a:ext cx="1079483" cy="1021654"/>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DA44ACB-3980-0AD1-AF4E-2A9E1D5639D6}"/>
                </a:ext>
              </a:extLst>
            </p:cNvPr>
            <p:cNvSpPr/>
            <p:nvPr/>
          </p:nvSpPr>
          <p:spPr>
            <a:xfrm>
              <a:off x="4136027" y="4835988"/>
              <a:ext cx="1079483" cy="1362205"/>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7478D9B-C47F-E992-4F85-6D4DF563DB42}"/>
                </a:ext>
              </a:extLst>
            </p:cNvPr>
            <p:cNvSpPr/>
            <p:nvPr/>
          </p:nvSpPr>
          <p:spPr>
            <a:xfrm>
              <a:off x="4136027" y="5176540"/>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D38815E-216A-1D76-1805-55155DBDBF6B}"/>
                </a:ext>
              </a:extLst>
            </p:cNvPr>
            <p:cNvSpPr/>
            <p:nvPr/>
          </p:nvSpPr>
          <p:spPr>
            <a:xfrm>
              <a:off x="4136027" y="5176540"/>
              <a:ext cx="1079483" cy="1021654"/>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056FB3F-8810-4EA3-42A0-AC266300C844}"/>
                </a:ext>
              </a:extLst>
            </p:cNvPr>
            <p:cNvSpPr/>
            <p:nvPr/>
          </p:nvSpPr>
          <p:spPr>
            <a:xfrm>
              <a:off x="4136027" y="5517091"/>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BA7F8922-137F-5FBB-80A0-3ADCC57590F1}"/>
                </a:ext>
              </a:extLst>
            </p:cNvPr>
            <p:cNvSpPr/>
            <p:nvPr/>
          </p:nvSpPr>
          <p:spPr>
            <a:xfrm>
              <a:off x="4136027" y="5517091"/>
              <a:ext cx="1079483" cy="681102"/>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E39F362-2C17-F710-7D33-B32DD3BA61B6}"/>
                </a:ext>
              </a:extLst>
            </p:cNvPr>
            <p:cNvSpPr/>
            <p:nvPr/>
          </p:nvSpPr>
          <p:spPr>
            <a:xfrm>
              <a:off x="4136027" y="5857642"/>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B227EB22-D82C-F22B-B0FB-D3146B77D5BA}"/>
                </a:ext>
              </a:extLst>
            </p:cNvPr>
            <p:cNvSpPr/>
            <p:nvPr/>
          </p:nvSpPr>
          <p:spPr>
            <a:xfrm>
              <a:off x="4136027" y="5857642"/>
              <a:ext cx="1079483" cy="340551"/>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7F64D98-63F2-FDAE-521A-ECC2296E09CD}"/>
                </a:ext>
              </a:extLst>
            </p:cNvPr>
            <p:cNvSpPr/>
            <p:nvPr/>
          </p:nvSpPr>
          <p:spPr>
            <a:xfrm>
              <a:off x="4136027" y="5857642"/>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29B4CF8-2CB5-B71C-6982-BCF3E129088C}"/>
                </a:ext>
              </a:extLst>
            </p:cNvPr>
            <p:cNvSpPr/>
            <p:nvPr/>
          </p:nvSpPr>
          <p:spPr>
            <a:xfrm>
              <a:off x="4136027" y="6198194"/>
              <a:ext cx="1079483" cy="6425"/>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A91C42FD-CB8D-0186-D04A-EAA32C4E8995}"/>
                </a:ext>
              </a:extLst>
            </p:cNvPr>
            <p:cNvSpPr/>
            <p:nvPr/>
          </p:nvSpPr>
          <p:spPr>
            <a:xfrm>
              <a:off x="4136027" y="5857642"/>
              <a:ext cx="1079483" cy="681102"/>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8839BA6-053D-2879-0949-30CBD7EE4D76}"/>
                </a:ext>
              </a:extLst>
            </p:cNvPr>
            <p:cNvSpPr/>
            <p:nvPr/>
          </p:nvSpPr>
          <p:spPr>
            <a:xfrm>
              <a:off x="4136027" y="6198194"/>
              <a:ext cx="1079483" cy="340551"/>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nvGrpSpPr>
            <p:cNvPr id="277" name="Group 276">
              <a:extLst>
                <a:ext uri="{FF2B5EF4-FFF2-40B4-BE49-F238E27FC236}">
                  <a16:creationId xmlns:a16="http://schemas.microsoft.com/office/drawing/2014/main" id="{494CE83F-6039-4A2B-AB14-2555656D812F}"/>
                </a:ext>
              </a:extLst>
            </p:cNvPr>
            <p:cNvGrpSpPr/>
            <p:nvPr/>
          </p:nvGrpSpPr>
          <p:grpSpPr>
            <a:xfrm>
              <a:off x="5441845" y="3814333"/>
              <a:ext cx="1079483" cy="2383859"/>
              <a:chOff x="5256136" y="744321"/>
              <a:chExt cx="1523999" cy="3365500"/>
            </a:xfrm>
          </p:grpSpPr>
          <p:sp>
            <p:nvSpPr>
              <p:cNvPr id="340" name="Freeform: Shape 339">
                <a:extLst>
                  <a:ext uri="{FF2B5EF4-FFF2-40B4-BE49-F238E27FC236}">
                    <a16:creationId xmlns:a16="http://schemas.microsoft.com/office/drawing/2014/main" id="{CFB46A23-B15B-43E2-21AD-020EBF1884FC}"/>
                  </a:ext>
                </a:extLst>
              </p:cNvPr>
              <p:cNvSpPr/>
              <p:nvPr/>
            </p:nvSpPr>
            <p:spPr>
              <a:xfrm>
                <a:off x="525613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5AC80E6A-DBBB-CFE0-08C2-9B2E45A813E7}"/>
                  </a:ext>
                </a:extLst>
              </p:cNvPr>
              <p:cNvSpPr/>
              <p:nvPr/>
            </p:nvSpPr>
            <p:spPr>
              <a:xfrm>
                <a:off x="525613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FEA57E9-2140-1039-AA9F-27745E4F9830}"/>
                  </a:ext>
                </a:extLst>
              </p:cNvPr>
              <p:cNvSpPr/>
              <p:nvPr/>
            </p:nvSpPr>
            <p:spPr>
              <a:xfrm>
                <a:off x="525613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0DA95374-13B6-B8A6-B456-6D490165F32A}"/>
                  </a:ext>
                </a:extLst>
              </p:cNvPr>
              <p:cNvSpPr/>
              <p:nvPr/>
            </p:nvSpPr>
            <p:spPr>
              <a:xfrm>
                <a:off x="525613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AC139D8-F003-244C-DCF8-267E484B718C}"/>
                  </a:ext>
                </a:extLst>
              </p:cNvPr>
              <p:cNvSpPr/>
              <p:nvPr/>
            </p:nvSpPr>
            <p:spPr>
              <a:xfrm>
                <a:off x="525613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186529DB-E5E8-829B-F151-369BE189D3AA}"/>
                  </a:ext>
                </a:extLst>
              </p:cNvPr>
              <p:cNvSpPr/>
              <p:nvPr/>
            </p:nvSpPr>
            <p:spPr>
              <a:xfrm>
                <a:off x="525613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E3F5D0B-A6EF-E05E-9D8E-219F0A81B151}"/>
                  </a:ext>
                </a:extLst>
              </p:cNvPr>
              <p:cNvSpPr/>
              <p:nvPr/>
            </p:nvSpPr>
            <p:spPr>
              <a:xfrm>
                <a:off x="525613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96E20F4-4345-859A-93A7-59CD16E6B9BE}"/>
                  </a:ext>
                </a:extLst>
              </p:cNvPr>
              <p:cNvSpPr/>
              <p:nvPr/>
            </p:nvSpPr>
            <p:spPr>
              <a:xfrm>
                <a:off x="525613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74823DE4-0E17-75B9-46B9-E3E9F8853D4A}"/>
                  </a:ext>
                </a:extLst>
              </p:cNvPr>
              <p:cNvSpPr/>
              <p:nvPr/>
            </p:nvSpPr>
            <p:spPr>
              <a:xfrm>
                <a:off x="525613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C0EB426-F824-9571-7843-40B615445FFD}"/>
                  </a:ext>
                </a:extLst>
              </p:cNvPr>
              <p:cNvSpPr/>
              <p:nvPr/>
            </p:nvSpPr>
            <p:spPr>
              <a:xfrm>
                <a:off x="525613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C83DD287-A804-7EC2-C875-CF9312508E23}"/>
                  </a:ext>
                </a:extLst>
              </p:cNvPr>
              <p:cNvSpPr/>
              <p:nvPr/>
            </p:nvSpPr>
            <p:spPr>
              <a:xfrm>
                <a:off x="525613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FDB9294-9D8A-D413-F482-C3F8ABDDDF9F}"/>
                  </a:ext>
                </a:extLst>
              </p:cNvPr>
              <p:cNvSpPr/>
              <p:nvPr/>
            </p:nvSpPr>
            <p:spPr>
              <a:xfrm>
                <a:off x="525613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C530E42F-C75B-E0F8-8286-2CA5B1E75272}"/>
                  </a:ext>
                </a:extLst>
              </p:cNvPr>
              <p:cNvSpPr/>
              <p:nvPr/>
            </p:nvSpPr>
            <p:spPr>
              <a:xfrm>
                <a:off x="525613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4B28AC98-A0F6-067B-6598-7923108357E6}"/>
                  </a:ext>
                </a:extLst>
              </p:cNvPr>
              <p:cNvSpPr/>
              <p:nvPr/>
            </p:nvSpPr>
            <p:spPr>
              <a:xfrm>
                <a:off x="525613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396E446-854B-770C-3E4B-8AE78F27A487}"/>
                  </a:ext>
                </a:extLst>
              </p:cNvPr>
              <p:cNvSpPr/>
              <p:nvPr/>
            </p:nvSpPr>
            <p:spPr>
              <a:xfrm>
                <a:off x="525613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579F883-BE91-FEFD-745D-4C5F4F92EA60}"/>
                  </a:ext>
                </a:extLst>
              </p:cNvPr>
              <p:cNvSpPr/>
              <p:nvPr/>
            </p:nvSpPr>
            <p:spPr>
              <a:xfrm>
                <a:off x="525613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741940D-55BA-E4AB-0AA4-91F47EBEF97A}"/>
                  </a:ext>
                </a:extLst>
              </p:cNvPr>
              <p:cNvSpPr/>
              <p:nvPr/>
            </p:nvSpPr>
            <p:spPr>
              <a:xfrm>
                <a:off x="525613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09660915-6CF1-1E83-9F97-92C46DF11752}"/>
                  </a:ext>
                </a:extLst>
              </p:cNvPr>
              <p:cNvSpPr/>
              <p:nvPr/>
            </p:nvSpPr>
            <p:spPr>
              <a:xfrm>
                <a:off x="525613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7112D99-5A9E-ADC5-78D8-487FCDB43195}"/>
                  </a:ext>
                </a:extLst>
              </p:cNvPr>
              <p:cNvSpPr/>
              <p:nvPr/>
            </p:nvSpPr>
            <p:spPr>
              <a:xfrm>
                <a:off x="525613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8F023C63-B7F9-45F0-67C8-6DD449D7D03C}"/>
                  </a:ext>
                </a:extLst>
              </p:cNvPr>
              <p:cNvSpPr/>
              <p:nvPr/>
            </p:nvSpPr>
            <p:spPr>
              <a:xfrm>
                <a:off x="525613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ACA0B89-0E73-AB3F-5437-24A6F24A3115}"/>
                  </a:ext>
                </a:extLst>
              </p:cNvPr>
              <p:cNvSpPr/>
              <p:nvPr/>
            </p:nvSpPr>
            <p:spPr>
              <a:xfrm>
                <a:off x="525613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E82C97E-6E1A-76DA-6481-54B08092D250}"/>
                  </a:ext>
                </a:extLst>
              </p:cNvPr>
              <p:cNvSpPr/>
              <p:nvPr/>
            </p:nvSpPr>
            <p:spPr>
              <a:xfrm>
                <a:off x="525613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6514C92-BEFF-7C0C-48A6-8F613FE4E4F3}"/>
                  </a:ext>
                </a:extLst>
              </p:cNvPr>
              <p:cNvSpPr/>
              <p:nvPr/>
            </p:nvSpPr>
            <p:spPr>
              <a:xfrm>
                <a:off x="525613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687090DD-CC98-A471-22F7-DC3C25DD927C}"/>
                  </a:ext>
                </a:extLst>
              </p:cNvPr>
              <p:cNvSpPr/>
              <p:nvPr/>
            </p:nvSpPr>
            <p:spPr>
              <a:xfrm>
                <a:off x="525613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EB92955-944D-7AAE-B29A-EB197D493493}"/>
                  </a:ext>
                </a:extLst>
              </p:cNvPr>
              <p:cNvSpPr/>
              <p:nvPr/>
            </p:nvSpPr>
            <p:spPr>
              <a:xfrm>
                <a:off x="525613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9D122C6F-8DA0-72AB-C9EB-7FE12643B2A7}"/>
                  </a:ext>
                </a:extLst>
              </p:cNvPr>
              <p:cNvSpPr/>
              <p:nvPr/>
            </p:nvSpPr>
            <p:spPr>
              <a:xfrm>
                <a:off x="525613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5829A457-00E8-6390-8017-8A50578C42A3}"/>
                  </a:ext>
                </a:extLst>
              </p:cNvPr>
              <p:cNvSpPr/>
              <p:nvPr/>
            </p:nvSpPr>
            <p:spPr>
              <a:xfrm>
                <a:off x="525613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72F60190-DEAE-9A9C-CA32-8DF630E92D71}"/>
                  </a:ext>
                </a:extLst>
              </p:cNvPr>
              <p:cNvSpPr/>
              <p:nvPr/>
            </p:nvSpPr>
            <p:spPr>
              <a:xfrm>
                <a:off x="525613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265F5CC0-7964-8A95-40BB-3C92F10159E1}"/>
                  </a:ext>
                </a:extLst>
              </p:cNvPr>
              <p:cNvSpPr/>
              <p:nvPr/>
            </p:nvSpPr>
            <p:spPr>
              <a:xfrm>
                <a:off x="525613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A213875B-0CD1-F186-2934-2FBA5B011750}"/>
                  </a:ext>
                </a:extLst>
              </p:cNvPr>
              <p:cNvSpPr/>
              <p:nvPr/>
            </p:nvSpPr>
            <p:spPr>
              <a:xfrm>
                <a:off x="525613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9B33CC1E-964D-1062-F4EE-8E0DCC5CD1E6}"/>
                  </a:ext>
                </a:extLst>
              </p:cNvPr>
              <p:cNvSpPr/>
              <p:nvPr/>
            </p:nvSpPr>
            <p:spPr>
              <a:xfrm>
                <a:off x="525613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FCF58C03-D38C-68FD-6A92-EE2B1D89E5A3}"/>
                  </a:ext>
                </a:extLst>
              </p:cNvPr>
              <p:cNvSpPr/>
              <p:nvPr/>
            </p:nvSpPr>
            <p:spPr>
              <a:xfrm>
                <a:off x="525613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5BB373E5-338D-5A75-CD68-E5079B9142A3}"/>
                  </a:ext>
                </a:extLst>
              </p:cNvPr>
              <p:cNvSpPr/>
              <p:nvPr/>
            </p:nvSpPr>
            <p:spPr>
              <a:xfrm>
                <a:off x="525613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0F5D0DF8-930F-54CC-D560-6F27326E6484}"/>
                  </a:ext>
                </a:extLst>
              </p:cNvPr>
              <p:cNvSpPr/>
              <p:nvPr/>
            </p:nvSpPr>
            <p:spPr>
              <a:xfrm>
                <a:off x="525613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505050"/>
                </a:solid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ED1CC351-DAD6-A8A4-7046-6E147CF23465}"/>
                  </a:ext>
                </a:extLst>
              </p:cNvPr>
              <p:cNvSpPr/>
              <p:nvPr/>
            </p:nvSpPr>
            <p:spPr>
              <a:xfrm>
                <a:off x="525613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4F21F0D1-C9FC-C00D-D0F2-6A8E784B7029}"/>
                  </a:ext>
                </a:extLst>
              </p:cNvPr>
              <p:cNvSpPr/>
              <p:nvPr/>
            </p:nvSpPr>
            <p:spPr>
              <a:xfrm>
                <a:off x="525613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505050"/>
                </a:solid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0C24D4B7-0D6A-FE63-EA47-631BF108123A}"/>
                  </a:ext>
                </a:extLst>
              </p:cNvPr>
              <p:cNvSpPr/>
              <p:nvPr/>
            </p:nvSpPr>
            <p:spPr>
              <a:xfrm>
                <a:off x="525613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C0D47F82-98EE-68D7-5C9C-8CD1DD25063B}"/>
                  </a:ext>
                </a:extLst>
              </p:cNvPr>
              <p:cNvSpPr/>
              <p:nvPr/>
            </p:nvSpPr>
            <p:spPr>
              <a:xfrm>
                <a:off x="525613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505050"/>
                </a:solid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E5B333EA-A574-3763-C7CA-7B0F18469FF7}"/>
                  </a:ext>
                </a:extLst>
              </p:cNvPr>
              <p:cNvSpPr/>
              <p:nvPr/>
            </p:nvSpPr>
            <p:spPr>
              <a:xfrm>
                <a:off x="525613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56887D5B-05EB-7DDF-4232-D73A78FAD36A}"/>
                  </a:ext>
                </a:extLst>
              </p:cNvPr>
              <p:cNvSpPr/>
              <p:nvPr/>
            </p:nvSpPr>
            <p:spPr>
              <a:xfrm>
                <a:off x="525613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505050"/>
                </a:solid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46A509F-EDA6-39E8-63FD-640718FCD8DB}"/>
                  </a:ext>
                </a:extLst>
              </p:cNvPr>
              <p:cNvSpPr/>
              <p:nvPr/>
            </p:nvSpPr>
            <p:spPr>
              <a:xfrm>
                <a:off x="525613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BDD5CC57-DFF3-C2B2-DA39-E9BBE6988100}"/>
                  </a:ext>
                </a:extLst>
              </p:cNvPr>
              <p:cNvSpPr/>
              <p:nvPr/>
            </p:nvSpPr>
            <p:spPr>
              <a:xfrm>
                <a:off x="525613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505050"/>
                </a:solid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273159B-562A-EE13-F381-FAB037D0E55C}"/>
                  </a:ext>
                </a:extLst>
              </p:cNvPr>
              <p:cNvSpPr/>
              <p:nvPr/>
            </p:nvSpPr>
            <p:spPr>
              <a:xfrm>
                <a:off x="525613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602022D8-DC08-E04E-3270-093FDE3CB461}"/>
                  </a:ext>
                </a:extLst>
              </p:cNvPr>
              <p:cNvSpPr/>
              <p:nvPr/>
            </p:nvSpPr>
            <p:spPr>
              <a:xfrm>
                <a:off x="525613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5AA28173-4D36-29E7-FBA1-76F1507C7671}"/>
                  </a:ext>
                </a:extLst>
              </p:cNvPr>
              <p:cNvSpPr/>
              <p:nvPr/>
            </p:nvSpPr>
            <p:spPr>
              <a:xfrm>
                <a:off x="525613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C62A2A9-C3DD-2E66-7795-ECE87410EE98}"/>
                  </a:ext>
                </a:extLst>
              </p:cNvPr>
              <p:cNvSpPr/>
              <p:nvPr/>
            </p:nvSpPr>
            <p:spPr>
              <a:xfrm>
                <a:off x="525613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77566183-3FE5-0D32-0211-F9DBA998BCB6}"/>
                  </a:ext>
                </a:extLst>
              </p:cNvPr>
              <p:cNvSpPr/>
              <p:nvPr/>
            </p:nvSpPr>
            <p:spPr>
              <a:xfrm>
                <a:off x="525613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479F6AED-DF50-6956-386D-0B1B1DC526B1}"/>
                  </a:ext>
                </a:extLst>
              </p:cNvPr>
              <p:cNvSpPr/>
              <p:nvPr/>
            </p:nvSpPr>
            <p:spPr>
              <a:xfrm>
                <a:off x="525613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278" name="Group 277">
              <a:extLst>
                <a:ext uri="{FF2B5EF4-FFF2-40B4-BE49-F238E27FC236}">
                  <a16:creationId xmlns:a16="http://schemas.microsoft.com/office/drawing/2014/main" id="{BE3F975D-0222-484B-483F-A4626E7EF68E}"/>
                </a:ext>
              </a:extLst>
            </p:cNvPr>
            <p:cNvGrpSpPr/>
            <p:nvPr/>
          </p:nvGrpSpPr>
          <p:grpSpPr>
            <a:xfrm>
              <a:off x="6723241" y="4139247"/>
              <a:ext cx="1079483" cy="1702756"/>
              <a:chOff x="7566266" y="1487714"/>
              <a:chExt cx="1523999" cy="2403928"/>
            </a:xfrm>
          </p:grpSpPr>
          <p:sp>
            <p:nvSpPr>
              <p:cNvPr id="322" name="Freeform: Shape 321">
                <a:extLst>
                  <a:ext uri="{FF2B5EF4-FFF2-40B4-BE49-F238E27FC236}">
                    <a16:creationId xmlns:a16="http://schemas.microsoft.com/office/drawing/2014/main" id="{74786C36-97D3-E2BE-E5E1-E04E69B77468}"/>
                  </a:ext>
                </a:extLst>
              </p:cNvPr>
              <p:cNvSpPr/>
              <p:nvPr/>
            </p:nvSpPr>
            <p:spPr>
              <a:xfrm>
                <a:off x="7566266" y="1487714"/>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505050"/>
                </a:solid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54BA40E-D9B2-21BC-E5B2-789C7DCCB441}"/>
                  </a:ext>
                </a:extLst>
              </p:cNvPr>
              <p:cNvSpPr/>
              <p:nvPr/>
            </p:nvSpPr>
            <p:spPr>
              <a:xfrm>
                <a:off x="7566266" y="1968499"/>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505050"/>
                </a:solid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E626EDA-BB59-0076-06D7-5F9B9B83591D}"/>
                  </a:ext>
                </a:extLst>
              </p:cNvPr>
              <p:cNvSpPr/>
              <p:nvPr/>
            </p:nvSpPr>
            <p:spPr>
              <a:xfrm>
                <a:off x="7566266" y="2208892"/>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8104A18-0DE4-FF03-D048-AA3024F3CAEF}"/>
                  </a:ext>
                </a:extLst>
              </p:cNvPr>
              <p:cNvSpPr/>
              <p:nvPr/>
            </p:nvSpPr>
            <p:spPr>
              <a:xfrm>
                <a:off x="7566266" y="2208892"/>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E67B2040-090C-5EF7-1A81-757DC9A9DE5C}"/>
                  </a:ext>
                </a:extLst>
              </p:cNvPr>
              <p:cNvSpPr/>
              <p:nvPr/>
            </p:nvSpPr>
            <p:spPr>
              <a:xfrm>
                <a:off x="7566266" y="1487714"/>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505050"/>
                </a:solid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D9DC3DA-5B34-97D3-E210-EF2749A26682}"/>
                  </a:ext>
                </a:extLst>
              </p:cNvPr>
              <p:cNvSpPr/>
              <p:nvPr/>
            </p:nvSpPr>
            <p:spPr>
              <a:xfrm>
                <a:off x="7566266" y="1968499"/>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505050"/>
                </a:solid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51FE090A-D230-9BF4-247A-ADB9515785A3}"/>
                  </a:ext>
                </a:extLst>
              </p:cNvPr>
              <p:cNvSpPr/>
              <p:nvPr/>
            </p:nvSpPr>
            <p:spPr>
              <a:xfrm>
                <a:off x="7566266" y="2449285"/>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505050"/>
                </a:solid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CEA7F73E-3926-1616-AB1E-0031DB4463B6}"/>
                  </a:ext>
                </a:extLst>
              </p:cNvPr>
              <p:cNvSpPr/>
              <p:nvPr/>
            </p:nvSpPr>
            <p:spPr>
              <a:xfrm>
                <a:off x="7566266" y="2689678"/>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75A3E7CA-0F9E-1727-877F-5CA48086A27B}"/>
                  </a:ext>
                </a:extLst>
              </p:cNvPr>
              <p:cNvSpPr/>
              <p:nvPr/>
            </p:nvSpPr>
            <p:spPr>
              <a:xfrm>
                <a:off x="7566266" y="2208892"/>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662AD38-93DB-2E0B-E0BB-710205902674}"/>
                  </a:ext>
                </a:extLst>
              </p:cNvPr>
              <p:cNvSpPr/>
              <p:nvPr/>
            </p:nvSpPr>
            <p:spPr>
              <a:xfrm>
                <a:off x="7566266" y="2689678"/>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7954A39-8A3B-6936-74DF-048205F0F194}"/>
                  </a:ext>
                </a:extLst>
              </p:cNvPr>
              <p:cNvSpPr/>
              <p:nvPr/>
            </p:nvSpPr>
            <p:spPr>
              <a:xfrm>
                <a:off x="7566266" y="2208892"/>
                <a:ext cx="1523999" cy="1682749"/>
              </a:xfrm>
              <a:custGeom>
                <a:avLst/>
                <a:gdLst>
                  <a:gd name="connsiteX0" fmla="*/ 84 w 1523999"/>
                  <a:gd name="connsiteY0" fmla="*/ 1682721 h 1682749"/>
                  <a:gd name="connsiteX1" fmla="*/ 1524084 w 1523999"/>
                  <a:gd name="connsiteY1" fmla="*/ -29 h 1682749"/>
                </a:gdLst>
                <a:ahLst/>
                <a:cxnLst>
                  <a:cxn ang="0">
                    <a:pos x="connsiteX0" y="connsiteY0"/>
                  </a:cxn>
                  <a:cxn ang="0">
                    <a:pos x="connsiteX1" y="connsiteY1"/>
                  </a:cxn>
                </a:cxnLst>
                <a:rect l="l" t="t" r="r" b="b"/>
                <a:pathLst>
                  <a:path w="1523999" h="1682749">
                    <a:moveTo>
                      <a:pt x="84" y="1682721"/>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9A52FAD-E01C-287D-6687-D5CEE072D694}"/>
                  </a:ext>
                </a:extLst>
              </p:cNvPr>
              <p:cNvSpPr/>
              <p:nvPr/>
            </p:nvSpPr>
            <p:spPr>
              <a:xfrm>
                <a:off x="7566266" y="2689678"/>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6301F0C-9A08-76A4-22D3-BD20AE0D5F19}"/>
                  </a:ext>
                </a:extLst>
              </p:cNvPr>
              <p:cNvSpPr/>
              <p:nvPr/>
            </p:nvSpPr>
            <p:spPr>
              <a:xfrm>
                <a:off x="7566266" y="1487714"/>
                <a:ext cx="1523999" cy="1682749"/>
              </a:xfrm>
              <a:custGeom>
                <a:avLst/>
                <a:gdLst>
                  <a:gd name="connsiteX0" fmla="*/ 84 w 1523999"/>
                  <a:gd name="connsiteY0" fmla="*/ -29 h 1682749"/>
                  <a:gd name="connsiteX1" fmla="*/ 1524084 w 1523999"/>
                  <a:gd name="connsiteY1" fmla="*/ 1682721 h 1682749"/>
                </a:gdLst>
                <a:ahLst/>
                <a:cxnLst>
                  <a:cxn ang="0">
                    <a:pos x="connsiteX0" y="connsiteY0"/>
                  </a:cxn>
                  <a:cxn ang="0">
                    <a:pos x="connsiteX1" y="connsiteY1"/>
                  </a:cxn>
                </a:cxnLst>
                <a:rect l="l" t="t" r="r" b="b"/>
                <a:pathLst>
                  <a:path w="1523999" h="1682749">
                    <a:moveTo>
                      <a:pt x="84" y="-29"/>
                    </a:moveTo>
                    <a:lnTo>
                      <a:pt x="1524084" y="1682721"/>
                    </a:lnTo>
                  </a:path>
                </a:pathLst>
              </a:custGeom>
              <a:solidFill>
                <a:srgbClr val="000000"/>
              </a:solidFill>
              <a:ln w="17145" cap="flat">
                <a:solidFill>
                  <a:srgbClr val="505050"/>
                </a:solid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A9AE9919-9C67-AC9D-687F-B451971568E3}"/>
                  </a:ext>
                </a:extLst>
              </p:cNvPr>
              <p:cNvSpPr/>
              <p:nvPr/>
            </p:nvSpPr>
            <p:spPr>
              <a:xfrm>
                <a:off x="7566266" y="1968499"/>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505050"/>
                </a:solid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022E560F-3825-EEBE-82E0-375A9BDAFE8C}"/>
                  </a:ext>
                </a:extLst>
              </p:cNvPr>
              <p:cNvSpPr/>
              <p:nvPr/>
            </p:nvSpPr>
            <p:spPr>
              <a:xfrm>
                <a:off x="7566266" y="2449285"/>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505050"/>
                </a:solid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1D4B06B-7939-B1C6-BC10-95ADA44A158E}"/>
                  </a:ext>
                </a:extLst>
              </p:cNvPr>
              <p:cNvSpPr/>
              <p:nvPr/>
            </p:nvSpPr>
            <p:spPr>
              <a:xfrm>
                <a:off x="7566266" y="2930071"/>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505050"/>
                </a:solid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F79A6801-EB51-91CD-14E4-B94AF2C26295}"/>
                  </a:ext>
                </a:extLst>
              </p:cNvPr>
              <p:cNvSpPr/>
              <p:nvPr/>
            </p:nvSpPr>
            <p:spPr>
              <a:xfrm>
                <a:off x="7566266" y="3170464"/>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83DB0296-4122-5570-ADE7-1D93E333078C}"/>
                  </a:ext>
                </a:extLst>
              </p:cNvPr>
              <p:cNvSpPr/>
              <p:nvPr/>
            </p:nvSpPr>
            <p:spPr>
              <a:xfrm>
                <a:off x="7566266" y="3170464"/>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279" name="Group 278">
              <a:extLst>
                <a:ext uri="{FF2B5EF4-FFF2-40B4-BE49-F238E27FC236}">
                  <a16:creationId xmlns:a16="http://schemas.microsoft.com/office/drawing/2014/main" id="{2992A344-5CD7-F6F3-CCF6-7092E26EFEDB}"/>
                </a:ext>
              </a:extLst>
            </p:cNvPr>
            <p:cNvGrpSpPr/>
            <p:nvPr/>
          </p:nvGrpSpPr>
          <p:grpSpPr>
            <a:xfrm>
              <a:off x="8030355" y="4667102"/>
              <a:ext cx="1079483" cy="681102"/>
              <a:chOff x="9547466" y="4397843"/>
              <a:chExt cx="1523999" cy="961571"/>
            </a:xfrm>
          </p:grpSpPr>
          <p:sp>
            <p:nvSpPr>
              <p:cNvPr id="319" name="Freeform: Shape 318">
                <a:extLst>
                  <a:ext uri="{FF2B5EF4-FFF2-40B4-BE49-F238E27FC236}">
                    <a16:creationId xmlns:a16="http://schemas.microsoft.com/office/drawing/2014/main" id="{9127293D-7119-BC75-8837-D2A6E1EB4567}"/>
                  </a:ext>
                </a:extLst>
              </p:cNvPr>
              <p:cNvSpPr/>
              <p:nvPr/>
            </p:nvSpPr>
            <p:spPr>
              <a:xfrm>
                <a:off x="9547466" y="4397843"/>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505050"/>
                </a:solid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3FA8AE2-A7B5-1FDA-2822-FB057764AAFD}"/>
                  </a:ext>
                </a:extLst>
              </p:cNvPr>
              <p:cNvSpPr/>
              <p:nvPr/>
            </p:nvSpPr>
            <p:spPr>
              <a:xfrm>
                <a:off x="9547466" y="4878629"/>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A8336EDA-1A0F-B856-ED53-09B135DF254A}"/>
                  </a:ext>
                </a:extLst>
              </p:cNvPr>
              <p:cNvSpPr/>
              <p:nvPr/>
            </p:nvSpPr>
            <p:spPr>
              <a:xfrm>
                <a:off x="9547466" y="4878629"/>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505050"/>
                </a:solidFill>
                <a:prstDash val="solid"/>
                <a:miter/>
              </a:ln>
            </p:spPr>
            <p:txBody>
              <a:bodyPr rtlCol="0" anchor="ctr"/>
              <a:lstStyle/>
              <a:p>
                <a:endParaRPr lang="en-US"/>
              </a:p>
            </p:txBody>
          </p:sp>
        </p:grpSp>
        <p:grpSp>
          <p:nvGrpSpPr>
            <p:cNvPr id="280" name="Group 279">
              <a:extLst>
                <a:ext uri="{FF2B5EF4-FFF2-40B4-BE49-F238E27FC236}">
                  <a16:creationId xmlns:a16="http://schemas.microsoft.com/office/drawing/2014/main" id="{997C0EF1-1481-960F-BB43-F8BA885DB388}"/>
                </a:ext>
              </a:extLst>
            </p:cNvPr>
            <p:cNvGrpSpPr/>
            <p:nvPr/>
          </p:nvGrpSpPr>
          <p:grpSpPr>
            <a:xfrm>
              <a:off x="3932510" y="3387793"/>
              <a:ext cx="212041" cy="3277003"/>
              <a:chOff x="1826832" y="113856"/>
              <a:chExt cx="299357" cy="4626428"/>
            </a:xfrm>
          </p:grpSpPr>
          <p:sp>
            <p:nvSpPr>
              <p:cNvPr id="309" name="Freeform: Shape 308">
                <a:extLst>
                  <a:ext uri="{FF2B5EF4-FFF2-40B4-BE49-F238E27FC236}">
                    <a16:creationId xmlns:a16="http://schemas.microsoft.com/office/drawing/2014/main" id="{45CAE2CF-4A13-B557-C782-7AE884B52687}"/>
                  </a:ext>
                </a:extLst>
              </p:cNvPr>
              <p:cNvSpPr/>
              <p:nvPr/>
            </p:nvSpPr>
            <p:spPr>
              <a:xfrm>
                <a:off x="1826832" y="1138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6EB4B19-385F-5C6D-A58F-FDE4B3AD915B}"/>
                  </a:ext>
                </a:extLst>
              </p:cNvPr>
              <p:cNvSpPr/>
              <p:nvPr/>
            </p:nvSpPr>
            <p:spPr>
              <a:xfrm>
                <a:off x="1826832" y="5946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2D4A82AD-8716-E294-3665-A719CD609E88}"/>
                  </a:ext>
                </a:extLst>
              </p:cNvPr>
              <p:cNvSpPr/>
              <p:nvPr/>
            </p:nvSpPr>
            <p:spPr>
              <a:xfrm>
                <a:off x="1826832" y="10754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rgbClr val="DF2929"/>
              </a:solidFill>
              <a:ln w="28575" cap="flat">
                <a:solidFill>
                  <a:srgbClr val="333333"/>
                </a:solid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2AB83D00-1385-F395-132E-48015A349737}"/>
                  </a:ext>
                </a:extLst>
              </p:cNvPr>
              <p:cNvSpPr/>
              <p:nvPr/>
            </p:nvSpPr>
            <p:spPr>
              <a:xfrm>
                <a:off x="1826832" y="1556213"/>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6B43C9DF-2E5B-FCD5-7430-73B89044A540}"/>
                  </a:ext>
                </a:extLst>
              </p:cNvPr>
              <p:cNvSpPr/>
              <p:nvPr/>
            </p:nvSpPr>
            <p:spPr>
              <a:xfrm>
                <a:off x="1826832" y="2036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0524D33D-9F78-D1D4-432D-30F304AE981D}"/>
                  </a:ext>
                </a:extLst>
              </p:cNvPr>
              <p:cNvSpPr/>
              <p:nvPr/>
            </p:nvSpPr>
            <p:spPr>
              <a:xfrm>
                <a:off x="1826832" y="251778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rgbClr val="DF2929"/>
              </a:solidFill>
              <a:ln w="28575" cap="flat">
                <a:solidFill>
                  <a:srgbClr val="333333"/>
                </a:solid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7EDBDB7-B68C-30E1-716C-C25121447A49}"/>
                  </a:ext>
                </a:extLst>
              </p:cNvPr>
              <p:cNvSpPr/>
              <p:nvPr/>
            </p:nvSpPr>
            <p:spPr>
              <a:xfrm>
                <a:off x="1826832" y="299857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1498FE95-6F8F-15E0-BFB8-463F9ABD6E64}"/>
                  </a:ext>
                </a:extLst>
              </p:cNvPr>
              <p:cNvSpPr/>
              <p:nvPr/>
            </p:nvSpPr>
            <p:spPr>
              <a:xfrm>
                <a:off x="1826832" y="34793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rgbClr val="DF2929"/>
              </a:solidFill>
              <a:ln w="28575" cap="flat">
                <a:solidFill>
                  <a:srgbClr val="333333"/>
                </a:solid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2A0FB2DF-F3F7-A379-8553-94AD39ECF436}"/>
                  </a:ext>
                </a:extLst>
              </p:cNvPr>
              <p:cNvSpPr/>
              <p:nvPr/>
            </p:nvSpPr>
            <p:spPr>
              <a:xfrm>
                <a:off x="1826832" y="39601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4237167-E137-05C9-4017-966898FB2F62}"/>
                  </a:ext>
                </a:extLst>
              </p:cNvPr>
              <p:cNvSpPr/>
              <p:nvPr/>
            </p:nvSpPr>
            <p:spPr>
              <a:xfrm>
                <a:off x="1826832" y="44409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5"/>
                      <a:pt x="67097" y="-29"/>
                      <a:pt x="149763" y="-29"/>
                    </a:cubicBezTo>
                    <a:cubicBezTo>
                      <a:pt x="232428" y="-29"/>
                      <a:pt x="299441" y="66985"/>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677E291C-6343-2338-B2CE-D7C453FFFB80}"/>
                </a:ext>
              </a:extLst>
            </p:cNvPr>
            <p:cNvGrpSpPr/>
            <p:nvPr/>
          </p:nvGrpSpPr>
          <p:grpSpPr>
            <a:xfrm>
              <a:off x="5219689" y="3713118"/>
              <a:ext cx="212041" cy="2595900"/>
              <a:chOff x="5106457" y="594642"/>
              <a:chExt cx="299357" cy="3664857"/>
            </a:xfrm>
          </p:grpSpPr>
          <p:sp>
            <p:nvSpPr>
              <p:cNvPr id="301" name="Freeform: Shape 300">
                <a:extLst>
                  <a:ext uri="{FF2B5EF4-FFF2-40B4-BE49-F238E27FC236}">
                    <a16:creationId xmlns:a16="http://schemas.microsoft.com/office/drawing/2014/main" id="{6E2CEED8-8B39-FCC9-3CAC-B0A9D4151BAC}"/>
                  </a:ext>
                </a:extLst>
              </p:cNvPr>
              <p:cNvSpPr/>
              <p:nvPr/>
            </p:nvSpPr>
            <p:spPr>
              <a:xfrm>
                <a:off x="5106457" y="5946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AEA0E31-F719-66A2-C01B-A5E3B954D384}"/>
                  </a:ext>
                </a:extLst>
              </p:cNvPr>
              <p:cNvSpPr/>
              <p:nvPr/>
            </p:nvSpPr>
            <p:spPr>
              <a:xfrm>
                <a:off x="5106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7030A0"/>
              </a:solidFill>
              <a:ln w="28575" cap="flat">
                <a:solidFill>
                  <a:srgbClr val="333333"/>
                </a:solid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6B9614E6-DD3E-BF04-DBE7-CA66D0B00468}"/>
                  </a:ext>
                </a:extLst>
              </p:cNvPr>
              <p:cNvSpPr/>
              <p:nvPr/>
            </p:nvSpPr>
            <p:spPr>
              <a:xfrm>
                <a:off x="5106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ED7D31"/>
              </a:solidFill>
              <a:ln w="28575" cap="flat">
                <a:solidFill>
                  <a:srgbClr val="333333"/>
                </a:solid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F902ABD3-055B-0E5C-8DE8-05FFECB340D0}"/>
                  </a:ext>
                </a:extLst>
              </p:cNvPr>
              <p:cNvSpPr/>
              <p:nvPr/>
            </p:nvSpPr>
            <p:spPr>
              <a:xfrm>
                <a:off x="5106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099A9BF8-4032-1FBF-77F0-5D655F2028F8}"/>
                  </a:ext>
                </a:extLst>
              </p:cNvPr>
              <p:cNvSpPr/>
              <p:nvPr/>
            </p:nvSpPr>
            <p:spPr>
              <a:xfrm>
                <a:off x="5106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7030A0"/>
              </a:solidFill>
              <a:ln w="28575" cap="flat">
                <a:solidFill>
                  <a:srgbClr val="333333"/>
                </a:solid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0E2617E9-EA93-4910-8A45-F1C5E166C1AC}"/>
                  </a:ext>
                </a:extLst>
              </p:cNvPr>
              <p:cNvSpPr/>
              <p:nvPr/>
            </p:nvSpPr>
            <p:spPr>
              <a:xfrm>
                <a:off x="5106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15FBB44C-B019-62C4-DA4E-171A66945B3F}"/>
                  </a:ext>
                </a:extLst>
              </p:cNvPr>
              <p:cNvSpPr/>
              <p:nvPr/>
            </p:nvSpPr>
            <p:spPr>
              <a:xfrm>
                <a:off x="5106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73A24D3-AC2D-4312-2B87-F9E599C082C6}"/>
                  </a:ext>
                </a:extLst>
              </p:cNvPr>
              <p:cNvSpPr/>
              <p:nvPr/>
            </p:nvSpPr>
            <p:spPr>
              <a:xfrm>
                <a:off x="5106457" y="39601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grpSp>
          <p:nvGrpSpPr>
            <p:cNvPr id="282" name="Group 281">
              <a:extLst>
                <a:ext uri="{FF2B5EF4-FFF2-40B4-BE49-F238E27FC236}">
                  <a16:creationId xmlns:a16="http://schemas.microsoft.com/office/drawing/2014/main" id="{256ED446-B5A5-6EBF-B0AB-C70405007A4B}"/>
                </a:ext>
              </a:extLst>
            </p:cNvPr>
            <p:cNvGrpSpPr/>
            <p:nvPr/>
          </p:nvGrpSpPr>
          <p:grpSpPr>
            <a:xfrm>
              <a:off x="6528874" y="4033226"/>
              <a:ext cx="212041" cy="1914798"/>
              <a:chOff x="6630457" y="1075428"/>
              <a:chExt cx="299357" cy="2703286"/>
            </a:xfrm>
          </p:grpSpPr>
          <p:sp>
            <p:nvSpPr>
              <p:cNvPr id="295" name="Freeform: Shape 294">
                <a:extLst>
                  <a:ext uri="{FF2B5EF4-FFF2-40B4-BE49-F238E27FC236}">
                    <a16:creationId xmlns:a16="http://schemas.microsoft.com/office/drawing/2014/main" id="{6E0FA4C5-D8CB-88F5-7A5C-0F10CA613DE1}"/>
                  </a:ext>
                </a:extLst>
              </p:cNvPr>
              <p:cNvSpPr/>
              <p:nvPr/>
            </p:nvSpPr>
            <p:spPr>
              <a:xfrm>
                <a:off x="6630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4A4411BC-F981-10F2-01AB-3B052A7F0FBE}"/>
                  </a:ext>
                </a:extLst>
              </p:cNvPr>
              <p:cNvSpPr/>
              <p:nvPr/>
            </p:nvSpPr>
            <p:spPr>
              <a:xfrm>
                <a:off x="6630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A8A9AA6E-0317-369E-3390-C376CE4FCABB}"/>
                  </a:ext>
                </a:extLst>
              </p:cNvPr>
              <p:cNvSpPr/>
              <p:nvPr/>
            </p:nvSpPr>
            <p:spPr>
              <a:xfrm>
                <a:off x="6630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7EF0541-108D-995A-9C89-7DDAE296C71E}"/>
                  </a:ext>
                </a:extLst>
              </p:cNvPr>
              <p:cNvSpPr/>
              <p:nvPr/>
            </p:nvSpPr>
            <p:spPr>
              <a:xfrm>
                <a:off x="6630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6B266065-EBD5-3A09-47A3-32CBDCF2492F}"/>
                  </a:ext>
                </a:extLst>
              </p:cNvPr>
              <p:cNvSpPr/>
              <p:nvPr/>
            </p:nvSpPr>
            <p:spPr>
              <a:xfrm>
                <a:off x="6630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1770A1FB-1904-A382-0D09-18671D7253DD}"/>
                  </a:ext>
                </a:extLst>
              </p:cNvPr>
              <p:cNvSpPr/>
              <p:nvPr/>
            </p:nvSpPr>
            <p:spPr>
              <a:xfrm>
                <a:off x="6630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sp>
          <p:nvSpPr>
            <p:cNvPr id="283" name="TextBox 282">
              <a:extLst>
                <a:ext uri="{FF2B5EF4-FFF2-40B4-BE49-F238E27FC236}">
                  <a16:creationId xmlns:a16="http://schemas.microsoft.com/office/drawing/2014/main" id="{FC3B1D6F-6B5D-51E8-4E32-454BFC8C204D}"/>
                </a:ext>
              </a:extLst>
            </p:cNvPr>
            <p:cNvSpPr txBox="1"/>
            <p:nvPr/>
          </p:nvSpPr>
          <p:spPr>
            <a:xfrm>
              <a:off x="3758919" y="6660601"/>
              <a:ext cx="559223" cy="275824"/>
            </a:xfrm>
            <a:prstGeom prst="rect">
              <a:avLst/>
            </a:prstGeom>
            <a:noFill/>
          </p:spPr>
          <p:txBody>
            <a:bodyPr wrap="none" rtlCol="0" anchor="b">
              <a:spAutoFit/>
            </a:bodyPr>
            <a:lstStyle/>
            <a:p>
              <a:pPr algn="l"/>
              <a:r>
                <a:rPr lang="en-US" sz="1600" b="1" spc="0" dirty="0">
                  <a:solidFill>
                    <a:srgbClr val="000000"/>
                  </a:solidFill>
                  <a:latin typeface="Arial"/>
                  <a:cs typeface="Arial"/>
                  <a:sym typeface="Arial"/>
                  <a:rtl val="0"/>
                </a:rPr>
                <a:t>Input</a:t>
              </a:r>
              <a:endParaRPr lang="en-US" sz="1600" spc="0" dirty="0">
                <a:solidFill>
                  <a:srgbClr val="000000"/>
                </a:solidFill>
                <a:latin typeface="Arial"/>
                <a:ea typeface="Cambria Math"/>
                <a:cs typeface="Arial"/>
                <a:sym typeface="Arial"/>
                <a:rtl val="0"/>
              </a:endParaRPr>
            </a:p>
          </p:txBody>
        </p:sp>
        <p:sp>
          <p:nvSpPr>
            <p:cNvPr id="284" name="TextBox 283">
              <a:extLst>
                <a:ext uri="{FF2B5EF4-FFF2-40B4-BE49-F238E27FC236}">
                  <a16:creationId xmlns:a16="http://schemas.microsoft.com/office/drawing/2014/main" id="{DFF1F66B-D169-6714-F900-DD03BE6A40DD}"/>
                </a:ext>
              </a:extLst>
            </p:cNvPr>
            <p:cNvSpPr txBox="1"/>
            <p:nvPr/>
          </p:nvSpPr>
          <p:spPr>
            <a:xfrm>
              <a:off x="4803422" y="6376396"/>
              <a:ext cx="1208298" cy="275824"/>
            </a:xfrm>
            <a:prstGeom prst="rect">
              <a:avLst/>
            </a:prstGeom>
            <a:noFill/>
          </p:spPr>
          <p:txBody>
            <a:bodyPr wrap="none" rtlCol="0" anchor="b">
              <a:spAutoFit/>
            </a:bodyPr>
            <a:lstStyle/>
            <a:p>
              <a:pPr algn="l"/>
              <a:r>
                <a:rPr lang="en-US" sz="1600" b="1" spc="0" dirty="0">
                  <a:solidFill>
                    <a:srgbClr val="000000"/>
                  </a:solidFill>
                  <a:latin typeface="Arial"/>
                  <a:cs typeface="Arial"/>
                  <a:sym typeface="Arial"/>
                  <a:rtl val="0"/>
                </a:rPr>
                <a:t>Hidden Layer</a:t>
              </a:r>
              <a:endParaRPr lang="en-US" sz="1600" spc="0" dirty="0">
                <a:solidFill>
                  <a:srgbClr val="000000"/>
                </a:solidFill>
                <a:latin typeface="Arial"/>
                <a:ea typeface="Cambria Math"/>
                <a:cs typeface="Arial"/>
                <a:sym typeface="Arial"/>
                <a:rtl val="0"/>
              </a:endParaRPr>
            </a:p>
          </p:txBody>
        </p:sp>
        <p:sp>
          <p:nvSpPr>
            <p:cNvPr id="285" name="TextBox 284">
              <a:extLst>
                <a:ext uri="{FF2B5EF4-FFF2-40B4-BE49-F238E27FC236}">
                  <a16:creationId xmlns:a16="http://schemas.microsoft.com/office/drawing/2014/main" id="{85050A4A-450C-A315-7661-C649F618ADF6}"/>
                </a:ext>
              </a:extLst>
            </p:cNvPr>
            <p:cNvSpPr txBox="1"/>
            <p:nvPr/>
          </p:nvSpPr>
          <p:spPr>
            <a:xfrm>
              <a:off x="6109639" y="6028388"/>
              <a:ext cx="1208298" cy="275824"/>
            </a:xfrm>
            <a:prstGeom prst="rect">
              <a:avLst/>
            </a:prstGeom>
            <a:noFill/>
          </p:spPr>
          <p:txBody>
            <a:bodyPr wrap="none" rtlCol="0" anchor="b">
              <a:spAutoFit/>
            </a:bodyPr>
            <a:lstStyle/>
            <a:p>
              <a:pPr algn="l"/>
              <a:r>
                <a:rPr lang="en-US" sz="1600" b="1" spc="0" dirty="0">
                  <a:solidFill>
                    <a:srgbClr val="000000"/>
                  </a:solidFill>
                  <a:latin typeface="Arial"/>
                  <a:cs typeface="Arial"/>
                  <a:sym typeface="Arial"/>
                  <a:rtl val="0"/>
                </a:rPr>
                <a:t>Hidden Layer</a:t>
              </a:r>
              <a:endParaRPr lang="en-US" sz="1600" spc="0" dirty="0">
                <a:solidFill>
                  <a:srgbClr val="000000"/>
                </a:solidFill>
                <a:latin typeface="Arial"/>
                <a:ea typeface="Cambria Math"/>
                <a:cs typeface="Arial"/>
                <a:sym typeface="Arial"/>
                <a:rtl val="0"/>
              </a:endParaRPr>
            </a:p>
          </p:txBody>
        </p:sp>
        <p:sp>
          <p:nvSpPr>
            <p:cNvPr id="286" name="TextBox 285">
              <a:extLst>
                <a:ext uri="{FF2B5EF4-FFF2-40B4-BE49-F238E27FC236}">
                  <a16:creationId xmlns:a16="http://schemas.microsoft.com/office/drawing/2014/main" id="{D70AE27F-EADF-9BFC-BF17-19CC38C1C5B2}"/>
                </a:ext>
              </a:extLst>
            </p:cNvPr>
            <p:cNvSpPr txBox="1"/>
            <p:nvPr/>
          </p:nvSpPr>
          <p:spPr>
            <a:xfrm>
              <a:off x="7391284" y="5544274"/>
              <a:ext cx="1208298" cy="275824"/>
            </a:xfrm>
            <a:prstGeom prst="rect">
              <a:avLst/>
            </a:prstGeom>
            <a:noFill/>
          </p:spPr>
          <p:txBody>
            <a:bodyPr wrap="none" rtlCol="0" anchor="b">
              <a:spAutoFit/>
            </a:bodyPr>
            <a:lstStyle/>
            <a:p>
              <a:pPr algn="l"/>
              <a:r>
                <a:rPr lang="en-US" sz="1600" b="1" spc="0" dirty="0">
                  <a:solidFill>
                    <a:srgbClr val="000000"/>
                  </a:solidFill>
                  <a:latin typeface="Arial"/>
                  <a:cs typeface="Arial"/>
                  <a:sym typeface="Arial"/>
                  <a:rtl val="0"/>
                </a:rPr>
                <a:t>Hidden Layer</a:t>
              </a:r>
              <a:endParaRPr lang="en-US" sz="1600" spc="0" dirty="0">
                <a:solidFill>
                  <a:srgbClr val="000000"/>
                </a:solidFill>
                <a:latin typeface="Arial"/>
                <a:ea typeface="Cambria Math"/>
                <a:cs typeface="Arial"/>
                <a:sym typeface="Arial"/>
                <a:rtl val="0"/>
              </a:endParaRPr>
            </a:p>
          </p:txBody>
        </p:sp>
        <p:grpSp>
          <p:nvGrpSpPr>
            <p:cNvPr id="287" name="Group 286">
              <a:extLst>
                <a:ext uri="{FF2B5EF4-FFF2-40B4-BE49-F238E27FC236}">
                  <a16:creationId xmlns:a16="http://schemas.microsoft.com/office/drawing/2014/main" id="{F75E460D-5D8A-F085-B07F-332BA302FB97}"/>
                </a:ext>
              </a:extLst>
            </p:cNvPr>
            <p:cNvGrpSpPr/>
            <p:nvPr/>
          </p:nvGrpSpPr>
          <p:grpSpPr>
            <a:xfrm>
              <a:off x="7802724" y="4536234"/>
              <a:ext cx="212041" cy="893144"/>
              <a:chOff x="8940588" y="2059214"/>
              <a:chExt cx="299357" cy="1260928"/>
            </a:xfrm>
          </p:grpSpPr>
          <p:sp>
            <p:nvSpPr>
              <p:cNvPr id="292" name="Freeform: Shape 291">
                <a:extLst>
                  <a:ext uri="{FF2B5EF4-FFF2-40B4-BE49-F238E27FC236}">
                    <a16:creationId xmlns:a16="http://schemas.microsoft.com/office/drawing/2014/main" id="{460BD0C3-6AB4-187C-D561-B69104DA7E58}"/>
                  </a:ext>
                </a:extLst>
              </p:cNvPr>
              <p:cNvSpPr/>
              <p:nvPr/>
            </p:nvSpPr>
            <p:spPr>
              <a:xfrm>
                <a:off x="8940588" y="2059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2B60B816-AFCD-92B3-11F8-EE27D6A3E73C}"/>
                  </a:ext>
                </a:extLst>
              </p:cNvPr>
              <p:cNvSpPr/>
              <p:nvPr/>
            </p:nvSpPr>
            <p:spPr>
              <a:xfrm>
                <a:off x="8940588" y="2539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D0597ED3-219E-06F0-EF4A-7FAEE6E64258}"/>
                  </a:ext>
                </a:extLst>
              </p:cNvPr>
              <p:cNvSpPr/>
              <p:nvPr/>
            </p:nvSpPr>
            <p:spPr>
              <a:xfrm>
                <a:off x="8940588" y="3020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sp>
          <p:nvSpPr>
            <p:cNvPr id="288" name="Freeform: Shape 287">
              <a:extLst>
                <a:ext uri="{FF2B5EF4-FFF2-40B4-BE49-F238E27FC236}">
                  <a16:creationId xmlns:a16="http://schemas.microsoft.com/office/drawing/2014/main" id="{7116CE32-2857-7A88-C153-76D62E293A6E}"/>
                </a:ext>
              </a:extLst>
            </p:cNvPr>
            <p:cNvSpPr/>
            <p:nvPr/>
          </p:nvSpPr>
          <p:spPr>
            <a:xfrm>
              <a:off x="9094248" y="4884603"/>
              <a:ext cx="212041" cy="212041"/>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00B050"/>
            </a:solidFill>
            <a:ln w="28575" cap="flat">
              <a:solidFill>
                <a:srgbClr val="333333"/>
              </a:solidFill>
              <a:prstDash val="solid"/>
              <a:miter/>
            </a:ln>
          </p:spPr>
          <p:txBody>
            <a:bodyPr rtlCol="0" anchor="ctr"/>
            <a:lstStyle/>
            <a:p>
              <a:endParaRPr lang="en-US"/>
            </a:p>
          </p:txBody>
        </p:sp>
        <p:sp>
          <p:nvSpPr>
            <p:cNvPr id="289" name="TextBox 288">
              <a:extLst>
                <a:ext uri="{FF2B5EF4-FFF2-40B4-BE49-F238E27FC236}">
                  <a16:creationId xmlns:a16="http://schemas.microsoft.com/office/drawing/2014/main" id="{AA34E17A-F54E-4DF9-FCA6-7149E7556B46}"/>
                </a:ext>
              </a:extLst>
            </p:cNvPr>
            <p:cNvSpPr txBox="1"/>
            <p:nvPr/>
          </p:nvSpPr>
          <p:spPr>
            <a:xfrm>
              <a:off x="8850786" y="5123552"/>
              <a:ext cx="698964" cy="275824"/>
            </a:xfrm>
            <a:prstGeom prst="rect">
              <a:avLst/>
            </a:prstGeom>
            <a:noFill/>
          </p:spPr>
          <p:txBody>
            <a:bodyPr wrap="none" rtlCol="0" anchor="b">
              <a:spAutoFit/>
            </a:bodyPr>
            <a:lstStyle/>
            <a:p>
              <a:pPr algn="l"/>
              <a:r>
                <a:rPr lang="en-US" sz="1600" b="1" spc="0" dirty="0">
                  <a:solidFill>
                    <a:srgbClr val="000000"/>
                  </a:solidFill>
                  <a:latin typeface="Arial"/>
                  <a:cs typeface="Arial"/>
                  <a:sym typeface="Arial"/>
                  <a:rtl val="0"/>
                </a:rPr>
                <a:t>Output</a:t>
              </a:r>
              <a:endParaRPr lang="en-US" sz="1600" spc="0" dirty="0">
                <a:solidFill>
                  <a:srgbClr val="000000"/>
                </a:solidFill>
                <a:latin typeface="Arial"/>
                <a:ea typeface="Cambria Math"/>
                <a:cs typeface="Arial"/>
                <a:sym typeface="Arial"/>
                <a:rtl val="0"/>
              </a:endParaRPr>
            </a:p>
          </p:txBody>
        </p:sp>
        <p:sp>
          <p:nvSpPr>
            <p:cNvPr id="290" name="Freeform: Shape 289">
              <a:extLst>
                <a:ext uri="{FF2B5EF4-FFF2-40B4-BE49-F238E27FC236}">
                  <a16:creationId xmlns:a16="http://schemas.microsoft.com/office/drawing/2014/main" id="{55D3F631-70E8-B5FD-49CF-C621DEEE4A12}"/>
                </a:ext>
              </a:extLst>
            </p:cNvPr>
            <p:cNvSpPr/>
            <p:nvPr/>
          </p:nvSpPr>
          <p:spPr>
            <a:xfrm>
              <a:off x="4136027" y="4154886"/>
              <a:ext cx="1079483" cy="1021654"/>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38100" cap="flat">
              <a:solidFill>
                <a:schemeClr val="accent6"/>
              </a:solid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BF4BE21F-641F-BAA8-B722-BC474887D1E1}"/>
                </a:ext>
              </a:extLst>
            </p:cNvPr>
            <p:cNvSpPr/>
            <p:nvPr/>
          </p:nvSpPr>
          <p:spPr>
            <a:xfrm>
              <a:off x="4136027" y="4154886"/>
              <a:ext cx="1079483" cy="1702756"/>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38100" cap="flat">
              <a:solidFill>
                <a:schemeClr val="accent6"/>
              </a:solidFill>
              <a:prstDash val="solid"/>
              <a:miter/>
            </a:ln>
          </p:spPr>
          <p:txBody>
            <a:bodyPr rtlCol="0" anchor="ctr"/>
            <a:lstStyle/>
            <a:p>
              <a:endParaRPr lang="en-US"/>
            </a:p>
          </p:txBody>
        </p:sp>
      </p:grpSp>
    </p:spTree>
    <p:extLst>
      <p:ext uri="{BB962C8B-B14F-4D97-AF65-F5344CB8AC3E}">
        <p14:creationId xmlns:p14="http://schemas.microsoft.com/office/powerpoint/2010/main" val="42036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D1B1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2990461" y="2631233"/>
            <a:ext cx="7889033" cy="1899606"/>
          </a:xfrm>
        </p:spPr>
        <p:txBody>
          <a:bodyPr>
            <a:noAutofit/>
          </a:bodyPr>
          <a:lstStyle/>
          <a:p>
            <a:pPr algn="l"/>
            <a:r>
              <a:rPr lang="en-US" sz="12500" b="0" dirty="0">
                <a:solidFill>
                  <a:srgbClr val="EC4D37"/>
                </a:solidFill>
              </a:rPr>
              <a:t>EXAMPLES</a:t>
            </a:r>
          </a:p>
        </p:txBody>
      </p:sp>
      <p:sp>
        <p:nvSpPr>
          <p:cNvPr id="3" name="Title 1">
            <a:extLst>
              <a:ext uri="{FF2B5EF4-FFF2-40B4-BE49-F238E27FC236}">
                <a16:creationId xmlns:a16="http://schemas.microsoft.com/office/drawing/2014/main" id="{4570C340-19EC-AB36-89A5-6FBBF0025BF7}"/>
              </a:ext>
            </a:extLst>
          </p:cNvPr>
          <p:cNvSpPr txBox="1">
            <a:spLocks/>
          </p:cNvSpPr>
          <p:nvPr/>
        </p:nvSpPr>
        <p:spPr>
          <a:xfrm>
            <a:off x="289249" y="3028151"/>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solidFill>
                  <a:srgbClr val="EC4D37"/>
                </a:solidFill>
              </a:rPr>
              <a:t>06</a:t>
            </a:r>
          </a:p>
        </p:txBody>
      </p:sp>
    </p:spTree>
    <p:extLst>
      <p:ext uri="{BB962C8B-B14F-4D97-AF65-F5344CB8AC3E}">
        <p14:creationId xmlns:p14="http://schemas.microsoft.com/office/powerpoint/2010/main" val="57639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D1B1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814873" y="1682996"/>
            <a:ext cx="10562253" cy="675191"/>
          </a:xfrm>
        </p:spPr>
        <p:txBody>
          <a:bodyPr>
            <a:noAutofit/>
          </a:bodyPr>
          <a:lstStyle/>
          <a:p>
            <a:pPr algn="l"/>
            <a:r>
              <a:rPr lang="en-US" sz="4000" b="0" dirty="0">
                <a:solidFill>
                  <a:srgbClr val="EC4D37"/>
                </a:solidFill>
              </a:rPr>
              <a:t>https://github.com/AmmarMalik93/ICT_UiB_2023</a:t>
            </a:r>
          </a:p>
        </p:txBody>
      </p:sp>
      <p:pic>
        <p:nvPicPr>
          <p:cNvPr id="5" name="Picture 4" descr="A qr code on a white background&#10;&#10;Description automatically generated">
            <a:extLst>
              <a:ext uri="{FF2B5EF4-FFF2-40B4-BE49-F238E27FC236}">
                <a16:creationId xmlns:a16="http://schemas.microsoft.com/office/drawing/2014/main" id="{BF7D6D91-4D2C-0900-7374-050E51F8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698" y="2612021"/>
            <a:ext cx="3932902" cy="3932902"/>
          </a:xfrm>
          <a:prstGeom prst="rect">
            <a:avLst/>
          </a:prstGeom>
        </p:spPr>
      </p:pic>
    </p:spTree>
    <p:extLst>
      <p:ext uri="{BB962C8B-B14F-4D97-AF65-F5344CB8AC3E}">
        <p14:creationId xmlns:p14="http://schemas.microsoft.com/office/powerpoint/2010/main" val="271860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CC313D"/>
        </a:solidFill>
        <a:effectLst/>
      </p:bgPr>
    </p:bg>
    <p:spTree>
      <p:nvGrpSpPr>
        <p:cNvPr id="1" name=""/>
        <p:cNvGrpSpPr/>
        <p:nvPr/>
      </p:nvGrpSpPr>
      <p:grpSpPr>
        <a:xfrm>
          <a:off x="0" y="0"/>
          <a:ext cx="0" cy="0"/>
          <a:chOff x="0" y="0"/>
          <a:chExt cx="0" cy="0"/>
        </a:xfrm>
      </p:grpSpPr>
      <p:pic>
        <p:nvPicPr>
          <p:cNvPr id="6" name="Content Placeholder 47" descr="Server with solid fill">
            <a:extLst>
              <a:ext uri="{FF2B5EF4-FFF2-40B4-BE49-F238E27FC236}">
                <a16:creationId xmlns:a16="http://schemas.microsoft.com/office/drawing/2014/main" id="{8CE56D6D-6168-B8F0-B0BE-7034F9924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316" y="3010146"/>
            <a:ext cx="1854972" cy="1854972"/>
          </a:xfrm>
          <a:prstGeom prst="rect">
            <a:avLst/>
          </a:prstGeom>
        </p:spPr>
      </p:pic>
      <p:grpSp>
        <p:nvGrpSpPr>
          <p:cNvPr id="31" name="Group 30">
            <a:extLst>
              <a:ext uri="{FF2B5EF4-FFF2-40B4-BE49-F238E27FC236}">
                <a16:creationId xmlns:a16="http://schemas.microsoft.com/office/drawing/2014/main" id="{B122D6F1-6DDF-E2C5-8DF2-A8E2BFB54E0A}"/>
              </a:ext>
            </a:extLst>
          </p:cNvPr>
          <p:cNvGrpSpPr/>
          <p:nvPr/>
        </p:nvGrpSpPr>
        <p:grpSpPr>
          <a:xfrm>
            <a:off x="4061274" y="3244484"/>
            <a:ext cx="1400123" cy="1400123"/>
            <a:chOff x="4061274" y="3244484"/>
            <a:chExt cx="1400123" cy="1400123"/>
          </a:xfrm>
        </p:grpSpPr>
        <p:sp>
          <p:nvSpPr>
            <p:cNvPr id="8" name="Freeform: Shape 7">
              <a:extLst>
                <a:ext uri="{FF2B5EF4-FFF2-40B4-BE49-F238E27FC236}">
                  <a16:creationId xmlns:a16="http://schemas.microsoft.com/office/drawing/2014/main" id="{420A0C52-C62D-7C4E-E8A6-8FBF93CFAAED}"/>
                </a:ext>
              </a:extLst>
            </p:cNvPr>
            <p:cNvSpPr/>
            <p:nvPr/>
          </p:nvSpPr>
          <p:spPr>
            <a:xfrm>
              <a:off x="4061274" y="3244484"/>
              <a:ext cx="1400123" cy="1400123"/>
            </a:xfrm>
            <a:custGeom>
              <a:avLst/>
              <a:gdLst>
                <a:gd name="connsiteX0" fmla="*/ 57150 w 647700"/>
                <a:gd name="connsiteY0" fmla="*/ 0 h 647700"/>
                <a:gd name="connsiteX1" fmla="*/ 0 w 647700"/>
                <a:gd name="connsiteY1" fmla="*/ 0 h 647700"/>
                <a:gd name="connsiteX2" fmla="*/ 0 w 647700"/>
                <a:gd name="connsiteY2" fmla="*/ 647700 h 647700"/>
                <a:gd name="connsiteX3" fmla="*/ 647700 w 647700"/>
                <a:gd name="connsiteY3" fmla="*/ 647700 h 647700"/>
                <a:gd name="connsiteX4" fmla="*/ 647700 w 647700"/>
                <a:gd name="connsiteY4" fmla="*/ 590550 h 647700"/>
                <a:gd name="connsiteX5" fmla="*/ 57150 w 647700"/>
                <a:gd name="connsiteY5" fmla="*/ 59055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647700">
                  <a:moveTo>
                    <a:pt x="57150" y="0"/>
                  </a:moveTo>
                  <a:lnTo>
                    <a:pt x="0" y="0"/>
                  </a:lnTo>
                  <a:lnTo>
                    <a:pt x="0" y="647700"/>
                  </a:lnTo>
                  <a:lnTo>
                    <a:pt x="647700" y="647700"/>
                  </a:lnTo>
                  <a:lnTo>
                    <a:pt x="647700" y="590550"/>
                  </a:lnTo>
                  <a:lnTo>
                    <a:pt x="57150" y="590550"/>
                  </a:lnTo>
                  <a:close/>
                </a:path>
              </a:pathLst>
            </a:custGeom>
            <a:solidFill>
              <a:srgbClr val="F7C5CC"/>
            </a:solidFill>
            <a:ln w="952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5EA7B9EB-EB36-3C17-45ED-2C156A1C2AB9}"/>
                </a:ext>
              </a:extLst>
            </p:cNvPr>
            <p:cNvGrpSpPr/>
            <p:nvPr/>
          </p:nvGrpSpPr>
          <p:grpSpPr>
            <a:xfrm>
              <a:off x="4308355" y="3244484"/>
              <a:ext cx="1153042" cy="1153043"/>
              <a:chOff x="4308355" y="3244484"/>
              <a:chExt cx="1153042" cy="1153043"/>
            </a:xfrm>
          </p:grpSpPr>
          <p:sp>
            <p:nvSpPr>
              <p:cNvPr id="9" name="Freeform: Shape 8">
                <a:extLst>
                  <a:ext uri="{FF2B5EF4-FFF2-40B4-BE49-F238E27FC236}">
                    <a16:creationId xmlns:a16="http://schemas.microsoft.com/office/drawing/2014/main" id="{4B17FC2E-F760-9E8E-601A-C7D7935C89D9}"/>
                  </a:ext>
                </a:extLst>
              </p:cNvPr>
              <p:cNvSpPr/>
              <p:nvPr/>
            </p:nvSpPr>
            <p:spPr>
              <a:xfrm>
                <a:off x="4308355" y="3676875"/>
                <a:ext cx="226490" cy="720652"/>
              </a:xfrm>
              <a:custGeom>
                <a:avLst/>
                <a:gdLst>
                  <a:gd name="connsiteX0" fmla="*/ 0 w 104775"/>
                  <a:gd name="connsiteY0" fmla="*/ 0 h 333375"/>
                  <a:gd name="connsiteX1" fmla="*/ 104775 w 104775"/>
                  <a:gd name="connsiteY1" fmla="*/ 0 h 333375"/>
                  <a:gd name="connsiteX2" fmla="*/ 104775 w 104775"/>
                  <a:gd name="connsiteY2" fmla="*/ 333375 h 333375"/>
                  <a:gd name="connsiteX3" fmla="*/ 0 w 104775"/>
                  <a:gd name="connsiteY3" fmla="*/ 333375 h 333375"/>
                </a:gdLst>
                <a:ahLst/>
                <a:cxnLst>
                  <a:cxn ang="0">
                    <a:pos x="connsiteX0" y="connsiteY0"/>
                  </a:cxn>
                  <a:cxn ang="0">
                    <a:pos x="connsiteX1" y="connsiteY1"/>
                  </a:cxn>
                  <a:cxn ang="0">
                    <a:pos x="connsiteX2" y="connsiteY2"/>
                  </a:cxn>
                  <a:cxn ang="0">
                    <a:pos x="connsiteX3" y="connsiteY3"/>
                  </a:cxn>
                </a:cxnLst>
                <a:rect l="l" t="t" r="r" b="b"/>
                <a:pathLst>
                  <a:path w="104775" h="333375">
                    <a:moveTo>
                      <a:pt x="0" y="0"/>
                    </a:moveTo>
                    <a:lnTo>
                      <a:pt x="104775" y="0"/>
                    </a:lnTo>
                    <a:lnTo>
                      <a:pt x="104775" y="333375"/>
                    </a:lnTo>
                    <a:lnTo>
                      <a:pt x="0" y="333375"/>
                    </a:lnTo>
                    <a:close/>
                  </a:path>
                </a:pathLst>
              </a:custGeom>
              <a:solidFill>
                <a:srgbClr val="FF923D"/>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D1791DB-665A-83D2-93BB-E1BFE1C81EA0}"/>
                  </a:ext>
                </a:extLst>
              </p:cNvPr>
              <p:cNvSpPr/>
              <p:nvPr/>
            </p:nvSpPr>
            <p:spPr>
              <a:xfrm>
                <a:off x="4617205" y="3244484"/>
                <a:ext cx="226490" cy="1153042"/>
              </a:xfrm>
              <a:custGeom>
                <a:avLst/>
                <a:gdLst>
                  <a:gd name="connsiteX0" fmla="*/ 0 w 104775"/>
                  <a:gd name="connsiteY0" fmla="*/ 0 h 533400"/>
                  <a:gd name="connsiteX1" fmla="*/ 104775 w 104775"/>
                  <a:gd name="connsiteY1" fmla="*/ 0 h 533400"/>
                  <a:gd name="connsiteX2" fmla="*/ 104775 w 104775"/>
                  <a:gd name="connsiteY2" fmla="*/ 533400 h 533400"/>
                  <a:gd name="connsiteX3" fmla="*/ 0 w 104775"/>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104775" h="533400">
                    <a:moveTo>
                      <a:pt x="0" y="0"/>
                    </a:moveTo>
                    <a:lnTo>
                      <a:pt x="104775" y="0"/>
                    </a:lnTo>
                    <a:lnTo>
                      <a:pt x="104775" y="533400"/>
                    </a:lnTo>
                    <a:lnTo>
                      <a:pt x="0" y="533400"/>
                    </a:lnTo>
                    <a:close/>
                  </a:path>
                </a:pathLst>
              </a:custGeom>
              <a:solidFill>
                <a:srgbClr val="13414B"/>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51884CA-72FD-8A0E-65B3-206DE8F7C985}"/>
                  </a:ext>
                </a:extLst>
              </p:cNvPr>
              <p:cNvSpPr/>
              <p:nvPr/>
            </p:nvSpPr>
            <p:spPr>
              <a:xfrm>
                <a:off x="4926056" y="3676875"/>
                <a:ext cx="226490" cy="720652"/>
              </a:xfrm>
              <a:custGeom>
                <a:avLst/>
                <a:gdLst>
                  <a:gd name="connsiteX0" fmla="*/ 0 w 104775"/>
                  <a:gd name="connsiteY0" fmla="*/ 0 h 333375"/>
                  <a:gd name="connsiteX1" fmla="*/ 104775 w 104775"/>
                  <a:gd name="connsiteY1" fmla="*/ 0 h 333375"/>
                  <a:gd name="connsiteX2" fmla="*/ 104775 w 104775"/>
                  <a:gd name="connsiteY2" fmla="*/ 333375 h 333375"/>
                  <a:gd name="connsiteX3" fmla="*/ 0 w 104775"/>
                  <a:gd name="connsiteY3" fmla="*/ 333375 h 333375"/>
                </a:gdLst>
                <a:ahLst/>
                <a:cxnLst>
                  <a:cxn ang="0">
                    <a:pos x="connsiteX0" y="connsiteY0"/>
                  </a:cxn>
                  <a:cxn ang="0">
                    <a:pos x="connsiteX1" y="connsiteY1"/>
                  </a:cxn>
                  <a:cxn ang="0">
                    <a:pos x="connsiteX2" y="connsiteY2"/>
                  </a:cxn>
                  <a:cxn ang="0">
                    <a:pos x="connsiteX3" y="connsiteY3"/>
                  </a:cxn>
                </a:cxnLst>
                <a:rect l="l" t="t" r="r" b="b"/>
                <a:pathLst>
                  <a:path w="104775" h="333375">
                    <a:moveTo>
                      <a:pt x="0" y="0"/>
                    </a:moveTo>
                    <a:lnTo>
                      <a:pt x="104775" y="0"/>
                    </a:lnTo>
                    <a:lnTo>
                      <a:pt x="104775" y="333375"/>
                    </a:lnTo>
                    <a:lnTo>
                      <a:pt x="0" y="333375"/>
                    </a:lnTo>
                    <a:close/>
                  </a:path>
                </a:pathLst>
              </a:custGeom>
              <a:solidFill>
                <a:srgbClr val="8ECAE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D5A7B0-231A-70C7-9D74-908CF22306E8}"/>
                  </a:ext>
                </a:extLst>
              </p:cNvPr>
              <p:cNvSpPr/>
              <p:nvPr/>
            </p:nvSpPr>
            <p:spPr>
              <a:xfrm>
                <a:off x="5234907" y="4026906"/>
                <a:ext cx="226490" cy="370621"/>
              </a:xfrm>
              <a:custGeom>
                <a:avLst/>
                <a:gdLst>
                  <a:gd name="connsiteX0" fmla="*/ 0 w 104775"/>
                  <a:gd name="connsiteY0" fmla="*/ 0 h 171450"/>
                  <a:gd name="connsiteX1" fmla="*/ 104775 w 104775"/>
                  <a:gd name="connsiteY1" fmla="*/ 0 h 171450"/>
                  <a:gd name="connsiteX2" fmla="*/ 104775 w 104775"/>
                  <a:gd name="connsiteY2" fmla="*/ 171450 h 171450"/>
                  <a:gd name="connsiteX3" fmla="*/ 0 w 104775"/>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04775" h="171450">
                    <a:moveTo>
                      <a:pt x="0" y="0"/>
                    </a:moveTo>
                    <a:lnTo>
                      <a:pt x="104775" y="0"/>
                    </a:lnTo>
                    <a:lnTo>
                      <a:pt x="104775" y="171450"/>
                    </a:lnTo>
                    <a:lnTo>
                      <a:pt x="0" y="171450"/>
                    </a:lnTo>
                    <a:close/>
                  </a:path>
                </a:pathLst>
              </a:custGeom>
              <a:solidFill>
                <a:srgbClr val="FF7F7F"/>
              </a:solidFill>
              <a:ln w="9525" cap="flat">
                <a:noFill/>
                <a:prstDash val="solid"/>
                <a:miter/>
              </a:ln>
            </p:spPr>
            <p:txBody>
              <a:bodyPr rtlCol="0" anchor="ctr"/>
              <a:lstStyle/>
              <a:p>
                <a:endParaRPr lang="en-US"/>
              </a:p>
            </p:txBody>
          </p:sp>
        </p:grpSp>
      </p:grpSp>
      <p:pic>
        <p:nvPicPr>
          <p:cNvPr id="13" name="Graphic 12" descr="Robot with solid fill">
            <a:extLst>
              <a:ext uri="{FF2B5EF4-FFF2-40B4-BE49-F238E27FC236}">
                <a16:creationId xmlns:a16="http://schemas.microsoft.com/office/drawing/2014/main" id="{EDDAA22E-FE8B-1D7C-7CF1-A7E2E80CA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2383" y="3130439"/>
            <a:ext cx="1604059" cy="1604059"/>
          </a:xfrm>
          <a:prstGeom prst="rect">
            <a:avLst/>
          </a:prstGeom>
        </p:spPr>
      </p:pic>
      <p:grpSp>
        <p:nvGrpSpPr>
          <p:cNvPr id="33" name="Group 32">
            <a:extLst>
              <a:ext uri="{FF2B5EF4-FFF2-40B4-BE49-F238E27FC236}">
                <a16:creationId xmlns:a16="http://schemas.microsoft.com/office/drawing/2014/main" id="{7C99B1F8-57D3-FC9C-2AFA-D8B032076C5D}"/>
              </a:ext>
            </a:extLst>
          </p:cNvPr>
          <p:cNvGrpSpPr/>
          <p:nvPr/>
        </p:nvGrpSpPr>
        <p:grpSpPr>
          <a:xfrm>
            <a:off x="9876337" y="3250795"/>
            <a:ext cx="1359805" cy="1359805"/>
            <a:chOff x="9876337" y="3250795"/>
            <a:chExt cx="1359805" cy="1359805"/>
          </a:xfrm>
        </p:grpSpPr>
        <p:sp>
          <p:nvSpPr>
            <p:cNvPr id="15" name="Freeform: Shape 14">
              <a:extLst>
                <a:ext uri="{FF2B5EF4-FFF2-40B4-BE49-F238E27FC236}">
                  <a16:creationId xmlns:a16="http://schemas.microsoft.com/office/drawing/2014/main" id="{DC61BAD5-66D8-93B2-1F61-21BF43072402}"/>
                </a:ext>
              </a:extLst>
            </p:cNvPr>
            <p:cNvSpPr/>
            <p:nvPr/>
          </p:nvSpPr>
          <p:spPr>
            <a:xfrm>
              <a:off x="9876337" y="3250795"/>
              <a:ext cx="1359805" cy="1359805"/>
            </a:xfrm>
            <a:custGeom>
              <a:avLst/>
              <a:gdLst>
                <a:gd name="connsiteX0" fmla="*/ 57150 w 647700"/>
                <a:gd name="connsiteY0" fmla="*/ 0 h 647700"/>
                <a:gd name="connsiteX1" fmla="*/ 0 w 647700"/>
                <a:gd name="connsiteY1" fmla="*/ 0 h 647700"/>
                <a:gd name="connsiteX2" fmla="*/ 0 w 647700"/>
                <a:gd name="connsiteY2" fmla="*/ 647700 h 647700"/>
                <a:gd name="connsiteX3" fmla="*/ 647700 w 647700"/>
                <a:gd name="connsiteY3" fmla="*/ 647700 h 647700"/>
                <a:gd name="connsiteX4" fmla="*/ 647700 w 647700"/>
                <a:gd name="connsiteY4" fmla="*/ 590550 h 647700"/>
                <a:gd name="connsiteX5" fmla="*/ 57150 w 647700"/>
                <a:gd name="connsiteY5" fmla="*/ 590550 h 647700"/>
                <a:gd name="connsiteX6" fmla="*/ 57150 w 647700"/>
                <a:gd name="connsiteY6"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647700">
                  <a:moveTo>
                    <a:pt x="57150" y="0"/>
                  </a:moveTo>
                  <a:lnTo>
                    <a:pt x="0" y="0"/>
                  </a:lnTo>
                  <a:lnTo>
                    <a:pt x="0" y="647700"/>
                  </a:lnTo>
                  <a:lnTo>
                    <a:pt x="647700" y="647700"/>
                  </a:lnTo>
                  <a:lnTo>
                    <a:pt x="647700" y="590550"/>
                  </a:lnTo>
                  <a:lnTo>
                    <a:pt x="57150" y="590550"/>
                  </a:lnTo>
                  <a:lnTo>
                    <a:pt x="57150" y="0"/>
                  </a:lnTo>
                  <a:close/>
                </a:path>
              </a:pathLst>
            </a:custGeom>
            <a:solidFill>
              <a:srgbClr val="F7C5CC"/>
            </a:solidFill>
            <a:ln w="9525"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0EBBD849-9E66-E388-738E-356AE1F27858}"/>
                </a:ext>
              </a:extLst>
            </p:cNvPr>
            <p:cNvGrpSpPr/>
            <p:nvPr/>
          </p:nvGrpSpPr>
          <p:grpSpPr>
            <a:xfrm>
              <a:off x="10116303" y="3350781"/>
              <a:ext cx="1059848" cy="1046745"/>
              <a:chOff x="10116303" y="3350781"/>
              <a:chExt cx="1059848" cy="1046745"/>
            </a:xfrm>
          </p:grpSpPr>
          <p:sp>
            <p:nvSpPr>
              <p:cNvPr id="16" name="Freeform: Shape 15">
                <a:extLst>
                  <a:ext uri="{FF2B5EF4-FFF2-40B4-BE49-F238E27FC236}">
                    <a16:creationId xmlns:a16="http://schemas.microsoft.com/office/drawing/2014/main" id="{D3181D84-3751-E328-24FC-9CDA1560B678}"/>
                  </a:ext>
                </a:extLst>
              </p:cNvPr>
              <p:cNvSpPr/>
              <p:nvPr/>
            </p:nvSpPr>
            <p:spPr>
              <a:xfrm>
                <a:off x="10116303" y="4230654"/>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60000"/>
                  <a:lumOff val="40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F72B65E-DC4E-B00C-2516-B6827495CD0F}"/>
                  </a:ext>
                </a:extLst>
              </p:cNvPr>
              <p:cNvSpPr/>
              <p:nvPr/>
            </p:nvSpPr>
            <p:spPr>
              <a:xfrm>
                <a:off x="10196291" y="3970692"/>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60000"/>
                  <a:lumOff val="40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86EA597-460E-B71E-1956-BC1A4B5DB349}"/>
                  </a:ext>
                </a:extLst>
              </p:cNvPr>
              <p:cNvSpPr/>
              <p:nvPr/>
            </p:nvSpPr>
            <p:spPr>
              <a:xfrm>
                <a:off x="10476251" y="4010686"/>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60000"/>
                  <a:lumOff val="4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B4629CD-80C4-3916-08D0-E71D18E99A89}"/>
                  </a:ext>
                </a:extLst>
              </p:cNvPr>
              <p:cNvSpPr/>
              <p:nvPr/>
            </p:nvSpPr>
            <p:spPr>
              <a:xfrm>
                <a:off x="10387576" y="4237549"/>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60000"/>
                  <a:lumOff val="4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D21F29A7-4CD7-565E-4DFC-EDF8864D5704}"/>
                  </a:ext>
                </a:extLst>
              </p:cNvPr>
              <p:cNvSpPr/>
              <p:nvPr/>
            </p:nvSpPr>
            <p:spPr>
              <a:xfrm>
                <a:off x="10736214" y="3650738"/>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B29865-A631-686B-A248-114921C0CA0F}"/>
                  </a:ext>
                </a:extLst>
              </p:cNvPr>
              <p:cNvSpPr/>
              <p:nvPr/>
            </p:nvSpPr>
            <p:spPr>
              <a:xfrm>
                <a:off x="11016174" y="3650738"/>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F2E0654-9CC1-998E-CD80-31C54E7F193E}"/>
                  </a:ext>
                </a:extLst>
              </p:cNvPr>
              <p:cNvSpPr/>
              <p:nvPr/>
            </p:nvSpPr>
            <p:spPr>
              <a:xfrm>
                <a:off x="11016174" y="3350781"/>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grpSp>
      </p:grpSp>
      <p:sp>
        <p:nvSpPr>
          <p:cNvPr id="23" name="TextBox 22">
            <a:extLst>
              <a:ext uri="{FF2B5EF4-FFF2-40B4-BE49-F238E27FC236}">
                <a16:creationId xmlns:a16="http://schemas.microsoft.com/office/drawing/2014/main" id="{9FA90B85-0D64-214A-D42F-43DA8432D93F}"/>
              </a:ext>
            </a:extLst>
          </p:cNvPr>
          <p:cNvSpPr txBox="1"/>
          <p:nvPr/>
        </p:nvSpPr>
        <p:spPr>
          <a:xfrm>
            <a:off x="805316" y="2546007"/>
            <a:ext cx="1972447" cy="523220"/>
          </a:xfrm>
          <a:prstGeom prst="rect">
            <a:avLst/>
          </a:prstGeom>
          <a:noFill/>
          <a:ln w="19050">
            <a:noFill/>
          </a:ln>
        </p:spPr>
        <p:txBody>
          <a:bodyPr wrap="square" rtlCol="0">
            <a:spAutoFit/>
          </a:bodyPr>
          <a:lstStyle/>
          <a:p>
            <a:pPr algn="ctr"/>
            <a:r>
              <a:rPr lang="en-US" sz="2800" b="1" dirty="0">
                <a:solidFill>
                  <a:srgbClr val="F7C5CC"/>
                </a:solidFill>
                <a:latin typeface="Roboto Condensed" panose="02000000000000000000" pitchFamily="2" charset="0"/>
                <a:ea typeface="Roboto Condensed" panose="02000000000000000000" pitchFamily="2" charset="0"/>
              </a:rPr>
              <a:t>Input data</a:t>
            </a:r>
          </a:p>
        </p:txBody>
      </p:sp>
      <p:sp>
        <p:nvSpPr>
          <p:cNvPr id="24" name="TextBox 23">
            <a:extLst>
              <a:ext uri="{FF2B5EF4-FFF2-40B4-BE49-F238E27FC236}">
                <a16:creationId xmlns:a16="http://schemas.microsoft.com/office/drawing/2014/main" id="{1F270C60-BCB8-BC8E-BDEB-116D67DAFCB2}"/>
              </a:ext>
            </a:extLst>
          </p:cNvPr>
          <p:cNvSpPr txBox="1"/>
          <p:nvPr/>
        </p:nvSpPr>
        <p:spPr>
          <a:xfrm>
            <a:off x="4033806" y="2546007"/>
            <a:ext cx="1619777" cy="523220"/>
          </a:xfrm>
          <a:prstGeom prst="rect">
            <a:avLst/>
          </a:prstGeom>
          <a:noFill/>
          <a:ln w="19050">
            <a:noFill/>
          </a:ln>
        </p:spPr>
        <p:txBody>
          <a:bodyPr wrap="square" rtlCol="0">
            <a:spAutoFit/>
          </a:bodyPr>
          <a:lstStyle/>
          <a:p>
            <a:pPr algn="ctr"/>
            <a:r>
              <a:rPr lang="en-US" sz="2800" b="1" dirty="0">
                <a:solidFill>
                  <a:srgbClr val="F7C5CC"/>
                </a:solidFill>
                <a:latin typeface="Roboto Condensed" panose="02000000000000000000" pitchFamily="2" charset="0"/>
                <a:ea typeface="Roboto Condensed" panose="02000000000000000000" pitchFamily="2" charset="0"/>
              </a:rPr>
              <a:t>Features</a:t>
            </a:r>
          </a:p>
        </p:txBody>
      </p:sp>
      <p:sp>
        <p:nvSpPr>
          <p:cNvPr id="25" name="TextBox 24">
            <a:extLst>
              <a:ext uri="{FF2B5EF4-FFF2-40B4-BE49-F238E27FC236}">
                <a16:creationId xmlns:a16="http://schemas.microsoft.com/office/drawing/2014/main" id="{CCCC50DE-A3EF-683F-1932-208DAD8034F6}"/>
              </a:ext>
            </a:extLst>
          </p:cNvPr>
          <p:cNvSpPr txBox="1"/>
          <p:nvPr/>
        </p:nvSpPr>
        <p:spPr>
          <a:xfrm>
            <a:off x="6909626" y="2546007"/>
            <a:ext cx="1840206" cy="523220"/>
          </a:xfrm>
          <a:prstGeom prst="rect">
            <a:avLst/>
          </a:prstGeom>
          <a:noFill/>
          <a:ln w="19050">
            <a:noFill/>
          </a:ln>
        </p:spPr>
        <p:txBody>
          <a:bodyPr wrap="square" rtlCol="0">
            <a:spAutoFit/>
          </a:bodyPr>
          <a:lstStyle/>
          <a:p>
            <a:pPr algn="ctr"/>
            <a:r>
              <a:rPr lang="en-US" sz="2800" b="1" dirty="0">
                <a:solidFill>
                  <a:srgbClr val="F7C5CC"/>
                </a:solidFill>
                <a:latin typeface="Roboto Condensed" panose="02000000000000000000" pitchFamily="2" charset="0"/>
                <a:ea typeface="Roboto Condensed" panose="02000000000000000000" pitchFamily="2" charset="0"/>
              </a:rPr>
              <a:t>ML Model</a:t>
            </a:r>
          </a:p>
        </p:txBody>
      </p:sp>
      <p:sp>
        <p:nvSpPr>
          <p:cNvPr id="26" name="TextBox 25">
            <a:extLst>
              <a:ext uri="{FF2B5EF4-FFF2-40B4-BE49-F238E27FC236}">
                <a16:creationId xmlns:a16="http://schemas.microsoft.com/office/drawing/2014/main" id="{F59380F2-A719-ACBB-10AD-3BA74A0EF84D}"/>
              </a:ext>
            </a:extLst>
          </p:cNvPr>
          <p:cNvSpPr txBox="1"/>
          <p:nvPr/>
        </p:nvSpPr>
        <p:spPr>
          <a:xfrm>
            <a:off x="9846117" y="2546007"/>
            <a:ext cx="1420243" cy="523220"/>
          </a:xfrm>
          <a:prstGeom prst="rect">
            <a:avLst/>
          </a:prstGeom>
          <a:noFill/>
          <a:ln w="19050">
            <a:noFill/>
          </a:ln>
        </p:spPr>
        <p:txBody>
          <a:bodyPr wrap="square" rtlCol="0">
            <a:spAutoFit/>
          </a:bodyPr>
          <a:lstStyle/>
          <a:p>
            <a:pPr algn="ctr"/>
            <a:r>
              <a:rPr lang="en-US" sz="2800" b="1" dirty="0">
                <a:solidFill>
                  <a:srgbClr val="F7C5CC"/>
                </a:solidFill>
                <a:latin typeface="Roboto Condensed" panose="02000000000000000000" pitchFamily="2" charset="0"/>
                <a:ea typeface="Roboto Condensed" panose="02000000000000000000" pitchFamily="2" charset="0"/>
              </a:rPr>
              <a:t>Results</a:t>
            </a:r>
          </a:p>
        </p:txBody>
      </p:sp>
      <p:sp>
        <p:nvSpPr>
          <p:cNvPr id="27" name="Arrow: Right 26">
            <a:extLst>
              <a:ext uri="{FF2B5EF4-FFF2-40B4-BE49-F238E27FC236}">
                <a16:creationId xmlns:a16="http://schemas.microsoft.com/office/drawing/2014/main" id="{79AF8D15-129D-D8B0-B884-492056A014FD}"/>
              </a:ext>
            </a:extLst>
          </p:cNvPr>
          <p:cNvSpPr/>
          <p:nvPr/>
        </p:nvSpPr>
        <p:spPr>
          <a:xfrm>
            <a:off x="2532372" y="3574132"/>
            <a:ext cx="1396959" cy="727000"/>
          </a:xfrm>
          <a:prstGeom prst="rightArrow">
            <a:avLst/>
          </a:prstGeom>
          <a:solidFill>
            <a:schemeClr val="accent2">
              <a:lumMod val="60000"/>
              <a:lumOff val="40000"/>
            </a:schemeClr>
          </a:solidFill>
          <a:ln>
            <a:solidFill>
              <a:srgbClr val="F7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88AC265-4F37-2048-AEBC-0E892A2576C3}"/>
              </a:ext>
            </a:extLst>
          </p:cNvPr>
          <p:cNvSpPr/>
          <p:nvPr/>
        </p:nvSpPr>
        <p:spPr>
          <a:xfrm>
            <a:off x="5622794" y="3510549"/>
            <a:ext cx="1396959" cy="727000"/>
          </a:xfrm>
          <a:prstGeom prst="rightArrow">
            <a:avLst/>
          </a:prstGeom>
          <a:solidFill>
            <a:schemeClr val="accent2">
              <a:lumMod val="60000"/>
              <a:lumOff val="40000"/>
            </a:schemeClr>
          </a:solidFill>
          <a:ln>
            <a:solidFill>
              <a:srgbClr val="F7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FD2AC6D5-C7D8-5EE8-70BD-D14C98C9324E}"/>
              </a:ext>
            </a:extLst>
          </p:cNvPr>
          <p:cNvSpPr/>
          <p:nvPr/>
        </p:nvSpPr>
        <p:spPr>
          <a:xfrm>
            <a:off x="8314622" y="3520396"/>
            <a:ext cx="1396959" cy="727000"/>
          </a:xfrm>
          <a:prstGeom prst="rightArrow">
            <a:avLst/>
          </a:prstGeom>
          <a:solidFill>
            <a:schemeClr val="accent2">
              <a:lumMod val="60000"/>
              <a:lumOff val="40000"/>
            </a:schemeClr>
          </a:solidFill>
          <a:ln>
            <a:solidFill>
              <a:srgbClr val="F7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35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A9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3048000" y="1076859"/>
            <a:ext cx="9144000" cy="4312395"/>
          </a:xfrm>
        </p:spPr>
        <p:txBody>
          <a:bodyPr>
            <a:noAutofit/>
          </a:bodyPr>
          <a:lstStyle/>
          <a:p>
            <a:pPr algn="just"/>
            <a:r>
              <a:rPr lang="en-US" sz="12500" b="0" dirty="0">
                <a:solidFill>
                  <a:srgbClr val="161B21"/>
                </a:solidFill>
              </a:rPr>
              <a:t>NEURAL NETWORKS</a:t>
            </a:r>
          </a:p>
        </p:txBody>
      </p:sp>
      <p:sp>
        <p:nvSpPr>
          <p:cNvPr id="3" name="Title 1">
            <a:extLst>
              <a:ext uri="{FF2B5EF4-FFF2-40B4-BE49-F238E27FC236}">
                <a16:creationId xmlns:a16="http://schemas.microsoft.com/office/drawing/2014/main" id="{84E35695-82DE-D098-6597-55C8F9AEA31F}"/>
              </a:ext>
            </a:extLst>
          </p:cNvPr>
          <p:cNvSpPr txBox="1">
            <a:spLocks/>
          </p:cNvSpPr>
          <p:nvPr/>
        </p:nvSpPr>
        <p:spPr>
          <a:xfrm>
            <a:off x="615820" y="2850868"/>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solidFill>
                  <a:srgbClr val="161B21"/>
                </a:solidFill>
              </a:rPr>
              <a:t>01</a:t>
            </a:r>
          </a:p>
        </p:txBody>
      </p:sp>
    </p:spTree>
    <p:extLst>
      <p:ext uri="{BB962C8B-B14F-4D97-AF65-F5344CB8AC3E}">
        <p14:creationId xmlns:p14="http://schemas.microsoft.com/office/powerpoint/2010/main" val="10218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F4A950"/>
        </a:solidFill>
        <a:effectLst/>
      </p:bgPr>
    </p:bg>
    <p:spTree>
      <p:nvGrpSpPr>
        <p:cNvPr id="1" name=""/>
        <p:cNvGrpSpPr/>
        <p:nvPr/>
      </p:nvGrpSpPr>
      <p:grpSpPr>
        <a:xfrm>
          <a:off x="0" y="0"/>
          <a:ext cx="0" cy="0"/>
          <a:chOff x="0" y="0"/>
          <a:chExt cx="0" cy="0"/>
        </a:xfrm>
      </p:grpSpPr>
      <p:pic>
        <p:nvPicPr>
          <p:cNvPr id="6" name="Content Placeholder 47" descr="Server with solid fill">
            <a:extLst>
              <a:ext uri="{FF2B5EF4-FFF2-40B4-BE49-F238E27FC236}">
                <a16:creationId xmlns:a16="http://schemas.microsoft.com/office/drawing/2014/main" id="{CA218CA9-6C10-8712-D7CB-D0E231834D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316" y="3010146"/>
            <a:ext cx="1854972" cy="1854972"/>
          </a:xfrm>
          <a:prstGeom prst="rect">
            <a:avLst/>
          </a:prstGeom>
        </p:spPr>
      </p:pic>
      <p:sp>
        <p:nvSpPr>
          <p:cNvPr id="7" name="TextBox 6">
            <a:extLst>
              <a:ext uri="{FF2B5EF4-FFF2-40B4-BE49-F238E27FC236}">
                <a16:creationId xmlns:a16="http://schemas.microsoft.com/office/drawing/2014/main" id="{A78FDCB1-1898-8749-8598-4393104B8B0C}"/>
              </a:ext>
            </a:extLst>
          </p:cNvPr>
          <p:cNvSpPr txBox="1"/>
          <p:nvPr/>
        </p:nvSpPr>
        <p:spPr>
          <a:xfrm>
            <a:off x="805316" y="2546007"/>
            <a:ext cx="1972447" cy="523220"/>
          </a:xfrm>
          <a:prstGeom prst="rect">
            <a:avLst/>
          </a:prstGeom>
          <a:noFill/>
          <a:ln w="19050">
            <a:noFill/>
          </a:ln>
        </p:spPr>
        <p:txBody>
          <a:bodyPr wrap="square" rtlCol="0">
            <a:spAutoFit/>
          </a:bodyPr>
          <a:lstStyle/>
          <a:p>
            <a:pPr algn="ctr"/>
            <a:r>
              <a:rPr lang="en-US" sz="2800" b="1" dirty="0">
                <a:solidFill>
                  <a:srgbClr val="161B21"/>
                </a:solidFill>
                <a:latin typeface="Roboto Condensed" panose="02000000000000000000" pitchFamily="2" charset="0"/>
                <a:ea typeface="Roboto Condensed" panose="02000000000000000000" pitchFamily="2" charset="0"/>
              </a:rPr>
              <a:t>Input data</a:t>
            </a:r>
          </a:p>
        </p:txBody>
      </p:sp>
      <p:sp>
        <p:nvSpPr>
          <p:cNvPr id="8" name="Arrow: Right 7">
            <a:extLst>
              <a:ext uri="{FF2B5EF4-FFF2-40B4-BE49-F238E27FC236}">
                <a16:creationId xmlns:a16="http://schemas.microsoft.com/office/drawing/2014/main" id="{6D422A76-501C-8C86-96CA-DE4634358606}"/>
              </a:ext>
            </a:extLst>
          </p:cNvPr>
          <p:cNvSpPr/>
          <p:nvPr/>
        </p:nvSpPr>
        <p:spPr>
          <a:xfrm>
            <a:off x="2946258" y="3574132"/>
            <a:ext cx="1396959" cy="727000"/>
          </a:xfrm>
          <a:prstGeom prst="rightArrow">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93D287CF-0890-E896-E290-9D7761D10D68}"/>
              </a:ext>
            </a:extLst>
          </p:cNvPr>
          <p:cNvGrpSpPr/>
          <p:nvPr/>
        </p:nvGrpSpPr>
        <p:grpSpPr>
          <a:xfrm>
            <a:off x="9876337" y="3250795"/>
            <a:ext cx="1359805" cy="1359805"/>
            <a:chOff x="9876337" y="3250795"/>
            <a:chExt cx="1359805" cy="1359805"/>
          </a:xfrm>
        </p:grpSpPr>
        <p:sp>
          <p:nvSpPr>
            <p:cNvPr id="10" name="Freeform: Shape 9">
              <a:extLst>
                <a:ext uri="{FF2B5EF4-FFF2-40B4-BE49-F238E27FC236}">
                  <a16:creationId xmlns:a16="http://schemas.microsoft.com/office/drawing/2014/main" id="{DCF90511-6A82-462F-A6D7-7A06661E2C0E}"/>
                </a:ext>
              </a:extLst>
            </p:cNvPr>
            <p:cNvSpPr/>
            <p:nvPr/>
          </p:nvSpPr>
          <p:spPr>
            <a:xfrm>
              <a:off x="9876337" y="3250795"/>
              <a:ext cx="1359805" cy="1359805"/>
            </a:xfrm>
            <a:custGeom>
              <a:avLst/>
              <a:gdLst>
                <a:gd name="connsiteX0" fmla="*/ 57150 w 647700"/>
                <a:gd name="connsiteY0" fmla="*/ 0 h 647700"/>
                <a:gd name="connsiteX1" fmla="*/ 0 w 647700"/>
                <a:gd name="connsiteY1" fmla="*/ 0 h 647700"/>
                <a:gd name="connsiteX2" fmla="*/ 0 w 647700"/>
                <a:gd name="connsiteY2" fmla="*/ 647700 h 647700"/>
                <a:gd name="connsiteX3" fmla="*/ 647700 w 647700"/>
                <a:gd name="connsiteY3" fmla="*/ 647700 h 647700"/>
                <a:gd name="connsiteX4" fmla="*/ 647700 w 647700"/>
                <a:gd name="connsiteY4" fmla="*/ 590550 h 647700"/>
                <a:gd name="connsiteX5" fmla="*/ 57150 w 647700"/>
                <a:gd name="connsiteY5" fmla="*/ 590550 h 647700"/>
                <a:gd name="connsiteX6" fmla="*/ 57150 w 647700"/>
                <a:gd name="connsiteY6"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647700">
                  <a:moveTo>
                    <a:pt x="57150" y="0"/>
                  </a:moveTo>
                  <a:lnTo>
                    <a:pt x="0" y="0"/>
                  </a:lnTo>
                  <a:lnTo>
                    <a:pt x="0" y="647700"/>
                  </a:lnTo>
                  <a:lnTo>
                    <a:pt x="647700" y="647700"/>
                  </a:lnTo>
                  <a:lnTo>
                    <a:pt x="647700" y="590550"/>
                  </a:lnTo>
                  <a:lnTo>
                    <a:pt x="57150" y="590550"/>
                  </a:lnTo>
                  <a:lnTo>
                    <a:pt x="57150" y="0"/>
                  </a:lnTo>
                  <a:close/>
                </a:path>
              </a:pathLst>
            </a:custGeom>
            <a:solidFill>
              <a:srgbClr val="161B21"/>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766A77DC-83A5-643D-DC6A-69996E61A191}"/>
                </a:ext>
              </a:extLst>
            </p:cNvPr>
            <p:cNvGrpSpPr/>
            <p:nvPr/>
          </p:nvGrpSpPr>
          <p:grpSpPr>
            <a:xfrm>
              <a:off x="10116303" y="3350781"/>
              <a:ext cx="1059848" cy="1046745"/>
              <a:chOff x="10116303" y="3350781"/>
              <a:chExt cx="1059848" cy="1046745"/>
            </a:xfrm>
          </p:grpSpPr>
          <p:sp>
            <p:nvSpPr>
              <p:cNvPr id="12" name="Freeform: Shape 11">
                <a:extLst>
                  <a:ext uri="{FF2B5EF4-FFF2-40B4-BE49-F238E27FC236}">
                    <a16:creationId xmlns:a16="http://schemas.microsoft.com/office/drawing/2014/main" id="{347277A1-4B20-8E83-9F5C-1138D44CC188}"/>
                  </a:ext>
                </a:extLst>
              </p:cNvPr>
              <p:cNvSpPr/>
              <p:nvPr/>
            </p:nvSpPr>
            <p:spPr>
              <a:xfrm>
                <a:off x="10116303" y="4230654"/>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5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29B03C0-D6AA-F3DE-5409-533FF584D50C}"/>
                  </a:ext>
                </a:extLst>
              </p:cNvPr>
              <p:cNvSpPr/>
              <p:nvPr/>
            </p:nvSpPr>
            <p:spPr>
              <a:xfrm>
                <a:off x="10196291" y="3970692"/>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5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4623C70-0799-AB3D-0E74-39EE2D80347D}"/>
                  </a:ext>
                </a:extLst>
              </p:cNvPr>
              <p:cNvSpPr/>
              <p:nvPr/>
            </p:nvSpPr>
            <p:spPr>
              <a:xfrm>
                <a:off x="10476251" y="4010686"/>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5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CB967E4-9E8C-FF64-0525-80E64158A83F}"/>
                  </a:ext>
                </a:extLst>
              </p:cNvPr>
              <p:cNvSpPr/>
              <p:nvPr/>
            </p:nvSpPr>
            <p:spPr>
              <a:xfrm>
                <a:off x="10387576" y="4237549"/>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6">
                  <a:lumMod val="50000"/>
                </a:schemeClr>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356B47D9-F6C0-B2E1-A841-F89C66D4B0E0}"/>
                  </a:ext>
                </a:extLst>
              </p:cNvPr>
              <p:cNvSpPr/>
              <p:nvPr/>
            </p:nvSpPr>
            <p:spPr>
              <a:xfrm>
                <a:off x="10736214" y="3650738"/>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lumMod val="7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C1700AD-40B6-745C-AF3E-40D28D5969A7}"/>
                  </a:ext>
                </a:extLst>
              </p:cNvPr>
              <p:cNvSpPr/>
              <p:nvPr/>
            </p:nvSpPr>
            <p:spPr>
              <a:xfrm>
                <a:off x="11016174" y="3650738"/>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lumMod val="7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14603D5-68C7-8E03-D18C-97A5D8D5B482}"/>
                  </a:ext>
                </a:extLst>
              </p:cNvPr>
              <p:cNvSpPr/>
              <p:nvPr/>
            </p:nvSpPr>
            <p:spPr>
              <a:xfrm>
                <a:off x="11016174" y="3350781"/>
                <a:ext cx="159977" cy="159977"/>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5">
                  <a:lumMod val="75000"/>
                </a:schemeClr>
              </a:solidFill>
              <a:ln w="9525" cap="flat">
                <a:noFill/>
                <a:prstDash val="solid"/>
                <a:miter/>
              </a:ln>
            </p:spPr>
            <p:txBody>
              <a:bodyPr rtlCol="0" anchor="ctr"/>
              <a:lstStyle/>
              <a:p>
                <a:endParaRPr lang="en-US"/>
              </a:p>
            </p:txBody>
          </p:sp>
        </p:grpSp>
      </p:grpSp>
      <p:sp>
        <p:nvSpPr>
          <p:cNvPr id="19" name="TextBox 18">
            <a:extLst>
              <a:ext uri="{FF2B5EF4-FFF2-40B4-BE49-F238E27FC236}">
                <a16:creationId xmlns:a16="http://schemas.microsoft.com/office/drawing/2014/main" id="{28C31551-9A2C-B57E-FA0E-3E0D0D7EC2BC}"/>
              </a:ext>
            </a:extLst>
          </p:cNvPr>
          <p:cNvSpPr txBox="1"/>
          <p:nvPr/>
        </p:nvSpPr>
        <p:spPr>
          <a:xfrm>
            <a:off x="9846117" y="2546007"/>
            <a:ext cx="1420243" cy="523220"/>
          </a:xfrm>
          <a:prstGeom prst="rect">
            <a:avLst/>
          </a:prstGeom>
          <a:noFill/>
          <a:ln w="19050">
            <a:noFill/>
          </a:ln>
        </p:spPr>
        <p:txBody>
          <a:bodyPr wrap="square" rtlCol="0">
            <a:spAutoFit/>
          </a:bodyPr>
          <a:lstStyle/>
          <a:p>
            <a:pPr algn="ctr"/>
            <a:r>
              <a:rPr lang="en-US" sz="2800" b="1" dirty="0">
                <a:solidFill>
                  <a:srgbClr val="161B21"/>
                </a:solidFill>
                <a:latin typeface="Roboto Condensed" panose="02000000000000000000" pitchFamily="2" charset="0"/>
                <a:ea typeface="Roboto Condensed" panose="02000000000000000000" pitchFamily="2" charset="0"/>
              </a:rPr>
              <a:t>Results</a:t>
            </a:r>
          </a:p>
        </p:txBody>
      </p:sp>
      <p:sp>
        <p:nvSpPr>
          <p:cNvPr id="20" name="Arrow: Right 19">
            <a:extLst>
              <a:ext uri="{FF2B5EF4-FFF2-40B4-BE49-F238E27FC236}">
                <a16:creationId xmlns:a16="http://schemas.microsoft.com/office/drawing/2014/main" id="{EF1AE742-3C71-3666-8E8F-FAD657CD5007}"/>
              </a:ext>
            </a:extLst>
          </p:cNvPr>
          <p:cNvSpPr/>
          <p:nvPr/>
        </p:nvSpPr>
        <p:spPr>
          <a:xfrm>
            <a:off x="7968109" y="3520396"/>
            <a:ext cx="1396959" cy="727000"/>
          </a:xfrm>
          <a:prstGeom prst="rightArrow">
            <a:avLst/>
          </a:prstGeom>
          <a:solidFill>
            <a:schemeClr val="accent1">
              <a:lumMod val="5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157E0CE-38E0-DB90-8801-595973352233}"/>
              </a:ext>
            </a:extLst>
          </p:cNvPr>
          <p:cNvGrpSpPr/>
          <p:nvPr/>
        </p:nvGrpSpPr>
        <p:grpSpPr>
          <a:xfrm>
            <a:off x="4819236" y="2701171"/>
            <a:ext cx="2615512" cy="2738928"/>
            <a:chOff x="4356770" y="3378577"/>
            <a:chExt cx="1345833" cy="1326520"/>
          </a:xfrm>
        </p:grpSpPr>
        <p:sp>
          <p:nvSpPr>
            <p:cNvPr id="22" name="Freeform: Shape 21">
              <a:extLst>
                <a:ext uri="{FF2B5EF4-FFF2-40B4-BE49-F238E27FC236}">
                  <a16:creationId xmlns:a16="http://schemas.microsoft.com/office/drawing/2014/main" id="{66B5C05F-9465-7730-19A4-3705752AC4C0}"/>
                </a:ext>
              </a:extLst>
            </p:cNvPr>
            <p:cNvSpPr/>
            <p:nvPr/>
          </p:nvSpPr>
          <p:spPr>
            <a:xfrm>
              <a:off x="5318590" y="4293039"/>
              <a:ext cx="228475" cy="298946"/>
            </a:xfrm>
            <a:custGeom>
              <a:avLst/>
              <a:gdLst>
                <a:gd name="connsiteX0" fmla="*/ 783007 w 865900"/>
                <a:gd name="connsiteY0" fmla="*/ 0 h 1132980"/>
                <a:gd name="connsiteX1" fmla="*/ 0 w 865900"/>
                <a:gd name="connsiteY1" fmla="*/ 1005579 h 1132980"/>
                <a:gd name="connsiteX2" fmla="*/ 63681 w 865900"/>
                <a:gd name="connsiteY2" fmla="*/ 1132981 h 1132980"/>
                <a:gd name="connsiteX3" fmla="*/ 865901 w 865900"/>
                <a:gd name="connsiteY3" fmla="*/ 102811 h 1132980"/>
                <a:gd name="connsiteX4" fmla="*/ 783007 w 865900"/>
                <a:gd name="connsiteY4" fmla="*/ 19 h 113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900" h="1132980">
                  <a:moveTo>
                    <a:pt x="783007" y="0"/>
                  </a:moveTo>
                  <a:lnTo>
                    <a:pt x="0" y="1005579"/>
                  </a:lnTo>
                  <a:cubicBezTo>
                    <a:pt x="28206" y="1043729"/>
                    <a:pt x="49289" y="1086670"/>
                    <a:pt x="63681" y="1132981"/>
                  </a:cubicBezTo>
                  <a:lnTo>
                    <a:pt x="865901" y="102811"/>
                  </a:lnTo>
                  <a:cubicBezTo>
                    <a:pt x="833100" y="73155"/>
                    <a:pt x="805472" y="38591"/>
                    <a:pt x="783007" y="19"/>
                  </a:cubicBezTo>
                  <a:close/>
                </a:path>
              </a:pathLst>
            </a:custGeom>
            <a:solidFill>
              <a:srgbClr val="000000"/>
            </a:solidFill>
            <a:ln w="979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1B8857E-5C4D-9868-7442-600ACFFA9477}"/>
                </a:ext>
              </a:extLst>
            </p:cNvPr>
            <p:cNvSpPr/>
            <p:nvPr/>
          </p:nvSpPr>
          <p:spPr>
            <a:xfrm>
              <a:off x="4548222" y="3830313"/>
              <a:ext cx="171865" cy="33929"/>
            </a:xfrm>
            <a:custGeom>
              <a:avLst/>
              <a:gdLst>
                <a:gd name="connsiteX0" fmla="*/ 0 w 651353"/>
                <a:gd name="connsiteY0" fmla="*/ 0 h 128587"/>
                <a:gd name="connsiteX1" fmla="*/ 6505 w 651353"/>
                <a:gd name="connsiteY1" fmla="*/ 64289 h 128587"/>
                <a:gd name="connsiteX2" fmla="*/ 0 w 651353"/>
                <a:gd name="connsiteY2" fmla="*/ 128588 h 128587"/>
                <a:gd name="connsiteX3" fmla="*/ 651353 w 651353"/>
                <a:gd name="connsiteY3" fmla="*/ 128588 h 128587"/>
                <a:gd name="connsiteX4" fmla="*/ 644848 w 651353"/>
                <a:gd name="connsiteY4" fmla="*/ 64289 h 128587"/>
                <a:gd name="connsiteX5" fmla="*/ 651353 w 651353"/>
                <a:gd name="connsiteY5"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353" h="128587">
                  <a:moveTo>
                    <a:pt x="0" y="0"/>
                  </a:moveTo>
                  <a:cubicBezTo>
                    <a:pt x="3174" y="21162"/>
                    <a:pt x="6505" y="42245"/>
                    <a:pt x="6505" y="64289"/>
                  </a:cubicBezTo>
                  <a:cubicBezTo>
                    <a:pt x="6505" y="86332"/>
                    <a:pt x="3174" y="107504"/>
                    <a:pt x="0" y="128588"/>
                  </a:cubicBezTo>
                  <a:lnTo>
                    <a:pt x="651353" y="128588"/>
                  </a:lnTo>
                  <a:cubicBezTo>
                    <a:pt x="648179" y="107504"/>
                    <a:pt x="644848" y="86332"/>
                    <a:pt x="644848" y="64289"/>
                  </a:cubicBezTo>
                  <a:cubicBezTo>
                    <a:pt x="644848" y="42245"/>
                    <a:pt x="648179" y="21162"/>
                    <a:pt x="651353" y="0"/>
                  </a:cubicBezTo>
                  <a:close/>
                </a:path>
              </a:pathLst>
            </a:custGeom>
            <a:solidFill>
              <a:srgbClr val="000000"/>
            </a:solidFill>
            <a:ln w="979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B40A289-562D-7612-5D8A-8A5416FC1A1B}"/>
                </a:ext>
              </a:extLst>
            </p:cNvPr>
            <p:cNvSpPr/>
            <p:nvPr/>
          </p:nvSpPr>
          <p:spPr>
            <a:xfrm>
              <a:off x="5339301" y="3830262"/>
              <a:ext cx="171885" cy="33929"/>
            </a:xfrm>
            <a:custGeom>
              <a:avLst/>
              <a:gdLst>
                <a:gd name="connsiteX0" fmla="*/ 0 w 651431"/>
                <a:gd name="connsiteY0" fmla="*/ 0 h 128587"/>
                <a:gd name="connsiteX1" fmla="*/ 6505 w 651431"/>
                <a:gd name="connsiteY1" fmla="*/ 64446 h 128587"/>
                <a:gd name="connsiteX2" fmla="*/ 0 w 651431"/>
                <a:gd name="connsiteY2" fmla="*/ 128588 h 128587"/>
                <a:gd name="connsiteX3" fmla="*/ 651354 w 651431"/>
                <a:gd name="connsiteY3" fmla="*/ 128588 h 128587"/>
                <a:gd name="connsiteX4" fmla="*/ 644927 w 651431"/>
                <a:gd name="connsiteY4" fmla="*/ 64446 h 128587"/>
                <a:gd name="connsiteX5" fmla="*/ 651432 w 651431"/>
                <a:gd name="connsiteY5"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431" h="128587">
                  <a:moveTo>
                    <a:pt x="0" y="0"/>
                  </a:moveTo>
                  <a:cubicBezTo>
                    <a:pt x="3253" y="21162"/>
                    <a:pt x="6505" y="42441"/>
                    <a:pt x="6505" y="64446"/>
                  </a:cubicBezTo>
                  <a:cubicBezTo>
                    <a:pt x="6505" y="86489"/>
                    <a:pt x="3253" y="107465"/>
                    <a:pt x="0" y="128588"/>
                  </a:cubicBezTo>
                  <a:lnTo>
                    <a:pt x="651354" y="128588"/>
                  </a:lnTo>
                  <a:cubicBezTo>
                    <a:pt x="648179" y="107504"/>
                    <a:pt x="644927" y="86489"/>
                    <a:pt x="644927" y="64446"/>
                  </a:cubicBezTo>
                  <a:cubicBezTo>
                    <a:pt x="644927" y="42402"/>
                    <a:pt x="648179" y="21162"/>
                    <a:pt x="651432" y="0"/>
                  </a:cubicBezTo>
                  <a:close/>
                </a:path>
              </a:pathLst>
            </a:custGeom>
            <a:solidFill>
              <a:srgbClr val="000000"/>
            </a:solidFill>
            <a:ln w="979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4C1A68-07CA-F530-7812-09322B2D91F3}"/>
                </a:ext>
              </a:extLst>
            </p:cNvPr>
            <p:cNvSpPr/>
            <p:nvPr/>
          </p:nvSpPr>
          <p:spPr>
            <a:xfrm>
              <a:off x="4752310" y="4156755"/>
              <a:ext cx="159245" cy="159265"/>
            </a:xfrm>
            <a:custGeom>
              <a:avLst/>
              <a:gdLst>
                <a:gd name="connsiteX0" fmla="*/ 301762 w 603523"/>
                <a:gd name="connsiteY0" fmla="*/ 0 h 603601"/>
                <a:gd name="connsiteX1" fmla="*/ 0 w 603523"/>
                <a:gd name="connsiteY1" fmla="*/ 301762 h 603601"/>
                <a:gd name="connsiteX2" fmla="*/ 301762 w 603523"/>
                <a:gd name="connsiteY2" fmla="*/ 603602 h 603601"/>
                <a:gd name="connsiteX3" fmla="*/ 603524 w 603523"/>
                <a:gd name="connsiteY3" fmla="*/ 301762 h 603601"/>
                <a:gd name="connsiteX4" fmla="*/ 301762 w 603523"/>
                <a:gd name="connsiteY4" fmla="*/ 0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762" y="0"/>
                  </a:moveTo>
                  <a:cubicBezTo>
                    <a:pt x="135367" y="0"/>
                    <a:pt x="0" y="135357"/>
                    <a:pt x="0" y="301762"/>
                  </a:cubicBezTo>
                  <a:cubicBezTo>
                    <a:pt x="0" y="468166"/>
                    <a:pt x="135357" y="603602"/>
                    <a:pt x="301762" y="603602"/>
                  </a:cubicBezTo>
                  <a:cubicBezTo>
                    <a:pt x="468166" y="603602"/>
                    <a:pt x="603524" y="468166"/>
                    <a:pt x="603524" y="301762"/>
                  </a:cubicBezTo>
                  <a:cubicBezTo>
                    <a:pt x="603484" y="135367"/>
                    <a:pt x="468166" y="0"/>
                    <a:pt x="301762" y="0"/>
                  </a:cubicBezTo>
                  <a:close/>
                </a:path>
              </a:pathLst>
            </a:custGeom>
            <a:solidFill>
              <a:srgbClr val="13414B"/>
            </a:solidFill>
            <a:ln w="979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CBF7AD0-A385-1481-7891-42FE5F8D5DEC}"/>
                </a:ext>
              </a:extLst>
            </p:cNvPr>
            <p:cNvSpPr/>
            <p:nvPr/>
          </p:nvSpPr>
          <p:spPr>
            <a:xfrm>
              <a:off x="5147818" y="3767652"/>
              <a:ext cx="159245" cy="159265"/>
            </a:xfrm>
            <a:custGeom>
              <a:avLst/>
              <a:gdLst>
                <a:gd name="connsiteX0" fmla="*/ 301683 w 603523"/>
                <a:gd name="connsiteY0" fmla="*/ 603602 h 603601"/>
                <a:gd name="connsiteX1" fmla="*/ 603524 w 603523"/>
                <a:gd name="connsiteY1" fmla="*/ 301762 h 603601"/>
                <a:gd name="connsiteX2" fmla="*/ 301683 w 603523"/>
                <a:gd name="connsiteY2" fmla="*/ 0 h 603601"/>
                <a:gd name="connsiteX3" fmla="*/ 0 w 603523"/>
                <a:gd name="connsiteY3" fmla="*/ 301762 h 603601"/>
                <a:gd name="connsiteX4" fmla="*/ 301683 w 603523"/>
                <a:gd name="connsiteY4" fmla="*/ 603602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683" y="603602"/>
                  </a:moveTo>
                  <a:cubicBezTo>
                    <a:pt x="468078" y="603602"/>
                    <a:pt x="603524" y="468245"/>
                    <a:pt x="603524" y="301762"/>
                  </a:cubicBezTo>
                  <a:cubicBezTo>
                    <a:pt x="603524" y="135436"/>
                    <a:pt x="468088" y="0"/>
                    <a:pt x="301683" y="0"/>
                  </a:cubicBezTo>
                  <a:cubicBezTo>
                    <a:pt x="135357" y="0"/>
                    <a:pt x="0" y="135357"/>
                    <a:pt x="0" y="301762"/>
                  </a:cubicBezTo>
                  <a:cubicBezTo>
                    <a:pt x="118" y="468235"/>
                    <a:pt x="135357" y="603602"/>
                    <a:pt x="301683" y="603602"/>
                  </a:cubicBezTo>
                  <a:close/>
                </a:path>
              </a:pathLst>
            </a:custGeom>
            <a:solidFill>
              <a:srgbClr val="FF7F7F"/>
            </a:solidFill>
            <a:ln w="979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8A71454-72AD-AD63-7BDD-E88A890ECA79}"/>
                </a:ext>
              </a:extLst>
            </p:cNvPr>
            <p:cNvSpPr/>
            <p:nvPr/>
          </p:nvSpPr>
          <p:spPr>
            <a:xfrm>
              <a:off x="4752310" y="3767652"/>
              <a:ext cx="159245" cy="159265"/>
            </a:xfrm>
            <a:custGeom>
              <a:avLst/>
              <a:gdLst>
                <a:gd name="connsiteX0" fmla="*/ 301762 w 603523"/>
                <a:gd name="connsiteY0" fmla="*/ 603602 h 603601"/>
                <a:gd name="connsiteX1" fmla="*/ 603524 w 603523"/>
                <a:gd name="connsiteY1" fmla="*/ 301762 h 603601"/>
                <a:gd name="connsiteX2" fmla="*/ 301762 w 603523"/>
                <a:gd name="connsiteY2" fmla="*/ 0 h 603601"/>
                <a:gd name="connsiteX3" fmla="*/ 0 w 603523"/>
                <a:gd name="connsiteY3" fmla="*/ 301762 h 603601"/>
                <a:gd name="connsiteX4" fmla="*/ 301762 w 603523"/>
                <a:gd name="connsiteY4" fmla="*/ 603602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762" y="603602"/>
                  </a:moveTo>
                  <a:cubicBezTo>
                    <a:pt x="468157" y="603602"/>
                    <a:pt x="603524" y="468245"/>
                    <a:pt x="603524" y="301762"/>
                  </a:cubicBezTo>
                  <a:cubicBezTo>
                    <a:pt x="603524" y="135436"/>
                    <a:pt x="468166" y="0"/>
                    <a:pt x="301762" y="0"/>
                  </a:cubicBezTo>
                  <a:cubicBezTo>
                    <a:pt x="135357" y="0"/>
                    <a:pt x="0" y="135357"/>
                    <a:pt x="0" y="301762"/>
                  </a:cubicBezTo>
                  <a:cubicBezTo>
                    <a:pt x="0" y="468235"/>
                    <a:pt x="135357" y="603602"/>
                    <a:pt x="301762" y="603602"/>
                  </a:cubicBezTo>
                  <a:close/>
                </a:path>
              </a:pathLst>
            </a:custGeom>
            <a:solidFill>
              <a:srgbClr val="13414B"/>
            </a:solidFill>
            <a:ln w="979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9FFEDCA-0B86-95A5-A071-27F4E1EC051E}"/>
                </a:ext>
              </a:extLst>
            </p:cNvPr>
            <p:cNvSpPr/>
            <p:nvPr/>
          </p:nvSpPr>
          <p:spPr>
            <a:xfrm>
              <a:off x="4752310" y="3378577"/>
              <a:ext cx="159245" cy="159265"/>
            </a:xfrm>
            <a:custGeom>
              <a:avLst/>
              <a:gdLst>
                <a:gd name="connsiteX0" fmla="*/ 301762 w 603523"/>
                <a:gd name="connsiteY0" fmla="*/ 603602 h 603601"/>
                <a:gd name="connsiteX1" fmla="*/ 603524 w 603523"/>
                <a:gd name="connsiteY1" fmla="*/ 301840 h 603601"/>
                <a:gd name="connsiteX2" fmla="*/ 301762 w 603523"/>
                <a:gd name="connsiteY2" fmla="*/ 0 h 603601"/>
                <a:gd name="connsiteX3" fmla="*/ 0 w 603523"/>
                <a:gd name="connsiteY3" fmla="*/ 301840 h 603601"/>
                <a:gd name="connsiteX4" fmla="*/ 301762 w 603523"/>
                <a:gd name="connsiteY4" fmla="*/ 603602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762" y="603602"/>
                  </a:moveTo>
                  <a:cubicBezTo>
                    <a:pt x="468157" y="603602"/>
                    <a:pt x="603524" y="468313"/>
                    <a:pt x="603524" y="301840"/>
                  </a:cubicBezTo>
                  <a:cubicBezTo>
                    <a:pt x="603524" y="135367"/>
                    <a:pt x="468166" y="0"/>
                    <a:pt x="301762" y="0"/>
                  </a:cubicBezTo>
                  <a:cubicBezTo>
                    <a:pt x="135357" y="0"/>
                    <a:pt x="0" y="135357"/>
                    <a:pt x="0" y="301840"/>
                  </a:cubicBezTo>
                  <a:cubicBezTo>
                    <a:pt x="0" y="468352"/>
                    <a:pt x="135357" y="603602"/>
                    <a:pt x="301762" y="603602"/>
                  </a:cubicBezTo>
                  <a:close/>
                </a:path>
              </a:pathLst>
            </a:custGeom>
            <a:solidFill>
              <a:srgbClr val="13414B"/>
            </a:solidFill>
            <a:ln w="979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EB1841-C752-ACB6-129A-27B5C41A1E39}"/>
                </a:ext>
              </a:extLst>
            </p:cNvPr>
            <p:cNvSpPr/>
            <p:nvPr/>
          </p:nvSpPr>
          <p:spPr>
            <a:xfrm>
              <a:off x="4897187" y="3914077"/>
              <a:ext cx="262787" cy="257748"/>
            </a:xfrm>
            <a:custGeom>
              <a:avLst/>
              <a:gdLst>
                <a:gd name="connsiteX0" fmla="*/ 898467 w 995938"/>
                <a:gd name="connsiteY0" fmla="*/ 976844 h 976843"/>
                <a:gd name="connsiteX1" fmla="*/ 987709 w 995938"/>
                <a:gd name="connsiteY1" fmla="*/ 884271 h 976843"/>
                <a:gd name="connsiteX2" fmla="*/ 586447 w 995938"/>
                <a:gd name="connsiteY2" fmla="*/ 491807 h 976843"/>
                <a:gd name="connsiteX3" fmla="*/ 995938 w 995938"/>
                <a:gd name="connsiteY3" fmla="*/ 91123 h 976843"/>
                <a:gd name="connsiteX4" fmla="*/ 905246 w 995938"/>
                <a:gd name="connsiteY4" fmla="*/ 0 h 976843"/>
                <a:gd name="connsiteX5" fmla="*/ 494452 w 995938"/>
                <a:gd name="connsiteY5" fmla="*/ 401879 h 976843"/>
                <a:gd name="connsiteX6" fmla="*/ 92162 w 995938"/>
                <a:gd name="connsiteY6" fmla="*/ 8230 h 976843"/>
                <a:gd name="connsiteX7" fmla="*/ 0 w 995938"/>
                <a:gd name="connsiteY7" fmla="*/ 97971 h 976843"/>
                <a:gd name="connsiteX8" fmla="*/ 402565 w 995938"/>
                <a:gd name="connsiteY8" fmla="*/ 491807 h 976843"/>
                <a:gd name="connsiteX9" fmla="*/ 8386 w 995938"/>
                <a:gd name="connsiteY9" fmla="*/ 877413 h 976843"/>
                <a:gd name="connsiteX10" fmla="*/ 99088 w 995938"/>
                <a:gd name="connsiteY10" fmla="*/ 968536 h 976843"/>
                <a:gd name="connsiteX11" fmla="*/ 494530 w 995938"/>
                <a:gd name="connsiteY11" fmla="*/ 581666 h 97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938" h="976843">
                  <a:moveTo>
                    <a:pt x="898467" y="976844"/>
                  </a:moveTo>
                  <a:cubicBezTo>
                    <a:pt x="923077" y="941447"/>
                    <a:pt x="953771" y="910831"/>
                    <a:pt x="987709" y="884271"/>
                  </a:cubicBezTo>
                  <a:lnTo>
                    <a:pt x="586447" y="491807"/>
                  </a:lnTo>
                  <a:lnTo>
                    <a:pt x="995938" y="91123"/>
                  </a:lnTo>
                  <a:cubicBezTo>
                    <a:pt x="961384" y="65327"/>
                    <a:pt x="930807" y="34790"/>
                    <a:pt x="905246" y="0"/>
                  </a:cubicBezTo>
                  <a:lnTo>
                    <a:pt x="494452" y="401879"/>
                  </a:lnTo>
                  <a:lnTo>
                    <a:pt x="92162" y="8230"/>
                  </a:lnTo>
                  <a:cubicBezTo>
                    <a:pt x="65749" y="42363"/>
                    <a:pt x="35250" y="73018"/>
                    <a:pt x="0" y="97971"/>
                  </a:cubicBezTo>
                  <a:lnTo>
                    <a:pt x="402565" y="491807"/>
                  </a:lnTo>
                  <a:lnTo>
                    <a:pt x="8386" y="877413"/>
                  </a:lnTo>
                  <a:cubicBezTo>
                    <a:pt x="42951" y="903209"/>
                    <a:pt x="73527" y="933746"/>
                    <a:pt x="99088" y="968536"/>
                  </a:cubicBezTo>
                  <a:lnTo>
                    <a:pt x="494530" y="581666"/>
                  </a:lnTo>
                  <a:close/>
                </a:path>
              </a:pathLst>
            </a:custGeom>
            <a:solidFill>
              <a:srgbClr val="000000"/>
            </a:solidFill>
            <a:ln w="979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5225253-A67D-A817-F26F-CF57CB0D0C52}"/>
                </a:ext>
              </a:extLst>
            </p:cNvPr>
            <p:cNvSpPr/>
            <p:nvPr/>
          </p:nvSpPr>
          <p:spPr>
            <a:xfrm>
              <a:off x="5147818" y="3378577"/>
              <a:ext cx="159245" cy="159265"/>
            </a:xfrm>
            <a:custGeom>
              <a:avLst/>
              <a:gdLst>
                <a:gd name="connsiteX0" fmla="*/ 301683 w 603523"/>
                <a:gd name="connsiteY0" fmla="*/ 603602 h 603601"/>
                <a:gd name="connsiteX1" fmla="*/ 603524 w 603523"/>
                <a:gd name="connsiteY1" fmla="*/ 301840 h 603601"/>
                <a:gd name="connsiteX2" fmla="*/ 301683 w 603523"/>
                <a:gd name="connsiteY2" fmla="*/ 0 h 603601"/>
                <a:gd name="connsiteX3" fmla="*/ 0 w 603523"/>
                <a:gd name="connsiteY3" fmla="*/ 301840 h 603601"/>
                <a:gd name="connsiteX4" fmla="*/ 301683 w 603523"/>
                <a:gd name="connsiteY4" fmla="*/ 603602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683" y="603602"/>
                  </a:moveTo>
                  <a:cubicBezTo>
                    <a:pt x="468078" y="603602"/>
                    <a:pt x="603524" y="468313"/>
                    <a:pt x="603524" y="301840"/>
                  </a:cubicBezTo>
                  <a:cubicBezTo>
                    <a:pt x="603524" y="135367"/>
                    <a:pt x="468088" y="0"/>
                    <a:pt x="301683" y="0"/>
                  </a:cubicBezTo>
                  <a:cubicBezTo>
                    <a:pt x="135357" y="0"/>
                    <a:pt x="0" y="135357"/>
                    <a:pt x="0" y="301840"/>
                  </a:cubicBezTo>
                  <a:cubicBezTo>
                    <a:pt x="39" y="468352"/>
                    <a:pt x="135357" y="603602"/>
                    <a:pt x="301683" y="603602"/>
                  </a:cubicBezTo>
                  <a:close/>
                </a:path>
              </a:pathLst>
            </a:custGeom>
            <a:solidFill>
              <a:srgbClr val="FF7F7F"/>
            </a:solidFill>
            <a:ln w="979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9ECAEF-71AC-59AE-42F5-AA8547DF81C1}"/>
                </a:ext>
              </a:extLst>
            </p:cNvPr>
            <p:cNvSpPr/>
            <p:nvPr/>
          </p:nvSpPr>
          <p:spPr>
            <a:xfrm>
              <a:off x="5147818" y="4545831"/>
              <a:ext cx="159245" cy="159266"/>
            </a:xfrm>
            <a:custGeom>
              <a:avLst/>
              <a:gdLst>
                <a:gd name="connsiteX0" fmla="*/ 301683 w 603523"/>
                <a:gd name="connsiteY0" fmla="*/ 0 h 603602"/>
                <a:gd name="connsiteX1" fmla="*/ 0 w 603523"/>
                <a:gd name="connsiteY1" fmla="*/ 301762 h 603602"/>
                <a:gd name="connsiteX2" fmla="*/ 301683 w 603523"/>
                <a:gd name="connsiteY2" fmla="*/ 603602 h 603602"/>
                <a:gd name="connsiteX3" fmla="*/ 603524 w 603523"/>
                <a:gd name="connsiteY3" fmla="*/ 301762 h 603602"/>
                <a:gd name="connsiteX4" fmla="*/ 301683 w 603523"/>
                <a:gd name="connsiteY4" fmla="*/ 0 h 603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2">
                  <a:moveTo>
                    <a:pt x="301683" y="0"/>
                  </a:moveTo>
                  <a:cubicBezTo>
                    <a:pt x="135357" y="0"/>
                    <a:pt x="0" y="135357"/>
                    <a:pt x="0" y="301762"/>
                  </a:cubicBezTo>
                  <a:cubicBezTo>
                    <a:pt x="0" y="468157"/>
                    <a:pt x="135289" y="603602"/>
                    <a:pt x="301683" y="603602"/>
                  </a:cubicBezTo>
                  <a:cubicBezTo>
                    <a:pt x="468078" y="603602"/>
                    <a:pt x="603524" y="468166"/>
                    <a:pt x="603524" y="301762"/>
                  </a:cubicBezTo>
                  <a:cubicBezTo>
                    <a:pt x="603602" y="135367"/>
                    <a:pt x="468166" y="0"/>
                    <a:pt x="301683" y="0"/>
                  </a:cubicBezTo>
                  <a:close/>
                </a:path>
              </a:pathLst>
            </a:custGeom>
            <a:solidFill>
              <a:srgbClr val="FF7F7F"/>
            </a:solidFill>
            <a:ln w="979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CA9AD79-C9AA-8B52-8927-36FAD71376CD}"/>
                </a:ext>
              </a:extLst>
            </p:cNvPr>
            <p:cNvSpPr/>
            <p:nvPr/>
          </p:nvSpPr>
          <p:spPr>
            <a:xfrm>
              <a:off x="4752310" y="4545831"/>
              <a:ext cx="159245" cy="159263"/>
            </a:xfrm>
            <a:custGeom>
              <a:avLst/>
              <a:gdLst>
                <a:gd name="connsiteX0" fmla="*/ 301762 w 603523"/>
                <a:gd name="connsiteY0" fmla="*/ 0 h 603591"/>
                <a:gd name="connsiteX1" fmla="*/ 0 w 603523"/>
                <a:gd name="connsiteY1" fmla="*/ 301566 h 603591"/>
                <a:gd name="connsiteX2" fmla="*/ 301762 w 603523"/>
                <a:gd name="connsiteY2" fmla="*/ 603592 h 603591"/>
                <a:gd name="connsiteX3" fmla="*/ 603524 w 603523"/>
                <a:gd name="connsiteY3" fmla="*/ 301566 h 603591"/>
                <a:gd name="connsiteX4" fmla="*/ 301762 w 603523"/>
                <a:gd name="connsiteY4" fmla="*/ 0 h 60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591">
                  <a:moveTo>
                    <a:pt x="301762" y="0"/>
                  </a:moveTo>
                  <a:cubicBezTo>
                    <a:pt x="135367" y="0"/>
                    <a:pt x="0" y="135289"/>
                    <a:pt x="0" y="301566"/>
                  </a:cubicBezTo>
                  <a:cubicBezTo>
                    <a:pt x="0" y="468039"/>
                    <a:pt x="135357" y="603592"/>
                    <a:pt x="301762" y="603592"/>
                  </a:cubicBezTo>
                  <a:cubicBezTo>
                    <a:pt x="468166" y="603592"/>
                    <a:pt x="603524" y="468078"/>
                    <a:pt x="603524" y="301566"/>
                  </a:cubicBezTo>
                  <a:cubicBezTo>
                    <a:pt x="603484" y="135279"/>
                    <a:pt x="468166" y="0"/>
                    <a:pt x="301762" y="0"/>
                  </a:cubicBezTo>
                  <a:close/>
                </a:path>
              </a:pathLst>
            </a:custGeom>
            <a:solidFill>
              <a:srgbClr val="13414B"/>
            </a:solidFill>
            <a:ln w="979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54600F8-5A5E-C48C-58D0-9CC56BF1B2B7}"/>
                </a:ext>
              </a:extLst>
            </p:cNvPr>
            <p:cNvSpPr/>
            <p:nvPr/>
          </p:nvSpPr>
          <p:spPr>
            <a:xfrm>
              <a:off x="5543338" y="4156703"/>
              <a:ext cx="159265" cy="159266"/>
            </a:xfrm>
            <a:custGeom>
              <a:avLst/>
              <a:gdLst>
                <a:gd name="connsiteX0" fmla="*/ 301762 w 603602"/>
                <a:gd name="connsiteY0" fmla="*/ 0 h 603602"/>
                <a:gd name="connsiteX1" fmla="*/ 0 w 603602"/>
                <a:gd name="connsiteY1" fmla="*/ 301840 h 603602"/>
                <a:gd name="connsiteX2" fmla="*/ 301762 w 603602"/>
                <a:gd name="connsiteY2" fmla="*/ 603602 h 603602"/>
                <a:gd name="connsiteX3" fmla="*/ 603602 w 603602"/>
                <a:gd name="connsiteY3" fmla="*/ 301840 h 603602"/>
                <a:gd name="connsiteX4" fmla="*/ 301762 w 603602"/>
                <a:gd name="connsiteY4" fmla="*/ 0 h 603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602" h="603602">
                  <a:moveTo>
                    <a:pt x="301762" y="0"/>
                  </a:moveTo>
                  <a:cubicBezTo>
                    <a:pt x="135436" y="0"/>
                    <a:pt x="0" y="135436"/>
                    <a:pt x="0" y="301840"/>
                  </a:cubicBezTo>
                  <a:cubicBezTo>
                    <a:pt x="0" y="468166"/>
                    <a:pt x="135358" y="603602"/>
                    <a:pt x="301762" y="603602"/>
                  </a:cubicBezTo>
                  <a:cubicBezTo>
                    <a:pt x="468166" y="603602"/>
                    <a:pt x="603602" y="468245"/>
                    <a:pt x="603602" y="301840"/>
                  </a:cubicBezTo>
                  <a:cubicBezTo>
                    <a:pt x="603602" y="135446"/>
                    <a:pt x="468245" y="0"/>
                    <a:pt x="301762" y="0"/>
                  </a:cubicBezTo>
                  <a:close/>
                </a:path>
              </a:pathLst>
            </a:custGeom>
            <a:solidFill>
              <a:srgbClr val="000000"/>
            </a:solidFill>
            <a:ln w="979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713D033-F7FC-9AF7-11AE-12712C2CD5EC}"/>
                </a:ext>
              </a:extLst>
            </p:cNvPr>
            <p:cNvSpPr/>
            <p:nvPr/>
          </p:nvSpPr>
          <p:spPr>
            <a:xfrm>
              <a:off x="4356770" y="4156755"/>
              <a:ext cx="159245" cy="159265"/>
            </a:xfrm>
            <a:custGeom>
              <a:avLst/>
              <a:gdLst>
                <a:gd name="connsiteX0" fmla="*/ 301762 w 603523"/>
                <a:gd name="connsiteY0" fmla="*/ 0 h 603601"/>
                <a:gd name="connsiteX1" fmla="*/ 0 w 603523"/>
                <a:gd name="connsiteY1" fmla="*/ 301762 h 603601"/>
                <a:gd name="connsiteX2" fmla="*/ 301762 w 603523"/>
                <a:gd name="connsiteY2" fmla="*/ 603602 h 603601"/>
                <a:gd name="connsiteX3" fmla="*/ 603524 w 603523"/>
                <a:gd name="connsiteY3" fmla="*/ 301762 h 603601"/>
                <a:gd name="connsiteX4" fmla="*/ 301762 w 603523"/>
                <a:gd name="connsiteY4" fmla="*/ 0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762" y="0"/>
                  </a:moveTo>
                  <a:cubicBezTo>
                    <a:pt x="135367" y="0"/>
                    <a:pt x="0" y="135357"/>
                    <a:pt x="0" y="301762"/>
                  </a:cubicBezTo>
                  <a:cubicBezTo>
                    <a:pt x="0" y="468166"/>
                    <a:pt x="135357" y="603602"/>
                    <a:pt x="301762" y="603602"/>
                  </a:cubicBezTo>
                  <a:cubicBezTo>
                    <a:pt x="468166" y="603602"/>
                    <a:pt x="603524" y="468166"/>
                    <a:pt x="603524" y="301762"/>
                  </a:cubicBezTo>
                  <a:cubicBezTo>
                    <a:pt x="603524" y="135357"/>
                    <a:pt x="468166" y="0"/>
                    <a:pt x="301762" y="0"/>
                  </a:cubicBezTo>
                  <a:close/>
                </a:path>
              </a:pathLst>
            </a:custGeom>
            <a:solidFill>
              <a:srgbClr val="8ECAE6"/>
            </a:solidFill>
            <a:ln w="979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FD3255E-B081-E1E0-6C82-1882BC035E85}"/>
                </a:ext>
              </a:extLst>
            </p:cNvPr>
            <p:cNvSpPr/>
            <p:nvPr/>
          </p:nvSpPr>
          <p:spPr>
            <a:xfrm>
              <a:off x="4356770" y="3767626"/>
              <a:ext cx="159245" cy="159265"/>
            </a:xfrm>
            <a:custGeom>
              <a:avLst/>
              <a:gdLst>
                <a:gd name="connsiteX0" fmla="*/ 301762 w 603523"/>
                <a:gd name="connsiteY0" fmla="*/ 603602 h 603601"/>
                <a:gd name="connsiteX1" fmla="*/ 603524 w 603523"/>
                <a:gd name="connsiteY1" fmla="*/ 301840 h 603601"/>
                <a:gd name="connsiteX2" fmla="*/ 301762 w 603523"/>
                <a:gd name="connsiteY2" fmla="*/ 0 h 603601"/>
                <a:gd name="connsiteX3" fmla="*/ 0 w 603523"/>
                <a:gd name="connsiteY3" fmla="*/ 301840 h 603601"/>
                <a:gd name="connsiteX4" fmla="*/ 301762 w 603523"/>
                <a:gd name="connsiteY4" fmla="*/ 603602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601">
                  <a:moveTo>
                    <a:pt x="301762" y="603602"/>
                  </a:moveTo>
                  <a:cubicBezTo>
                    <a:pt x="468156" y="603602"/>
                    <a:pt x="603524" y="468245"/>
                    <a:pt x="603524" y="301840"/>
                  </a:cubicBezTo>
                  <a:cubicBezTo>
                    <a:pt x="603524" y="135436"/>
                    <a:pt x="468166" y="0"/>
                    <a:pt x="301762" y="0"/>
                  </a:cubicBezTo>
                  <a:cubicBezTo>
                    <a:pt x="135357" y="0"/>
                    <a:pt x="0" y="135357"/>
                    <a:pt x="0" y="301840"/>
                  </a:cubicBezTo>
                  <a:cubicBezTo>
                    <a:pt x="0" y="468235"/>
                    <a:pt x="135357" y="603602"/>
                    <a:pt x="301762" y="603602"/>
                  </a:cubicBezTo>
                  <a:close/>
                </a:path>
              </a:pathLst>
            </a:custGeom>
            <a:solidFill>
              <a:srgbClr val="8ECAE6"/>
            </a:solidFill>
            <a:ln w="979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15F0D38-28CA-C8C0-97AF-4C6113E23663}"/>
                </a:ext>
              </a:extLst>
            </p:cNvPr>
            <p:cNvSpPr/>
            <p:nvPr/>
          </p:nvSpPr>
          <p:spPr>
            <a:xfrm>
              <a:off x="4508397" y="3882904"/>
              <a:ext cx="233405" cy="317879"/>
            </a:xfrm>
            <a:custGeom>
              <a:avLst/>
              <a:gdLst>
                <a:gd name="connsiteX0" fmla="*/ 87449 w 884584"/>
                <a:gd name="connsiteY0" fmla="*/ 1105960 h 1204734"/>
                <a:gd name="connsiteX1" fmla="*/ 413361 w 884584"/>
                <a:gd name="connsiteY1" fmla="*/ 704356 h 1204734"/>
                <a:gd name="connsiteX2" fmla="*/ 819521 w 884584"/>
                <a:gd name="connsiteY2" fmla="*/ 1204735 h 1204734"/>
                <a:gd name="connsiteX3" fmla="*/ 884584 w 884584"/>
                <a:gd name="connsiteY3" fmla="*/ 1080781 h 1204734"/>
                <a:gd name="connsiteX4" fmla="*/ 496255 w 884584"/>
                <a:gd name="connsiteY4" fmla="*/ 602367 h 1204734"/>
                <a:gd name="connsiteX5" fmla="*/ 884584 w 884584"/>
                <a:gd name="connsiteY5" fmla="*/ 123953 h 1204734"/>
                <a:gd name="connsiteX6" fmla="*/ 819600 w 884584"/>
                <a:gd name="connsiteY6" fmla="*/ 0 h 1204734"/>
                <a:gd name="connsiteX7" fmla="*/ 413440 w 884584"/>
                <a:gd name="connsiteY7" fmla="*/ 500379 h 1204734"/>
                <a:gd name="connsiteX8" fmla="*/ 87528 w 884584"/>
                <a:gd name="connsiteY8" fmla="*/ 98775 h 1204734"/>
                <a:gd name="connsiteX9" fmla="*/ 0 w 884584"/>
                <a:gd name="connsiteY9" fmla="*/ 195061 h 1204734"/>
                <a:gd name="connsiteX10" fmla="*/ 330654 w 884584"/>
                <a:gd name="connsiteY10" fmla="*/ 602407 h 1204734"/>
                <a:gd name="connsiteX11" fmla="*/ 0 w 884584"/>
                <a:gd name="connsiteY11" fmla="*/ 1009752 h 1204734"/>
                <a:gd name="connsiteX12" fmla="*/ 87449 w 884584"/>
                <a:gd name="connsiteY12" fmla="*/ 1105960 h 12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4584" h="1204734">
                  <a:moveTo>
                    <a:pt x="87449" y="1105960"/>
                  </a:moveTo>
                  <a:lnTo>
                    <a:pt x="413361" y="704356"/>
                  </a:lnTo>
                  <a:lnTo>
                    <a:pt x="819521" y="1204735"/>
                  </a:lnTo>
                  <a:cubicBezTo>
                    <a:pt x="834521" y="1159649"/>
                    <a:pt x="856300" y="1117903"/>
                    <a:pt x="884584" y="1080781"/>
                  </a:cubicBezTo>
                  <a:lnTo>
                    <a:pt x="496255" y="602367"/>
                  </a:lnTo>
                  <a:lnTo>
                    <a:pt x="884584" y="123953"/>
                  </a:lnTo>
                  <a:cubicBezTo>
                    <a:pt x="856300" y="86754"/>
                    <a:pt x="834599" y="45155"/>
                    <a:pt x="819600" y="0"/>
                  </a:cubicBezTo>
                  <a:lnTo>
                    <a:pt x="413440" y="500379"/>
                  </a:lnTo>
                  <a:lnTo>
                    <a:pt x="87528" y="98775"/>
                  </a:lnTo>
                  <a:cubicBezTo>
                    <a:pt x="63603" y="135475"/>
                    <a:pt x="33604" y="167198"/>
                    <a:pt x="0" y="195061"/>
                  </a:cubicBezTo>
                  <a:lnTo>
                    <a:pt x="330654" y="602407"/>
                  </a:lnTo>
                  <a:lnTo>
                    <a:pt x="0" y="1009752"/>
                  </a:lnTo>
                  <a:cubicBezTo>
                    <a:pt x="33526" y="1037537"/>
                    <a:pt x="63603" y="1069192"/>
                    <a:pt x="87449" y="1105960"/>
                  </a:cubicBezTo>
                  <a:close/>
                </a:path>
              </a:pathLst>
            </a:custGeom>
            <a:solidFill>
              <a:srgbClr val="000000"/>
            </a:solidFill>
            <a:ln w="979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2E7400-C464-A7A2-31D5-8DBB2F94E626}"/>
                </a:ext>
              </a:extLst>
            </p:cNvPr>
            <p:cNvSpPr/>
            <p:nvPr/>
          </p:nvSpPr>
          <p:spPr>
            <a:xfrm>
              <a:off x="4896858" y="3525306"/>
              <a:ext cx="263479" cy="257750"/>
            </a:xfrm>
            <a:custGeom>
              <a:avLst/>
              <a:gdLst>
                <a:gd name="connsiteX0" fmla="*/ 92426 w 998564"/>
                <a:gd name="connsiteY0" fmla="*/ 8363 h 976849"/>
                <a:gd name="connsiteX1" fmla="*/ 0 w 998564"/>
                <a:gd name="connsiteY1" fmla="*/ 97876 h 976849"/>
                <a:gd name="connsiteX2" fmla="*/ 403750 w 998564"/>
                <a:gd name="connsiteY2" fmla="*/ 492822 h 976849"/>
                <a:gd name="connsiteX3" fmla="*/ 10796 w 998564"/>
                <a:gd name="connsiteY3" fmla="*/ 877203 h 976849"/>
                <a:gd name="connsiteX4" fmla="*/ 101312 w 998564"/>
                <a:gd name="connsiteY4" fmla="*/ 968512 h 976849"/>
                <a:gd name="connsiteX5" fmla="*/ 495804 w 998564"/>
                <a:gd name="connsiteY5" fmla="*/ 582671 h 976849"/>
                <a:gd name="connsiteX6" fmla="*/ 898790 w 998564"/>
                <a:gd name="connsiteY6" fmla="*/ 976850 h 976849"/>
                <a:gd name="connsiteX7" fmla="*/ 987767 w 998564"/>
                <a:gd name="connsiteY7" fmla="*/ 884002 h 976849"/>
                <a:gd name="connsiteX8" fmla="*/ 587770 w 998564"/>
                <a:gd name="connsiteY8" fmla="*/ 492841 h 976849"/>
                <a:gd name="connsiteX9" fmla="*/ 998564 w 998564"/>
                <a:gd name="connsiteY9" fmla="*/ 91045 h 976849"/>
                <a:gd name="connsiteX10" fmla="*/ 907588 w 998564"/>
                <a:gd name="connsiteY10" fmla="*/ 0 h 976849"/>
                <a:gd name="connsiteX11" fmla="*/ 495775 w 998564"/>
                <a:gd name="connsiteY11" fmla="*/ 402825 h 97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8564" h="976849">
                  <a:moveTo>
                    <a:pt x="92426" y="8363"/>
                  </a:moveTo>
                  <a:cubicBezTo>
                    <a:pt x="65944" y="42385"/>
                    <a:pt x="35407" y="73078"/>
                    <a:pt x="0" y="97876"/>
                  </a:cubicBezTo>
                  <a:lnTo>
                    <a:pt x="403750" y="492822"/>
                  </a:lnTo>
                  <a:lnTo>
                    <a:pt x="10796" y="877203"/>
                  </a:lnTo>
                  <a:cubicBezTo>
                    <a:pt x="45361" y="903067"/>
                    <a:pt x="75859" y="933605"/>
                    <a:pt x="101312" y="968512"/>
                  </a:cubicBezTo>
                  <a:lnTo>
                    <a:pt x="495804" y="582671"/>
                  </a:lnTo>
                  <a:lnTo>
                    <a:pt x="898790" y="976850"/>
                  </a:lnTo>
                  <a:cubicBezTo>
                    <a:pt x="923322" y="941257"/>
                    <a:pt x="954007" y="910758"/>
                    <a:pt x="987767" y="884002"/>
                  </a:cubicBezTo>
                  <a:lnTo>
                    <a:pt x="587770" y="492841"/>
                  </a:lnTo>
                  <a:lnTo>
                    <a:pt x="998564" y="91045"/>
                  </a:lnTo>
                  <a:cubicBezTo>
                    <a:pt x="963853" y="65327"/>
                    <a:pt x="933237" y="34826"/>
                    <a:pt x="907588" y="0"/>
                  </a:cubicBezTo>
                  <a:lnTo>
                    <a:pt x="495775" y="402825"/>
                  </a:lnTo>
                  <a:close/>
                </a:path>
              </a:pathLst>
            </a:custGeom>
            <a:solidFill>
              <a:srgbClr val="000000"/>
            </a:solidFill>
            <a:ln w="9797"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B5F9886-B838-1A33-D25C-D64587D5B46E}"/>
                </a:ext>
              </a:extLst>
            </p:cNvPr>
            <p:cNvSpPr/>
            <p:nvPr/>
          </p:nvSpPr>
          <p:spPr>
            <a:xfrm>
              <a:off x="4508402" y="4298028"/>
              <a:ext cx="233364" cy="291848"/>
            </a:xfrm>
            <a:custGeom>
              <a:avLst/>
              <a:gdLst>
                <a:gd name="connsiteX0" fmla="*/ 884427 w 884427"/>
                <a:gd name="connsiteY0" fmla="*/ 982066 h 1106077"/>
                <a:gd name="connsiteX1" fmla="*/ 87528 w 884427"/>
                <a:gd name="connsiteY1" fmla="*/ 0 h 1106077"/>
                <a:gd name="connsiteX2" fmla="*/ 0 w 884427"/>
                <a:gd name="connsiteY2" fmla="*/ 96286 h 1106077"/>
                <a:gd name="connsiteX3" fmla="*/ 819443 w 884427"/>
                <a:gd name="connsiteY3" fmla="*/ 1106078 h 1106077"/>
                <a:gd name="connsiteX4" fmla="*/ 884427 w 884427"/>
                <a:gd name="connsiteY4" fmla="*/ 982124 h 110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427" h="1106077">
                  <a:moveTo>
                    <a:pt x="884427" y="982066"/>
                  </a:moveTo>
                  <a:lnTo>
                    <a:pt x="87528" y="0"/>
                  </a:lnTo>
                  <a:cubicBezTo>
                    <a:pt x="63681" y="36700"/>
                    <a:pt x="33604" y="68423"/>
                    <a:pt x="0" y="96286"/>
                  </a:cubicBezTo>
                  <a:lnTo>
                    <a:pt x="819443" y="1106078"/>
                  </a:lnTo>
                  <a:cubicBezTo>
                    <a:pt x="834452" y="1060884"/>
                    <a:pt x="856221" y="1019324"/>
                    <a:pt x="884427" y="982124"/>
                  </a:cubicBezTo>
                  <a:close/>
                </a:path>
              </a:pathLst>
            </a:custGeom>
            <a:solidFill>
              <a:srgbClr val="000000"/>
            </a:solidFill>
            <a:ln w="979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C776FA9-D6DD-9DC3-F64D-305F6D42093E}"/>
                </a:ext>
              </a:extLst>
            </p:cNvPr>
            <p:cNvSpPr/>
            <p:nvPr/>
          </p:nvSpPr>
          <p:spPr>
            <a:xfrm>
              <a:off x="4508402" y="3493837"/>
              <a:ext cx="233413" cy="291807"/>
            </a:xfrm>
            <a:custGeom>
              <a:avLst/>
              <a:gdLst>
                <a:gd name="connsiteX0" fmla="*/ 87528 w 884613"/>
                <a:gd name="connsiteY0" fmla="*/ 1105921 h 1105921"/>
                <a:gd name="connsiteX1" fmla="*/ 884614 w 884613"/>
                <a:gd name="connsiteY1" fmla="*/ 123953 h 1105921"/>
                <a:gd name="connsiteX2" fmla="*/ 819629 w 884613"/>
                <a:gd name="connsiteY2" fmla="*/ 0 h 1105921"/>
                <a:gd name="connsiteX3" fmla="*/ 0 w 884613"/>
                <a:gd name="connsiteY3" fmla="*/ 1009596 h 1105921"/>
                <a:gd name="connsiteX4" fmla="*/ 87528 w 884613"/>
                <a:gd name="connsiteY4" fmla="*/ 1105882 h 1105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613" h="1105921">
                  <a:moveTo>
                    <a:pt x="87528" y="1105921"/>
                  </a:moveTo>
                  <a:lnTo>
                    <a:pt x="884614" y="123953"/>
                  </a:lnTo>
                  <a:cubicBezTo>
                    <a:pt x="856329" y="86755"/>
                    <a:pt x="834629" y="45155"/>
                    <a:pt x="819629" y="0"/>
                  </a:cubicBezTo>
                  <a:lnTo>
                    <a:pt x="0" y="1009596"/>
                  </a:lnTo>
                  <a:cubicBezTo>
                    <a:pt x="33604" y="1037459"/>
                    <a:pt x="63603" y="1069182"/>
                    <a:pt x="87528" y="1105882"/>
                  </a:cubicBezTo>
                  <a:close/>
                </a:path>
              </a:pathLst>
            </a:custGeom>
            <a:solidFill>
              <a:srgbClr val="000000"/>
            </a:solidFill>
            <a:ln w="9797"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E788400-6956-061D-B510-00C03E4FEA90}"/>
                </a:ext>
              </a:extLst>
            </p:cNvPr>
            <p:cNvSpPr/>
            <p:nvPr/>
          </p:nvSpPr>
          <p:spPr>
            <a:xfrm>
              <a:off x="4943762" y="3441267"/>
              <a:ext cx="171885" cy="33929"/>
            </a:xfrm>
            <a:custGeom>
              <a:avLst/>
              <a:gdLst>
                <a:gd name="connsiteX0" fmla="*/ 0 w 651431"/>
                <a:gd name="connsiteY0" fmla="*/ 0 h 128587"/>
                <a:gd name="connsiteX1" fmla="*/ 6505 w 651431"/>
                <a:gd name="connsiteY1" fmla="*/ 64294 h 128587"/>
                <a:gd name="connsiteX2" fmla="*/ 0 w 651431"/>
                <a:gd name="connsiteY2" fmla="*/ 128588 h 128587"/>
                <a:gd name="connsiteX3" fmla="*/ 651432 w 651431"/>
                <a:gd name="connsiteY3" fmla="*/ 128588 h 128587"/>
                <a:gd name="connsiteX4" fmla="*/ 644926 w 651431"/>
                <a:gd name="connsiteY4" fmla="*/ 64294 h 128587"/>
                <a:gd name="connsiteX5" fmla="*/ 651432 w 651431"/>
                <a:gd name="connsiteY5"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431" h="128587">
                  <a:moveTo>
                    <a:pt x="0" y="0"/>
                  </a:moveTo>
                  <a:cubicBezTo>
                    <a:pt x="3174" y="21164"/>
                    <a:pt x="6505" y="42250"/>
                    <a:pt x="6505" y="64294"/>
                  </a:cubicBezTo>
                  <a:cubicBezTo>
                    <a:pt x="6505" y="86337"/>
                    <a:pt x="3174" y="107501"/>
                    <a:pt x="0" y="128588"/>
                  </a:cubicBezTo>
                  <a:lnTo>
                    <a:pt x="651432" y="128588"/>
                  </a:lnTo>
                  <a:cubicBezTo>
                    <a:pt x="648179" y="107501"/>
                    <a:pt x="644926" y="86337"/>
                    <a:pt x="644926" y="64294"/>
                  </a:cubicBezTo>
                  <a:cubicBezTo>
                    <a:pt x="644926" y="42250"/>
                    <a:pt x="648179" y="21164"/>
                    <a:pt x="651432" y="0"/>
                  </a:cubicBezTo>
                  <a:close/>
                </a:path>
              </a:pathLst>
            </a:custGeom>
            <a:solidFill>
              <a:srgbClr val="000000"/>
            </a:solidFill>
            <a:ln w="979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1D60058-8795-6C84-5B95-E967E47832CD}"/>
                </a:ext>
              </a:extLst>
            </p:cNvPr>
            <p:cNvSpPr/>
            <p:nvPr/>
          </p:nvSpPr>
          <p:spPr>
            <a:xfrm>
              <a:off x="4943751" y="4608429"/>
              <a:ext cx="171885" cy="33929"/>
            </a:xfrm>
            <a:custGeom>
              <a:avLst/>
              <a:gdLst>
                <a:gd name="connsiteX0" fmla="*/ 651353 w 651431"/>
                <a:gd name="connsiteY0" fmla="*/ 128588 h 128587"/>
                <a:gd name="connsiteX1" fmla="*/ 644926 w 651431"/>
                <a:gd name="connsiteY1" fmla="*/ 64446 h 128587"/>
                <a:gd name="connsiteX2" fmla="*/ 651431 w 651431"/>
                <a:gd name="connsiteY2" fmla="*/ 0 h 128587"/>
                <a:gd name="connsiteX3" fmla="*/ 0 w 651431"/>
                <a:gd name="connsiteY3" fmla="*/ 0 h 128587"/>
                <a:gd name="connsiteX4" fmla="*/ 6505 w 651431"/>
                <a:gd name="connsiteY4" fmla="*/ 64289 h 128587"/>
                <a:gd name="connsiteX5" fmla="*/ 0 w 651431"/>
                <a:gd name="connsiteY5"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431" h="128587">
                  <a:moveTo>
                    <a:pt x="651353" y="128588"/>
                  </a:moveTo>
                  <a:cubicBezTo>
                    <a:pt x="648179" y="107504"/>
                    <a:pt x="644926" y="86411"/>
                    <a:pt x="644926" y="64446"/>
                  </a:cubicBezTo>
                  <a:cubicBezTo>
                    <a:pt x="644926" y="42324"/>
                    <a:pt x="648179" y="21162"/>
                    <a:pt x="651431" y="0"/>
                  </a:cubicBezTo>
                  <a:lnTo>
                    <a:pt x="0" y="0"/>
                  </a:lnTo>
                  <a:cubicBezTo>
                    <a:pt x="3174" y="21084"/>
                    <a:pt x="6505" y="42245"/>
                    <a:pt x="6505" y="64289"/>
                  </a:cubicBezTo>
                  <a:cubicBezTo>
                    <a:pt x="6505" y="86333"/>
                    <a:pt x="3174" y="107504"/>
                    <a:pt x="0" y="128588"/>
                  </a:cubicBezTo>
                  <a:close/>
                </a:path>
              </a:pathLst>
            </a:custGeom>
            <a:solidFill>
              <a:srgbClr val="000000"/>
            </a:solidFill>
            <a:ln w="979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18751B3-EB1C-EEAF-E2D6-396565A01C1B}"/>
                </a:ext>
              </a:extLst>
            </p:cNvPr>
            <p:cNvSpPr/>
            <p:nvPr/>
          </p:nvSpPr>
          <p:spPr>
            <a:xfrm>
              <a:off x="5318569" y="3491686"/>
              <a:ext cx="228475" cy="298910"/>
            </a:xfrm>
            <a:custGeom>
              <a:avLst/>
              <a:gdLst>
                <a:gd name="connsiteX0" fmla="*/ 0 w 865900"/>
                <a:gd name="connsiteY0" fmla="*/ 127363 h 1132843"/>
                <a:gd name="connsiteX1" fmla="*/ 783007 w 865900"/>
                <a:gd name="connsiteY1" fmla="*/ 1132844 h 1132843"/>
                <a:gd name="connsiteX2" fmla="*/ 865901 w 865900"/>
                <a:gd name="connsiteY2" fmla="*/ 1029974 h 1132843"/>
                <a:gd name="connsiteX3" fmla="*/ 63799 w 865900"/>
                <a:gd name="connsiteY3" fmla="*/ 0 h 1132843"/>
                <a:gd name="connsiteX4" fmla="*/ 0 w 865900"/>
                <a:gd name="connsiteY4" fmla="*/ 127402 h 1132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900" h="1132843">
                  <a:moveTo>
                    <a:pt x="0" y="127363"/>
                  </a:moveTo>
                  <a:lnTo>
                    <a:pt x="783007" y="1132844"/>
                  </a:lnTo>
                  <a:cubicBezTo>
                    <a:pt x="805393" y="1094341"/>
                    <a:pt x="833061" y="1059708"/>
                    <a:pt x="865901" y="1029974"/>
                  </a:cubicBezTo>
                  <a:lnTo>
                    <a:pt x="63799" y="0"/>
                  </a:lnTo>
                  <a:cubicBezTo>
                    <a:pt x="49407" y="46307"/>
                    <a:pt x="28284" y="89246"/>
                    <a:pt x="0" y="127402"/>
                  </a:cubicBezTo>
                  <a:close/>
                </a:path>
              </a:pathLst>
            </a:custGeom>
            <a:solidFill>
              <a:srgbClr val="000000"/>
            </a:solidFill>
            <a:ln w="979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6BC5AD5-2C8E-C9AB-CB7E-50124AC19F90}"/>
                </a:ext>
              </a:extLst>
            </p:cNvPr>
            <p:cNvSpPr/>
            <p:nvPr/>
          </p:nvSpPr>
          <p:spPr>
            <a:xfrm>
              <a:off x="4896256" y="4304033"/>
              <a:ext cx="264614" cy="257748"/>
            </a:xfrm>
            <a:custGeom>
              <a:avLst/>
              <a:gdLst>
                <a:gd name="connsiteX0" fmla="*/ 899152 w 1002864"/>
                <a:gd name="connsiteY0" fmla="*/ 976844 h 976843"/>
                <a:gd name="connsiteX1" fmla="*/ 987787 w 1002864"/>
                <a:gd name="connsiteY1" fmla="*/ 883653 h 976843"/>
                <a:gd name="connsiteX2" fmla="*/ 589935 w 1002864"/>
                <a:gd name="connsiteY2" fmla="*/ 494560 h 976843"/>
                <a:gd name="connsiteX3" fmla="*/ 1002865 w 1002864"/>
                <a:gd name="connsiteY3" fmla="*/ 90624 h 976843"/>
                <a:gd name="connsiteX4" fmla="*/ 911664 w 1002864"/>
                <a:gd name="connsiteY4" fmla="*/ 0 h 976843"/>
                <a:gd name="connsiteX5" fmla="*/ 497959 w 1002864"/>
                <a:gd name="connsiteY5" fmla="*/ 404632 h 976843"/>
                <a:gd name="connsiteX6" fmla="*/ 92760 w 1002864"/>
                <a:gd name="connsiteY6" fmla="*/ 8308 h 976843"/>
                <a:gd name="connsiteX7" fmla="*/ 0 w 1002864"/>
                <a:gd name="connsiteY7" fmla="*/ 97481 h 976843"/>
                <a:gd name="connsiteX8" fmla="*/ 405886 w 1002864"/>
                <a:gd name="connsiteY8" fmla="*/ 494569 h 976843"/>
                <a:gd name="connsiteX9" fmla="*/ 15078 w 1002864"/>
                <a:gd name="connsiteY9" fmla="*/ 876815 h 976843"/>
                <a:gd name="connsiteX10" fmla="*/ 105163 w 1002864"/>
                <a:gd name="connsiteY10" fmla="*/ 968467 h 976843"/>
                <a:gd name="connsiteX11" fmla="*/ 497773 w 1002864"/>
                <a:gd name="connsiteY11" fmla="*/ 584507 h 97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2864" h="976843">
                  <a:moveTo>
                    <a:pt x="899152" y="976844"/>
                  </a:moveTo>
                  <a:cubicBezTo>
                    <a:pt x="923420" y="941104"/>
                    <a:pt x="954183" y="910674"/>
                    <a:pt x="987787" y="883653"/>
                  </a:cubicBezTo>
                  <a:lnTo>
                    <a:pt x="589935" y="494560"/>
                  </a:lnTo>
                  <a:lnTo>
                    <a:pt x="1002865" y="90624"/>
                  </a:lnTo>
                  <a:cubicBezTo>
                    <a:pt x="967958" y="65180"/>
                    <a:pt x="937381" y="34633"/>
                    <a:pt x="911664" y="0"/>
                  </a:cubicBezTo>
                  <a:lnTo>
                    <a:pt x="497959" y="404632"/>
                  </a:lnTo>
                  <a:lnTo>
                    <a:pt x="92760" y="8308"/>
                  </a:lnTo>
                  <a:cubicBezTo>
                    <a:pt x="66013" y="42255"/>
                    <a:pt x="35583" y="72871"/>
                    <a:pt x="0" y="97481"/>
                  </a:cubicBezTo>
                  <a:lnTo>
                    <a:pt x="405886" y="494569"/>
                  </a:lnTo>
                  <a:lnTo>
                    <a:pt x="15078" y="876815"/>
                  </a:lnTo>
                  <a:cubicBezTo>
                    <a:pt x="49368" y="902954"/>
                    <a:pt x="79984" y="933374"/>
                    <a:pt x="105163" y="968467"/>
                  </a:cubicBezTo>
                  <a:lnTo>
                    <a:pt x="497773" y="584507"/>
                  </a:lnTo>
                  <a:close/>
                </a:path>
              </a:pathLst>
            </a:custGeom>
            <a:solidFill>
              <a:srgbClr val="000000"/>
            </a:solidFill>
            <a:ln w="979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16B4583-18BA-87E7-7255-BA441947541B}"/>
                </a:ext>
              </a:extLst>
            </p:cNvPr>
            <p:cNvSpPr/>
            <p:nvPr/>
          </p:nvSpPr>
          <p:spPr>
            <a:xfrm>
              <a:off x="5147818" y="4156806"/>
              <a:ext cx="159245" cy="159213"/>
            </a:xfrm>
            <a:custGeom>
              <a:avLst/>
              <a:gdLst>
                <a:gd name="connsiteX0" fmla="*/ 301683 w 603523"/>
                <a:gd name="connsiteY0" fmla="*/ 603406 h 603405"/>
                <a:gd name="connsiteX1" fmla="*/ 603524 w 603523"/>
                <a:gd name="connsiteY1" fmla="*/ 301566 h 603405"/>
                <a:gd name="connsiteX2" fmla="*/ 301683 w 603523"/>
                <a:gd name="connsiteY2" fmla="*/ 0 h 603405"/>
                <a:gd name="connsiteX3" fmla="*/ 0 w 603523"/>
                <a:gd name="connsiteY3" fmla="*/ 301566 h 603405"/>
                <a:gd name="connsiteX4" fmla="*/ 301683 w 603523"/>
                <a:gd name="connsiteY4" fmla="*/ 603406 h 603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523" h="603405">
                  <a:moveTo>
                    <a:pt x="301683" y="603406"/>
                  </a:moveTo>
                  <a:cubicBezTo>
                    <a:pt x="468078" y="603406"/>
                    <a:pt x="603524" y="467970"/>
                    <a:pt x="603524" y="301566"/>
                  </a:cubicBezTo>
                  <a:cubicBezTo>
                    <a:pt x="603524" y="135357"/>
                    <a:pt x="468088" y="0"/>
                    <a:pt x="301683" y="0"/>
                  </a:cubicBezTo>
                  <a:cubicBezTo>
                    <a:pt x="135357" y="0"/>
                    <a:pt x="0" y="135289"/>
                    <a:pt x="0" y="301566"/>
                  </a:cubicBezTo>
                  <a:cubicBezTo>
                    <a:pt x="118" y="467960"/>
                    <a:pt x="135357" y="603406"/>
                    <a:pt x="301683" y="603406"/>
                  </a:cubicBezTo>
                  <a:close/>
                </a:path>
              </a:pathLst>
            </a:custGeom>
            <a:solidFill>
              <a:srgbClr val="FF7F7F"/>
            </a:solidFill>
            <a:ln w="979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93416BB-5B7E-98D4-E175-3549F540B82C}"/>
                </a:ext>
              </a:extLst>
            </p:cNvPr>
            <p:cNvSpPr/>
            <p:nvPr/>
          </p:nvSpPr>
          <p:spPr>
            <a:xfrm>
              <a:off x="5543338" y="3767626"/>
              <a:ext cx="159265" cy="159265"/>
            </a:xfrm>
            <a:custGeom>
              <a:avLst/>
              <a:gdLst>
                <a:gd name="connsiteX0" fmla="*/ 301762 w 603602"/>
                <a:gd name="connsiteY0" fmla="*/ 603602 h 603601"/>
                <a:gd name="connsiteX1" fmla="*/ 603602 w 603602"/>
                <a:gd name="connsiteY1" fmla="*/ 301840 h 603601"/>
                <a:gd name="connsiteX2" fmla="*/ 301762 w 603602"/>
                <a:gd name="connsiteY2" fmla="*/ 0 h 603601"/>
                <a:gd name="connsiteX3" fmla="*/ 0 w 603602"/>
                <a:gd name="connsiteY3" fmla="*/ 301840 h 603601"/>
                <a:gd name="connsiteX4" fmla="*/ 301762 w 603602"/>
                <a:gd name="connsiteY4" fmla="*/ 603602 h 6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602" h="603601">
                  <a:moveTo>
                    <a:pt x="301762" y="603602"/>
                  </a:moveTo>
                  <a:cubicBezTo>
                    <a:pt x="468157" y="603602"/>
                    <a:pt x="603602" y="468245"/>
                    <a:pt x="603602" y="301840"/>
                  </a:cubicBezTo>
                  <a:cubicBezTo>
                    <a:pt x="603602" y="135436"/>
                    <a:pt x="468245" y="0"/>
                    <a:pt x="301762" y="0"/>
                  </a:cubicBezTo>
                  <a:cubicBezTo>
                    <a:pt x="135436" y="0"/>
                    <a:pt x="0" y="135357"/>
                    <a:pt x="0" y="301840"/>
                  </a:cubicBezTo>
                  <a:cubicBezTo>
                    <a:pt x="78" y="468235"/>
                    <a:pt x="135436" y="603602"/>
                    <a:pt x="301762" y="603602"/>
                  </a:cubicBezTo>
                  <a:close/>
                </a:path>
              </a:pathLst>
            </a:custGeom>
            <a:solidFill>
              <a:srgbClr val="000000"/>
            </a:solidFill>
            <a:ln w="979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9D8FEE8-29B6-058A-635E-E39DC0CD9247}"/>
                </a:ext>
              </a:extLst>
            </p:cNvPr>
            <p:cNvSpPr/>
            <p:nvPr/>
          </p:nvSpPr>
          <p:spPr>
            <a:xfrm>
              <a:off x="4548237" y="4219455"/>
              <a:ext cx="171865" cy="33929"/>
            </a:xfrm>
            <a:custGeom>
              <a:avLst/>
              <a:gdLst>
                <a:gd name="connsiteX0" fmla="*/ 651353 w 651353"/>
                <a:gd name="connsiteY0" fmla="*/ 128588 h 128587"/>
                <a:gd name="connsiteX1" fmla="*/ 644848 w 651353"/>
                <a:gd name="connsiteY1" fmla="*/ 64142 h 128587"/>
                <a:gd name="connsiteX2" fmla="*/ 651353 w 651353"/>
                <a:gd name="connsiteY2" fmla="*/ 0 h 128587"/>
                <a:gd name="connsiteX3" fmla="*/ 0 w 651353"/>
                <a:gd name="connsiteY3" fmla="*/ 0 h 128587"/>
                <a:gd name="connsiteX4" fmla="*/ 6505 w 651353"/>
                <a:gd name="connsiteY4" fmla="*/ 64142 h 128587"/>
                <a:gd name="connsiteX5" fmla="*/ 0 w 651353"/>
                <a:gd name="connsiteY5"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353" h="128587">
                  <a:moveTo>
                    <a:pt x="651353" y="128588"/>
                  </a:moveTo>
                  <a:cubicBezTo>
                    <a:pt x="648101" y="107426"/>
                    <a:pt x="644848" y="86225"/>
                    <a:pt x="644848" y="64142"/>
                  </a:cubicBezTo>
                  <a:cubicBezTo>
                    <a:pt x="644848" y="42216"/>
                    <a:pt x="648179" y="21123"/>
                    <a:pt x="651353" y="0"/>
                  </a:cubicBezTo>
                  <a:lnTo>
                    <a:pt x="0" y="0"/>
                  </a:lnTo>
                  <a:cubicBezTo>
                    <a:pt x="3174" y="21084"/>
                    <a:pt x="6505" y="42177"/>
                    <a:pt x="6505" y="64142"/>
                  </a:cubicBezTo>
                  <a:cubicBezTo>
                    <a:pt x="6505" y="86264"/>
                    <a:pt x="3174" y="107426"/>
                    <a:pt x="0" y="128588"/>
                  </a:cubicBezTo>
                  <a:close/>
                </a:path>
              </a:pathLst>
            </a:custGeom>
            <a:solidFill>
              <a:srgbClr val="000000"/>
            </a:solidFill>
            <a:ln w="979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96A53A2-0F22-4328-E26D-6FC4F39E5A73}"/>
                </a:ext>
              </a:extLst>
            </p:cNvPr>
            <p:cNvSpPr/>
            <p:nvPr/>
          </p:nvSpPr>
          <p:spPr>
            <a:xfrm>
              <a:off x="5339271" y="4219455"/>
              <a:ext cx="171885" cy="33929"/>
            </a:xfrm>
            <a:custGeom>
              <a:avLst/>
              <a:gdLst>
                <a:gd name="connsiteX0" fmla="*/ 651432 w 651431"/>
                <a:gd name="connsiteY0" fmla="*/ 128588 h 128587"/>
                <a:gd name="connsiteX1" fmla="*/ 644926 w 651431"/>
                <a:gd name="connsiteY1" fmla="*/ 64142 h 128587"/>
                <a:gd name="connsiteX2" fmla="*/ 651353 w 651431"/>
                <a:gd name="connsiteY2" fmla="*/ 0 h 128587"/>
                <a:gd name="connsiteX3" fmla="*/ 0 w 651431"/>
                <a:gd name="connsiteY3" fmla="*/ 0 h 128587"/>
                <a:gd name="connsiteX4" fmla="*/ 6505 w 651431"/>
                <a:gd name="connsiteY4" fmla="*/ 64142 h 128587"/>
                <a:gd name="connsiteX5" fmla="*/ 0 w 651431"/>
                <a:gd name="connsiteY5"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431" h="128587">
                  <a:moveTo>
                    <a:pt x="651432" y="128588"/>
                  </a:moveTo>
                  <a:cubicBezTo>
                    <a:pt x="648179" y="107426"/>
                    <a:pt x="644926" y="86225"/>
                    <a:pt x="644926" y="64142"/>
                  </a:cubicBezTo>
                  <a:cubicBezTo>
                    <a:pt x="644926" y="42216"/>
                    <a:pt x="648179" y="21123"/>
                    <a:pt x="651353" y="0"/>
                  </a:cubicBezTo>
                  <a:lnTo>
                    <a:pt x="0" y="0"/>
                  </a:lnTo>
                  <a:cubicBezTo>
                    <a:pt x="3253" y="21084"/>
                    <a:pt x="6505" y="42177"/>
                    <a:pt x="6505" y="64142"/>
                  </a:cubicBezTo>
                  <a:cubicBezTo>
                    <a:pt x="6505" y="86264"/>
                    <a:pt x="3253" y="107426"/>
                    <a:pt x="0" y="128588"/>
                  </a:cubicBezTo>
                  <a:close/>
                </a:path>
              </a:pathLst>
            </a:custGeom>
            <a:solidFill>
              <a:srgbClr val="000000"/>
            </a:solidFill>
            <a:ln w="979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3AC54BD-9061-4BB4-8551-871F9E7FD741}"/>
                </a:ext>
              </a:extLst>
            </p:cNvPr>
            <p:cNvSpPr/>
            <p:nvPr/>
          </p:nvSpPr>
          <p:spPr>
            <a:xfrm>
              <a:off x="5318548" y="3880740"/>
              <a:ext cx="228516" cy="322121"/>
            </a:xfrm>
            <a:custGeom>
              <a:avLst/>
              <a:gdLst>
                <a:gd name="connsiteX0" fmla="*/ 866048 w 866057"/>
                <a:gd name="connsiteY0" fmla="*/ 1030003 h 1220812"/>
                <a:gd name="connsiteX1" fmla="*/ 539186 w 866057"/>
                <a:gd name="connsiteY1" fmla="*/ 610372 h 1220812"/>
                <a:gd name="connsiteX2" fmla="*/ 866048 w 866057"/>
                <a:gd name="connsiteY2" fmla="*/ 190741 h 1220812"/>
                <a:gd name="connsiteX3" fmla="*/ 783154 w 866057"/>
                <a:gd name="connsiteY3" fmla="*/ 87871 h 1220812"/>
                <a:gd name="connsiteX4" fmla="*/ 457742 w 866057"/>
                <a:gd name="connsiteY4" fmla="*/ 505699 h 1220812"/>
                <a:gd name="connsiteX5" fmla="*/ 63828 w 866057"/>
                <a:gd name="connsiteY5" fmla="*/ 0 h 1220812"/>
                <a:gd name="connsiteX6" fmla="*/ 147 w 866057"/>
                <a:gd name="connsiteY6" fmla="*/ 127402 h 1220812"/>
                <a:gd name="connsiteX7" fmla="*/ 376230 w 866057"/>
                <a:gd name="connsiteY7" fmla="*/ 610372 h 1220812"/>
                <a:gd name="connsiteX8" fmla="*/ 0 w 866057"/>
                <a:gd name="connsiteY8" fmla="*/ 1093528 h 1220812"/>
                <a:gd name="connsiteX9" fmla="*/ 63799 w 866057"/>
                <a:gd name="connsiteY9" fmla="*/ 1220812 h 1220812"/>
                <a:gd name="connsiteX10" fmla="*/ 457713 w 866057"/>
                <a:gd name="connsiteY10" fmla="*/ 715035 h 1220812"/>
                <a:gd name="connsiteX11" fmla="*/ 783203 w 866057"/>
                <a:gd name="connsiteY11" fmla="*/ 1132863 h 1220812"/>
                <a:gd name="connsiteX12" fmla="*/ 866058 w 866057"/>
                <a:gd name="connsiteY12" fmla="*/ 1029993 h 12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6057" h="1220812">
                  <a:moveTo>
                    <a:pt x="866048" y="1030003"/>
                  </a:moveTo>
                  <a:lnTo>
                    <a:pt x="539186" y="610372"/>
                  </a:lnTo>
                  <a:lnTo>
                    <a:pt x="866048" y="190741"/>
                  </a:lnTo>
                  <a:cubicBezTo>
                    <a:pt x="833208" y="161006"/>
                    <a:pt x="805541" y="126373"/>
                    <a:pt x="783154" y="87871"/>
                  </a:cubicBezTo>
                  <a:lnTo>
                    <a:pt x="457742" y="505699"/>
                  </a:lnTo>
                  <a:lnTo>
                    <a:pt x="63828" y="0"/>
                  </a:lnTo>
                  <a:cubicBezTo>
                    <a:pt x="49436" y="46311"/>
                    <a:pt x="28235" y="89242"/>
                    <a:pt x="147" y="127402"/>
                  </a:cubicBezTo>
                  <a:lnTo>
                    <a:pt x="376230" y="610372"/>
                  </a:lnTo>
                  <a:lnTo>
                    <a:pt x="0" y="1093528"/>
                  </a:lnTo>
                  <a:cubicBezTo>
                    <a:pt x="28206" y="1131609"/>
                    <a:pt x="49368" y="1174550"/>
                    <a:pt x="63799" y="1220812"/>
                  </a:cubicBezTo>
                  <a:lnTo>
                    <a:pt x="457713" y="715035"/>
                  </a:lnTo>
                  <a:lnTo>
                    <a:pt x="783203" y="1132863"/>
                  </a:lnTo>
                  <a:cubicBezTo>
                    <a:pt x="805590" y="1094400"/>
                    <a:pt x="833218" y="1059767"/>
                    <a:pt x="866058" y="1029993"/>
                  </a:cubicBezTo>
                  <a:close/>
                </a:path>
              </a:pathLst>
            </a:custGeom>
            <a:solidFill>
              <a:srgbClr val="000000"/>
            </a:solidFill>
            <a:ln w="9797" cap="flat">
              <a:noFill/>
              <a:prstDash val="solid"/>
              <a:miter/>
            </a:ln>
          </p:spPr>
          <p:txBody>
            <a:bodyPr rtlCol="0" anchor="ctr"/>
            <a:lstStyle/>
            <a:p>
              <a:endParaRPr lang="en-US"/>
            </a:p>
          </p:txBody>
        </p:sp>
      </p:grpSp>
      <p:sp>
        <p:nvSpPr>
          <p:cNvPr id="51" name="TextBox 50">
            <a:extLst>
              <a:ext uri="{FF2B5EF4-FFF2-40B4-BE49-F238E27FC236}">
                <a16:creationId xmlns:a16="http://schemas.microsoft.com/office/drawing/2014/main" id="{F06EECA7-966E-5CD0-EAB7-550D3500EAA1}"/>
              </a:ext>
            </a:extLst>
          </p:cNvPr>
          <p:cNvSpPr txBox="1"/>
          <p:nvPr/>
        </p:nvSpPr>
        <p:spPr>
          <a:xfrm>
            <a:off x="5191307" y="2081634"/>
            <a:ext cx="1972447" cy="523220"/>
          </a:xfrm>
          <a:prstGeom prst="rect">
            <a:avLst/>
          </a:prstGeom>
          <a:noFill/>
          <a:ln w="19050">
            <a:noFill/>
          </a:ln>
        </p:spPr>
        <p:txBody>
          <a:bodyPr wrap="square" rtlCol="0">
            <a:spAutoFit/>
          </a:bodyPr>
          <a:lstStyle/>
          <a:p>
            <a:pPr algn="ctr"/>
            <a:r>
              <a:rPr lang="en-US" sz="2800" b="1" dirty="0">
                <a:solidFill>
                  <a:srgbClr val="161B21"/>
                </a:solidFill>
                <a:latin typeface="Roboto Condensed" panose="02000000000000000000" pitchFamily="2" charset="0"/>
                <a:ea typeface="Roboto Condensed" panose="02000000000000000000" pitchFamily="2" charset="0"/>
              </a:rPr>
              <a:t>Neural net</a:t>
            </a:r>
          </a:p>
        </p:txBody>
      </p:sp>
    </p:spTree>
    <p:extLst>
      <p:ext uri="{BB962C8B-B14F-4D97-AF65-F5344CB8AC3E}">
        <p14:creationId xmlns:p14="http://schemas.microsoft.com/office/powerpoint/2010/main" val="21444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9" grpId="0"/>
      <p:bldP spid="20" grpId="0" animBg="1"/>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A950"/>
        </a:soli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BA45F761-DCA9-98F2-88AA-BBB74115194A}"/>
              </a:ext>
            </a:extLst>
          </p:cNvPr>
          <p:cNvGrpSpPr/>
          <p:nvPr/>
        </p:nvGrpSpPr>
        <p:grpSpPr>
          <a:xfrm>
            <a:off x="3329250" y="1752847"/>
            <a:ext cx="738093" cy="3108936"/>
            <a:chOff x="8940588" y="2059214"/>
            <a:chExt cx="299357" cy="1260928"/>
          </a:xfrm>
          <a:solidFill>
            <a:schemeClr val="accent5">
              <a:lumMod val="75000"/>
            </a:schemeClr>
          </a:solidFill>
        </p:grpSpPr>
        <p:sp>
          <p:nvSpPr>
            <p:cNvPr id="104" name="Freeform: Shape 103">
              <a:extLst>
                <a:ext uri="{FF2B5EF4-FFF2-40B4-BE49-F238E27FC236}">
                  <a16:creationId xmlns:a16="http://schemas.microsoft.com/office/drawing/2014/main" id="{5053D1D9-D241-1F95-0172-56BCEF4E2080}"/>
                </a:ext>
              </a:extLst>
            </p:cNvPr>
            <p:cNvSpPr/>
            <p:nvPr/>
          </p:nvSpPr>
          <p:spPr>
            <a:xfrm>
              <a:off x="8940588" y="2059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chemeClr val="accent5">
                  <a:lumMod val="20000"/>
                  <a:lumOff val="80000"/>
                </a:schemeClr>
              </a:solidFill>
              <a:prstDash val="solid"/>
              <a:miter/>
            </a:ln>
          </p:spPr>
          <p:txBody>
            <a:bodyPr rtlCol="0" anchor="ctr"/>
            <a:lstStyle/>
            <a:p>
              <a:pPr algn="ctr"/>
              <a:r>
                <a:rPr lang="en-US" sz="2000" b="1" dirty="0">
                  <a:solidFill>
                    <a:schemeClr val="bg1"/>
                  </a:solidFill>
                  <a:latin typeface="Roboto Condensed" panose="02000000000000000000" pitchFamily="2" charset="0"/>
                  <a:ea typeface="Roboto Condensed" panose="02000000000000000000" pitchFamily="2" charset="0"/>
                </a:rPr>
                <a:t>2.0</a:t>
              </a:r>
              <a:endParaRPr lang="en-US" b="1" dirty="0">
                <a:solidFill>
                  <a:schemeClr val="bg1"/>
                </a:solidFill>
                <a:latin typeface="Roboto Condensed" panose="02000000000000000000" pitchFamily="2" charset="0"/>
                <a:ea typeface="Roboto Condensed" panose="02000000000000000000" pitchFamily="2" charset="0"/>
              </a:endParaRPr>
            </a:p>
          </p:txBody>
        </p:sp>
        <p:sp>
          <p:nvSpPr>
            <p:cNvPr id="105" name="Freeform: Shape 104">
              <a:extLst>
                <a:ext uri="{FF2B5EF4-FFF2-40B4-BE49-F238E27FC236}">
                  <a16:creationId xmlns:a16="http://schemas.microsoft.com/office/drawing/2014/main" id="{1852B4A0-F4A8-AD53-38A0-D68117CD8127}"/>
                </a:ext>
              </a:extLst>
            </p:cNvPr>
            <p:cNvSpPr/>
            <p:nvPr/>
          </p:nvSpPr>
          <p:spPr>
            <a:xfrm>
              <a:off x="8940588" y="2539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chemeClr val="accent5">
                  <a:lumMod val="20000"/>
                  <a:lumOff val="80000"/>
                </a:schemeClr>
              </a:solidFill>
              <a:prstDash val="solid"/>
              <a:miter/>
            </a:ln>
          </p:spPr>
          <p:txBody>
            <a:bodyPr rtlCol="0" anchor="ctr"/>
            <a:lstStyle/>
            <a:p>
              <a:pPr algn="ctr"/>
              <a:r>
                <a:rPr lang="en-US" sz="2000" b="1" dirty="0">
                  <a:solidFill>
                    <a:schemeClr val="bg1"/>
                  </a:solidFill>
                  <a:latin typeface="Roboto Condensed" panose="02000000000000000000" pitchFamily="2" charset="0"/>
                  <a:ea typeface="Roboto Condensed" panose="02000000000000000000" pitchFamily="2" charset="0"/>
                </a:rPr>
                <a:t>1.5</a:t>
              </a:r>
              <a:endParaRPr lang="en-US" b="1" dirty="0">
                <a:solidFill>
                  <a:schemeClr val="bg1"/>
                </a:solidFill>
                <a:latin typeface="Roboto Condensed" panose="02000000000000000000" pitchFamily="2" charset="0"/>
                <a:ea typeface="Roboto Condensed" panose="02000000000000000000" pitchFamily="2" charset="0"/>
              </a:endParaRPr>
            </a:p>
          </p:txBody>
        </p:sp>
        <p:sp>
          <p:nvSpPr>
            <p:cNvPr id="106" name="Freeform: Shape 105">
              <a:extLst>
                <a:ext uri="{FF2B5EF4-FFF2-40B4-BE49-F238E27FC236}">
                  <a16:creationId xmlns:a16="http://schemas.microsoft.com/office/drawing/2014/main" id="{F59A8C61-0ED4-2D55-D19E-D2996B4C5454}"/>
                </a:ext>
              </a:extLst>
            </p:cNvPr>
            <p:cNvSpPr/>
            <p:nvPr/>
          </p:nvSpPr>
          <p:spPr>
            <a:xfrm>
              <a:off x="8940588" y="3020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grpFill/>
            <a:ln w="28575" cap="flat">
              <a:solidFill>
                <a:schemeClr val="accent5">
                  <a:lumMod val="20000"/>
                  <a:lumOff val="80000"/>
                </a:schemeClr>
              </a:solidFill>
              <a:prstDash val="solid"/>
              <a:miter/>
            </a:ln>
          </p:spPr>
          <p:txBody>
            <a:bodyPr rtlCol="0" anchor="ctr"/>
            <a:lstStyle/>
            <a:p>
              <a:pPr algn="ctr"/>
              <a:r>
                <a:rPr lang="en-US" sz="2000" b="1" dirty="0">
                  <a:solidFill>
                    <a:schemeClr val="bg1"/>
                  </a:solidFill>
                  <a:latin typeface="Roboto Condensed" panose="02000000000000000000" pitchFamily="2" charset="0"/>
                  <a:ea typeface="Roboto Condensed" panose="02000000000000000000" pitchFamily="2" charset="0"/>
                </a:rPr>
                <a:t>1.0</a:t>
              </a:r>
              <a:endParaRPr lang="en-US" b="1" dirty="0">
                <a:solidFill>
                  <a:schemeClr val="bg1"/>
                </a:solidFill>
                <a:latin typeface="Roboto Condensed" panose="02000000000000000000" pitchFamily="2" charset="0"/>
                <a:ea typeface="Roboto Condensed" panose="02000000000000000000" pitchFamily="2" charset="0"/>
              </a:endParaRPr>
            </a:p>
          </p:txBody>
        </p:sp>
      </p:grpSp>
      <p:grpSp>
        <p:nvGrpSpPr>
          <p:cNvPr id="114" name="Group 113">
            <a:extLst>
              <a:ext uri="{FF2B5EF4-FFF2-40B4-BE49-F238E27FC236}">
                <a16:creationId xmlns:a16="http://schemas.microsoft.com/office/drawing/2014/main" id="{790632CF-C4A0-3D86-36E8-B00DA1A0613A}"/>
              </a:ext>
            </a:extLst>
          </p:cNvPr>
          <p:cNvGrpSpPr/>
          <p:nvPr/>
        </p:nvGrpSpPr>
        <p:grpSpPr>
          <a:xfrm>
            <a:off x="4067343" y="2207397"/>
            <a:ext cx="3805024" cy="2371829"/>
            <a:chOff x="4067343" y="2207397"/>
            <a:chExt cx="3805024" cy="2371829"/>
          </a:xfrm>
        </p:grpSpPr>
        <p:grpSp>
          <p:nvGrpSpPr>
            <p:cNvPr id="113" name="Group 112">
              <a:extLst>
                <a:ext uri="{FF2B5EF4-FFF2-40B4-BE49-F238E27FC236}">
                  <a16:creationId xmlns:a16="http://schemas.microsoft.com/office/drawing/2014/main" id="{AF1C8FEB-C829-6A84-1FDD-750E82178EF0}"/>
                </a:ext>
              </a:extLst>
            </p:cNvPr>
            <p:cNvGrpSpPr/>
            <p:nvPr/>
          </p:nvGrpSpPr>
          <p:grpSpPr>
            <a:xfrm>
              <a:off x="4067343" y="2207397"/>
              <a:ext cx="3805024" cy="1208774"/>
              <a:chOff x="4067343" y="2207397"/>
              <a:chExt cx="3805024" cy="1208774"/>
            </a:xfrm>
          </p:grpSpPr>
          <p:sp>
            <p:nvSpPr>
              <p:cNvPr id="108" name="Freeform: Shape 107">
                <a:extLst>
                  <a:ext uri="{FF2B5EF4-FFF2-40B4-BE49-F238E27FC236}">
                    <a16:creationId xmlns:a16="http://schemas.microsoft.com/office/drawing/2014/main" id="{311F2DB4-AA3F-31CE-EB22-321DABBD124F}"/>
                  </a:ext>
                </a:extLst>
              </p:cNvPr>
              <p:cNvSpPr/>
              <p:nvPr/>
            </p:nvSpPr>
            <p:spPr>
              <a:xfrm>
                <a:off x="4067343" y="2207397"/>
                <a:ext cx="3805024" cy="1186406"/>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38100" cap="flat">
                <a:solidFill>
                  <a:srgbClr val="505050"/>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49652B1-236E-6329-7681-BA0A4AB65E58}"/>
                  </a:ext>
                </a:extLst>
              </p:cNvPr>
              <p:cNvSpPr/>
              <p:nvPr/>
            </p:nvSpPr>
            <p:spPr>
              <a:xfrm>
                <a:off x="4067343" y="3370452"/>
                <a:ext cx="3805024" cy="45719"/>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38100" cap="flat">
                <a:solidFill>
                  <a:srgbClr val="505050"/>
                </a:solidFill>
                <a:prstDash val="solid"/>
                <a:miter/>
              </a:ln>
            </p:spPr>
            <p:txBody>
              <a:bodyPr rtlCol="0" anchor="ctr"/>
              <a:lstStyle/>
              <a:p>
                <a:endParaRPr lang="en-US"/>
              </a:p>
            </p:txBody>
          </p:sp>
        </p:grpSp>
        <p:sp>
          <p:nvSpPr>
            <p:cNvPr id="110" name="Freeform: Shape 109">
              <a:extLst>
                <a:ext uri="{FF2B5EF4-FFF2-40B4-BE49-F238E27FC236}">
                  <a16:creationId xmlns:a16="http://schemas.microsoft.com/office/drawing/2014/main" id="{B62061CA-4C2B-D556-0422-560B24A8F4AE}"/>
                </a:ext>
              </a:extLst>
            </p:cNvPr>
            <p:cNvSpPr/>
            <p:nvPr/>
          </p:nvSpPr>
          <p:spPr>
            <a:xfrm>
              <a:off x="4067343" y="3370452"/>
              <a:ext cx="3703296" cy="1208774"/>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38100" cap="flat">
              <a:solidFill>
                <a:srgbClr val="505050"/>
              </a:solidFill>
              <a:prstDash val="solid"/>
              <a:miter/>
            </a:ln>
          </p:spPr>
          <p:txBody>
            <a:bodyPr rtlCol="0" anchor="ctr"/>
            <a:lstStyle/>
            <a:p>
              <a:endParaRPr lang="en-US"/>
            </a:p>
          </p:txBody>
        </p:sp>
      </p:grpSp>
      <p:sp>
        <p:nvSpPr>
          <p:cNvPr id="111" name="Freeform: Shape 110">
            <a:extLst>
              <a:ext uri="{FF2B5EF4-FFF2-40B4-BE49-F238E27FC236}">
                <a16:creationId xmlns:a16="http://schemas.microsoft.com/office/drawing/2014/main" id="{846A470E-160D-E684-3BB8-087A67D22E64}"/>
              </a:ext>
            </a:extLst>
          </p:cNvPr>
          <p:cNvSpPr/>
          <p:nvPr/>
        </p:nvSpPr>
        <p:spPr>
          <a:xfrm>
            <a:off x="7770639" y="2965480"/>
            <a:ext cx="738093" cy="738093"/>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00B050"/>
          </a:solidFill>
          <a:ln w="28575" cap="flat">
            <a:solidFill>
              <a:schemeClr val="accent6">
                <a:lumMod val="40000"/>
                <a:lumOff val="60000"/>
              </a:schemeClr>
            </a:solidFill>
            <a:prstDash val="solid"/>
            <a:miter/>
          </a:ln>
        </p:spPr>
        <p:txBody>
          <a:bodyPr rtlCol="0" anchor="ctr"/>
          <a:lstStyle/>
          <a:p>
            <a:pPr algn="ctr"/>
            <a:r>
              <a:rPr lang="en-US" sz="2000" b="1" dirty="0">
                <a:solidFill>
                  <a:schemeClr val="bg1"/>
                </a:solidFill>
                <a:latin typeface="Roboto Condensed" panose="02000000000000000000" pitchFamily="2" charset="0"/>
                <a:ea typeface="Roboto Condensed" panose="02000000000000000000" pitchFamily="2" charset="0"/>
              </a:rPr>
              <a:t>0</a:t>
            </a:r>
          </a:p>
        </p:txBody>
      </p:sp>
      <p:sp>
        <p:nvSpPr>
          <p:cNvPr id="115" name="TextBox 114">
            <a:extLst>
              <a:ext uri="{FF2B5EF4-FFF2-40B4-BE49-F238E27FC236}">
                <a16:creationId xmlns:a16="http://schemas.microsoft.com/office/drawing/2014/main" id="{22244723-6467-CF41-F699-737BF3C55C28}"/>
              </a:ext>
            </a:extLst>
          </p:cNvPr>
          <p:cNvSpPr txBox="1"/>
          <p:nvPr/>
        </p:nvSpPr>
        <p:spPr>
          <a:xfrm>
            <a:off x="2712072" y="5047503"/>
            <a:ext cx="1972447" cy="523220"/>
          </a:xfrm>
          <a:prstGeom prst="rect">
            <a:avLst/>
          </a:prstGeom>
          <a:noFill/>
          <a:ln w="19050">
            <a:noFill/>
          </a:ln>
        </p:spPr>
        <p:txBody>
          <a:bodyPr wrap="square" rtlCol="0">
            <a:spAutoFit/>
          </a:bodyPr>
          <a:lstStyle/>
          <a:p>
            <a:pPr algn="ctr"/>
            <a:r>
              <a:rPr lang="en-US" sz="2800" b="1" dirty="0">
                <a:solidFill>
                  <a:srgbClr val="161B21"/>
                </a:solidFill>
                <a:latin typeface="Roboto Condensed" panose="02000000000000000000" pitchFamily="2" charset="0"/>
                <a:ea typeface="Roboto Condensed" panose="02000000000000000000" pitchFamily="2" charset="0"/>
              </a:rPr>
              <a:t>Input layer</a:t>
            </a:r>
          </a:p>
        </p:txBody>
      </p:sp>
      <p:sp>
        <p:nvSpPr>
          <p:cNvPr id="116" name="TextBox 115">
            <a:extLst>
              <a:ext uri="{FF2B5EF4-FFF2-40B4-BE49-F238E27FC236}">
                <a16:creationId xmlns:a16="http://schemas.microsoft.com/office/drawing/2014/main" id="{F67535D3-B12F-6906-D6A5-8DF15FC76FDF}"/>
              </a:ext>
            </a:extLst>
          </p:cNvPr>
          <p:cNvSpPr txBox="1"/>
          <p:nvPr/>
        </p:nvSpPr>
        <p:spPr>
          <a:xfrm>
            <a:off x="7153462" y="3795722"/>
            <a:ext cx="1972447" cy="523220"/>
          </a:xfrm>
          <a:prstGeom prst="rect">
            <a:avLst/>
          </a:prstGeom>
          <a:noFill/>
          <a:ln w="19050">
            <a:noFill/>
          </a:ln>
        </p:spPr>
        <p:txBody>
          <a:bodyPr wrap="square" rtlCol="0">
            <a:spAutoFit/>
          </a:bodyPr>
          <a:lstStyle/>
          <a:p>
            <a:pPr algn="ctr"/>
            <a:r>
              <a:rPr lang="en-US" sz="2800" b="1" dirty="0">
                <a:solidFill>
                  <a:srgbClr val="161B21"/>
                </a:solidFill>
                <a:latin typeface="Roboto Condensed" panose="02000000000000000000" pitchFamily="2" charset="0"/>
                <a:ea typeface="Roboto Condensed" panose="02000000000000000000" pitchFamily="2" charset="0"/>
              </a:rPr>
              <a:t>Output layer</a:t>
            </a:r>
          </a:p>
        </p:txBody>
      </p:sp>
      <p:sp>
        <p:nvSpPr>
          <p:cNvPr id="118" name="TextBox 117">
            <a:extLst>
              <a:ext uri="{FF2B5EF4-FFF2-40B4-BE49-F238E27FC236}">
                <a16:creationId xmlns:a16="http://schemas.microsoft.com/office/drawing/2014/main" id="{ABD997BC-4E3D-3541-512E-BD143EDFF8E1}"/>
              </a:ext>
            </a:extLst>
          </p:cNvPr>
          <p:cNvSpPr txBox="1"/>
          <p:nvPr/>
        </p:nvSpPr>
        <p:spPr>
          <a:xfrm rot="1070173">
            <a:off x="5440735" y="2391984"/>
            <a:ext cx="608798" cy="369332"/>
          </a:xfrm>
          <a:prstGeom prst="rect">
            <a:avLst/>
          </a:prstGeom>
          <a:noFill/>
        </p:spPr>
        <p:txBody>
          <a:bodyPr wrap="square">
            <a:spAutoFit/>
          </a:bodyPr>
          <a:lstStyle/>
          <a:p>
            <a:r>
              <a:rPr lang="en-US" sz="1800" b="1" dirty="0">
                <a:solidFill>
                  <a:srgbClr val="161B21"/>
                </a:solidFill>
                <a:latin typeface="Roboto Condensed" panose="02000000000000000000" pitchFamily="2" charset="0"/>
                <a:ea typeface="Roboto Condensed" panose="02000000000000000000" pitchFamily="2" charset="0"/>
              </a:rPr>
              <a:t>+0.5</a:t>
            </a:r>
            <a:endParaRPr lang="en-US" dirty="0">
              <a:solidFill>
                <a:srgbClr val="161B21"/>
              </a:solidFill>
            </a:endParaRPr>
          </a:p>
        </p:txBody>
      </p:sp>
      <p:sp>
        <p:nvSpPr>
          <p:cNvPr id="119" name="TextBox 118">
            <a:extLst>
              <a:ext uri="{FF2B5EF4-FFF2-40B4-BE49-F238E27FC236}">
                <a16:creationId xmlns:a16="http://schemas.microsoft.com/office/drawing/2014/main" id="{4ADE41AC-C96C-DCE4-40DE-26A62A72D6EE}"/>
              </a:ext>
            </a:extLst>
          </p:cNvPr>
          <p:cNvSpPr txBox="1"/>
          <p:nvPr/>
        </p:nvSpPr>
        <p:spPr>
          <a:xfrm rot="20218892">
            <a:off x="5446775" y="4010617"/>
            <a:ext cx="608798" cy="369332"/>
          </a:xfrm>
          <a:prstGeom prst="rect">
            <a:avLst/>
          </a:prstGeom>
          <a:noFill/>
        </p:spPr>
        <p:txBody>
          <a:bodyPr wrap="square">
            <a:spAutoFit/>
          </a:bodyPr>
          <a:lstStyle/>
          <a:p>
            <a:r>
              <a:rPr lang="en-US" sz="1800" b="1" dirty="0">
                <a:solidFill>
                  <a:srgbClr val="161B21"/>
                </a:solidFill>
                <a:latin typeface="Roboto Condensed" panose="02000000000000000000" pitchFamily="2" charset="0"/>
                <a:ea typeface="Roboto Condensed" panose="02000000000000000000" pitchFamily="2" charset="0"/>
              </a:rPr>
              <a:t>-0.5</a:t>
            </a:r>
            <a:endParaRPr lang="en-US" dirty="0">
              <a:solidFill>
                <a:srgbClr val="161B21"/>
              </a:solidFill>
            </a:endParaRPr>
          </a:p>
        </p:txBody>
      </p:sp>
      <p:sp>
        <p:nvSpPr>
          <p:cNvPr id="120" name="TextBox 119">
            <a:extLst>
              <a:ext uri="{FF2B5EF4-FFF2-40B4-BE49-F238E27FC236}">
                <a16:creationId xmlns:a16="http://schemas.microsoft.com/office/drawing/2014/main" id="{2DA9EEE3-5817-89B2-C278-37BD7ECA166E}"/>
              </a:ext>
            </a:extLst>
          </p:cNvPr>
          <p:cNvSpPr txBox="1"/>
          <p:nvPr/>
        </p:nvSpPr>
        <p:spPr>
          <a:xfrm>
            <a:off x="5310193" y="3046839"/>
            <a:ext cx="608798" cy="369332"/>
          </a:xfrm>
          <a:prstGeom prst="rect">
            <a:avLst/>
          </a:prstGeom>
          <a:noFill/>
        </p:spPr>
        <p:txBody>
          <a:bodyPr wrap="square">
            <a:spAutoFit/>
          </a:bodyPr>
          <a:lstStyle/>
          <a:p>
            <a:r>
              <a:rPr lang="en-US" sz="1800" b="1" dirty="0">
                <a:solidFill>
                  <a:srgbClr val="161B21"/>
                </a:solidFill>
                <a:latin typeface="Roboto Condensed" panose="02000000000000000000" pitchFamily="2" charset="0"/>
                <a:ea typeface="Roboto Condensed" panose="02000000000000000000" pitchFamily="2" charset="0"/>
              </a:rPr>
              <a:t>-1.0</a:t>
            </a:r>
            <a:endParaRPr lang="en-US" dirty="0">
              <a:solidFill>
                <a:srgbClr val="161B21"/>
              </a:solidFill>
            </a:endParaRPr>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E7D3D19F-B3F6-2CE8-B00C-81C8BD86CD3C}"/>
                  </a:ext>
                </a:extLst>
              </p:cNvPr>
              <p:cNvSpPr txBox="1"/>
              <p:nvPr/>
            </p:nvSpPr>
            <p:spPr>
              <a:xfrm>
                <a:off x="2107604" y="5702968"/>
                <a:ext cx="7967723" cy="523220"/>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1" smtClean="0">
                              <a:solidFill>
                                <a:srgbClr val="161B21"/>
                              </a:solidFill>
                              <a:latin typeface="Cambria Math" panose="02040503050406030204" pitchFamily="18" charset="0"/>
                              <a:ea typeface="Roboto Condensed" panose="02000000000000000000" pitchFamily="2" charset="0"/>
                            </a:rPr>
                            <m:t>𝟐</m:t>
                          </m:r>
                        </m:e>
                      </m:d>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𝟎</m:t>
                          </m:r>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𝟓</m:t>
                          </m:r>
                        </m:e>
                      </m:d>
                      <m:r>
                        <a:rPr lang="en-US" sz="2800" b="1" i="1" smtClean="0">
                          <a:solidFill>
                            <a:srgbClr val="161B21"/>
                          </a:solidFill>
                          <a:latin typeface="Cambria Math" panose="02040503050406030204" pitchFamily="18" charset="0"/>
                          <a:ea typeface="Roboto Condensed" panose="02000000000000000000" pitchFamily="2" charset="0"/>
                        </a:rPr>
                        <m:t>+</m:t>
                      </m:r>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1" smtClean="0">
                              <a:solidFill>
                                <a:srgbClr val="161B21"/>
                              </a:solidFill>
                              <a:latin typeface="Cambria Math" panose="02040503050406030204" pitchFamily="18" charset="0"/>
                              <a:ea typeface="Roboto Condensed" panose="02000000000000000000" pitchFamily="2" charset="0"/>
                            </a:rPr>
                            <m:t>𝟏</m:t>
                          </m:r>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𝟓</m:t>
                          </m:r>
                        </m:e>
                      </m:d>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𝟏</m:t>
                          </m:r>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𝟎</m:t>
                          </m:r>
                        </m:e>
                      </m:d>
                      <m:r>
                        <a:rPr lang="en-US" sz="2800" b="1" i="1" smtClean="0">
                          <a:solidFill>
                            <a:srgbClr val="161B21"/>
                          </a:solidFill>
                          <a:latin typeface="Cambria Math" panose="02040503050406030204" pitchFamily="18" charset="0"/>
                          <a:ea typeface="Roboto Condensed" panose="02000000000000000000" pitchFamily="2" charset="0"/>
                        </a:rPr>
                        <m:t>+</m:t>
                      </m:r>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1" smtClean="0">
                              <a:solidFill>
                                <a:srgbClr val="161B21"/>
                              </a:solidFill>
                              <a:latin typeface="Cambria Math" panose="02040503050406030204" pitchFamily="18" charset="0"/>
                              <a:ea typeface="Roboto Condensed" panose="02000000000000000000" pitchFamily="2" charset="0"/>
                            </a:rPr>
                            <m:t>𝟏</m:t>
                          </m:r>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𝟎</m:t>
                          </m:r>
                        </m:e>
                      </m:d>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𝟎</m:t>
                          </m:r>
                          <m:r>
                            <a:rPr lang="en-US" sz="2800" b="1" i="1" smtClean="0">
                              <a:solidFill>
                                <a:srgbClr val="161B21"/>
                              </a:solidFill>
                              <a:latin typeface="Cambria Math" panose="02040503050406030204" pitchFamily="18" charset="0"/>
                              <a:ea typeface="Roboto Condensed" panose="02000000000000000000" pitchFamily="2" charset="0"/>
                            </a:rPr>
                            <m:t>.</m:t>
                          </m:r>
                          <m:r>
                            <a:rPr lang="en-US" sz="2800" b="1" i="1" smtClean="0">
                              <a:solidFill>
                                <a:srgbClr val="161B21"/>
                              </a:solidFill>
                              <a:latin typeface="Cambria Math" panose="02040503050406030204" pitchFamily="18" charset="0"/>
                              <a:ea typeface="Roboto Condensed" panose="02000000000000000000" pitchFamily="2" charset="0"/>
                            </a:rPr>
                            <m:t>𝟓</m:t>
                          </m:r>
                        </m:e>
                      </m:d>
                      <m:r>
                        <a:rPr lang="en-US" sz="2800" b="1" i="1" smtClean="0">
                          <a:solidFill>
                            <a:srgbClr val="161B21"/>
                          </a:solidFill>
                          <a:latin typeface="Cambria Math" panose="02040503050406030204" pitchFamily="18" charset="0"/>
                          <a:ea typeface="Roboto Condensed" panose="02000000000000000000" pitchFamily="2" charset="0"/>
                        </a:rPr>
                        <m:t>=</m:t>
                      </m:r>
                      <m:r>
                        <a:rPr lang="en-US" sz="2800" b="1" i="0" smtClean="0">
                          <a:solidFill>
                            <a:srgbClr val="161B21"/>
                          </a:solidFill>
                          <a:latin typeface="Cambria Math" panose="02040503050406030204" pitchFamily="18" charset="0"/>
                          <a:ea typeface="Roboto Condensed" panose="02000000000000000000" pitchFamily="2" charset="0"/>
                        </a:rPr>
                        <m:t>−</m:t>
                      </m:r>
                      <m:r>
                        <a:rPr lang="en-US" sz="2800" b="1" i="0" smtClean="0">
                          <a:solidFill>
                            <a:srgbClr val="161B21"/>
                          </a:solidFill>
                          <a:latin typeface="Cambria Math" panose="02040503050406030204" pitchFamily="18" charset="0"/>
                          <a:ea typeface="Roboto Condensed" panose="02000000000000000000" pitchFamily="2" charset="0"/>
                        </a:rPr>
                        <m:t>𝟏</m:t>
                      </m:r>
                    </m:oMath>
                  </m:oMathPara>
                </a14:m>
                <a:endParaRPr lang="en-US" sz="2800" b="1" dirty="0">
                  <a:solidFill>
                    <a:srgbClr val="161B21"/>
                  </a:solidFill>
                  <a:latin typeface="Roboto Condensed" panose="02000000000000000000" pitchFamily="2" charset="0"/>
                  <a:ea typeface="Roboto Condensed" panose="02000000000000000000" pitchFamily="2" charset="0"/>
                </a:endParaRPr>
              </a:p>
            </p:txBody>
          </p:sp>
        </mc:Choice>
        <mc:Fallback xmlns="">
          <p:sp>
            <p:nvSpPr>
              <p:cNvPr id="121" name="TextBox 120">
                <a:extLst>
                  <a:ext uri="{FF2B5EF4-FFF2-40B4-BE49-F238E27FC236}">
                    <a16:creationId xmlns:a16="http://schemas.microsoft.com/office/drawing/2014/main" id="{E7D3D19F-B3F6-2CE8-B00C-81C8BD86CD3C}"/>
                  </a:ext>
                </a:extLst>
              </p:cNvPr>
              <p:cNvSpPr txBox="1">
                <a:spLocks noRot="1" noChangeAspect="1" noMove="1" noResize="1" noEditPoints="1" noAdjustHandles="1" noChangeArrowheads="1" noChangeShapeType="1" noTextEdit="1"/>
              </p:cNvSpPr>
              <p:nvPr/>
            </p:nvSpPr>
            <p:spPr>
              <a:xfrm>
                <a:off x="2107604" y="5702968"/>
                <a:ext cx="7967723" cy="523220"/>
              </a:xfrm>
              <a:prstGeom prst="rect">
                <a:avLst/>
              </a:prstGeom>
              <a:blipFill>
                <a:blip r:embed="rId2"/>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B3D3237D-9A76-1122-2A1A-DEE7C5B439A3}"/>
                  </a:ext>
                </a:extLst>
              </p:cNvPr>
              <p:cNvSpPr txBox="1"/>
              <p:nvPr/>
            </p:nvSpPr>
            <p:spPr>
              <a:xfrm>
                <a:off x="2107604" y="6245809"/>
                <a:ext cx="7967723" cy="523220"/>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1" i="1" smtClean="0">
                          <a:solidFill>
                            <a:srgbClr val="161B21"/>
                          </a:solidFill>
                          <a:latin typeface="Cambria Math" panose="02040503050406030204" pitchFamily="18" charset="0"/>
                          <a:ea typeface="Roboto Condensed" panose="02000000000000000000" pitchFamily="2" charset="0"/>
                        </a:rPr>
                        <m:t>𝒔𝒊𝒈𝒎𝒐𝒊𝒅</m:t>
                      </m:r>
                      <m:d>
                        <m:dPr>
                          <m:ctrlPr>
                            <a:rPr lang="en-US" sz="2800" b="1" i="1" smtClean="0">
                              <a:solidFill>
                                <a:srgbClr val="161B21"/>
                              </a:solidFill>
                              <a:latin typeface="Cambria Math" panose="02040503050406030204" pitchFamily="18" charset="0"/>
                              <a:ea typeface="Roboto Condensed" panose="02000000000000000000" pitchFamily="2" charset="0"/>
                            </a:rPr>
                          </m:ctrlPr>
                        </m:dPr>
                        <m:e>
                          <m:r>
                            <a:rPr lang="en-US" sz="2800" b="1" i="0" smtClean="0">
                              <a:solidFill>
                                <a:srgbClr val="161B21"/>
                              </a:solidFill>
                              <a:latin typeface="Cambria Math" panose="02040503050406030204" pitchFamily="18" charset="0"/>
                              <a:ea typeface="Roboto Condensed" panose="02000000000000000000" pitchFamily="2" charset="0"/>
                            </a:rPr>
                            <m:t>−</m:t>
                          </m:r>
                          <m:r>
                            <a:rPr lang="en-US" sz="2800" b="1" i="0" smtClean="0">
                              <a:solidFill>
                                <a:srgbClr val="161B21"/>
                              </a:solidFill>
                              <a:latin typeface="Cambria Math" panose="02040503050406030204" pitchFamily="18" charset="0"/>
                              <a:ea typeface="Roboto Condensed" panose="02000000000000000000" pitchFamily="2" charset="0"/>
                            </a:rPr>
                            <m:t>𝟏</m:t>
                          </m:r>
                        </m:e>
                      </m:d>
                      <m:r>
                        <a:rPr lang="en-US" sz="2800" b="1" i="0" smtClean="0">
                          <a:solidFill>
                            <a:srgbClr val="161B21"/>
                          </a:solidFill>
                          <a:latin typeface="Cambria Math" panose="02040503050406030204" pitchFamily="18" charset="0"/>
                          <a:ea typeface="Roboto Condensed" panose="02000000000000000000" pitchFamily="2" charset="0"/>
                        </a:rPr>
                        <m:t>=</m:t>
                      </m:r>
                      <m:r>
                        <a:rPr lang="en-US" sz="2800" b="1" i="0" smtClean="0">
                          <a:solidFill>
                            <a:srgbClr val="161B21"/>
                          </a:solidFill>
                          <a:latin typeface="Cambria Math" panose="02040503050406030204" pitchFamily="18" charset="0"/>
                          <a:ea typeface="Roboto Condensed" panose="02000000000000000000" pitchFamily="2" charset="0"/>
                        </a:rPr>
                        <m:t>𝟎</m:t>
                      </m:r>
                      <m:r>
                        <a:rPr lang="en-US" sz="2800" b="1" i="0" smtClean="0">
                          <a:solidFill>
                            <a:srgbClr val="161B21"/>
                          </a:solidFill>
                          <a:latin typeface="Cambria Math" panose="02040503050406030204" pitchFamily="18" charset="0"/>
                          <a:ea typeface="Roboto Condensed" panose="02000000000000000000" pitchFamily="2" charset="0"/>
                        </a:rPr>
                        <m:t>.</m:t>
                      </m:r>
                      <m:r>
                        <a:rPr lang="en-US" sz="2800" b="1" i="0" smtClean="0">
                          <a:solidFill>
                            <a:srgbClr val="161B21"/>
                          </a:solidFill>
                          <a:latin typeface="Cambria Math" panose="02040503050406030204" pitchFamily="18" charset="0"/>
                          <a:ea typeface="Roboto Condensed" panose="02000000000000000000" pitchFamily="2" charset="0"/>
                        </a:rPr>
                        <m:t>𝟐𝟕</m:t>
                      </m:r>
                    </m:oMath>
                  </m:oMathPara>
                </a14:m>
                <a:endParaRPr lang="en-US" sz="2800" b="1" dirty="0">
                  <a:solidFill>
                    <a:srgbClr val="161B21"/>
                  </a:solidFill>
                  <a:latin typeface="Roboto Condensed" panose="02000000000000000000" pitchFamily="2" charset="0"/>
                  <a:ea typeface="Roboto Condensed" panose="02000000000000000000" pitchFamily="2" charset="0"/>
                </a:endParaRPr>
              </a:p>
            </p:txBody>
          </p:sp>
        </mc:Choice>
        <mc:Fallback xmlns="">
          <p:sp>
            <p:nvSpPr>
              <p:cNvPr id="122" name="TextBox 121">
                <a:extLst>
                  <a:ext uri="{FF2B5EF4-FFF2-40B4-BE49-F238E27FC236}">
                    <a16:creationId xmlns:a16="http://schemas.microsoft.com/office/drawing/2014/main" id="{B3D3237D-9A76-1122-2A1A-DEE7C5B439A3}"/>
                  </a:ext>
                </a:extLst>
              </p:cNvPr>
              <p:cNvSpPr txBox="1">
                <a:spLocks noRot="1" noChangeAspect="1" noMove="1" noResize="1" noEditPoints="1" noAdjustHandles="1" noChangeArrowheads="1" noChangeShapeType="1" noTextEdit="1"/>
              </p:cNvSpPr>
              <p:nvPr/>
            </p:nvSpPr>
            <p:spPr>
              <a:xfrm>
                <a:off x="2107604" y="6245809"/>
                <a:ext cx="7967723" cy="523220"/>
              </a:xfrm>
              <a:prstGeom prst="rect">
                <a:avLst/>
              </a:prstGeom>
              <a:blipFill>
                <a:blip r:embed="rId3"/>
                <a:stretch>
                  <a:fillRect/>
                </a:stretch>
              </a:blipFill>
              <a:ln w="19050">
                <a:noFill/>
              </a:ln>
            </p:spPr>
            <p:txBody>
              <a:bodyPr/>
              <a:lstStyle/>
              <a:p>
                <a:r>
                  <a:rPr lang="en-US">
                    <a:noFill/>
                  </a:rPr>
                  <a:t> </a:t>
                </a:r>
              </a:p>
            </p:txBody>
          </p:sp>
        </mc:Fallback>
      </mc:AlternateContent>
    </p:spTree>
    <p:extLst>
      <p:ext uri="{BB962C8B-B14F-4D97-AF65-F5344CB8AC3E}">
        <p14:creationId xmlns:p14="http://schemas.microsoft.com/office/powerpoint/2010/main" val="256881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5" grpId="0"/>
      <p:bldP spid="116" grpId="0"/>
      <p:bldP spid="118" grpId="0"/>
      <p:bldP spid="119" grpId="0"/>
      <p:bldP spid="120" grpId="0"/>
      <p:bldP spid="121" grpId="0"/>
      <p:bldP spid="1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A950"/>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4EFBA83-E63A-C47C-6B7F-314E3520C480}"/>
              </a:ext>
            </a:extLst>
          </p:cNvPr>
          <p:cNvGrpSpPr/>
          <p:nvPr/>
        </p:nvGrpSpPr>
        <p:grpSpPr>
          <a:xfrm>
            <a:off x="2024139" y="554329"/>
            <a:ext cx="2024924" cy="5749342"/>
            <a:chOff x="2646286" y="263535"/>
            <a:chExt cx="1523999" cy="4327072"/>
          </a:xfrm>
        </p:grpSpPr>
        <p:sp>
          <p:nvSpPr>
            <p:cNvPr id="7" name="Freeform: Shape 6">
              <a:extLst>
                <a:ext uri="{FF2B5EF4-FFF2-40B4-BE49-F238E27FC236}">
                  <a16:creationId xmlns:a16="http://schemas.microsoft.com/office/drawing/2014/main" id="{8B8D2731-5B97-7085-7AA6-CADC58D4A5CB}"/>
                </a:ext>
              </a:extLst>
            </p:cNvPr>
            <p:cNvSpPr/>
            <p:nvPr/>
          </p:nvSpPr>
          <p:spPr>
            <a:xfrm>
              <a:off x="2646286" y="2635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5979BF6-14F0-9409-CA07-A326D536A6AA}"/>
                </a:ext>
              </a:extLst>
            </p:cNvPr>
            <p:cNvSpPr/>
            <p:nvPr/>
          </p:nvSpPr>
          <p:spPr>
            <a:xfrm>
              <a:off x="2646286" y="263535"/>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C42930A-85CE-71F2-21AB-39C8F5A191FE}"/>
                </a:ext>
              </a:extLst>
            </p:cNvPr>
            <p:cNvSpPr/>
            <p:nvPr/>
          </p:nvSpPr>
          <p:spPr>
            <a:xfrm>
              <a:off x="2646286" y="263535"/>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083D5C-4720-A34D-6B4D-3B61BB078550}"/>
                </a:ext>
              </a:extLst>
            </p:cNvPr>
            <p:cNvSpPr/>
            <p:nvPr/>
          </p:nvSpPr>
          <p:spPr>
            <a:xfrm>
              <a:off x="2646286" y="263535"/>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EBAC57B-50F9-F390-7427-8D960A764F7E}"/>
                </a:ext>
              </a:extLst>
            </p:cNvPr>
            <p:cNvSpPr/>
            <p:nvPr/>
          </p:nvSpPr>
          <p:spPr>
            <a:xfrm>
              <a:off x="2646286" y="7443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F429984-2098-2531-ACDC-714BCE2DB6E0}"/>
                </a:ext>
              </a:extLst>
            </p:cNvPr>
            <p:cNvSpPr/>
            <p:nvPr/>
          </p:nvSpPr>
          <p:spPr>
            <a:xfrm>
              <a:off x="264628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DA51E5B-341B-BF50-04C1-01E89BEE1F72}"/>
                </a:ext>
              </a:extLst>
            </p:cNvPr>
            <p:cNvSpPr/>
            <p:nvPr/>
          </p:nvSpPr>
          <p:spPr>
            <a:xfrm>
              <a:off x="264628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D02FCA7-2495-A7A7-6B84-9CB525429104}"/>
                </a:ext>
              </a:extLst>
            </p:cNvPr>
            <p:cNvSpPr/>
            <p:nvPr/>
          </p:nvSpPr>
          <p:spPr>
            <a:xfrm>
              <a:off x="264628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FC335E0-F07D-BC3A-BBDB-53405279CBF3}"/>
                </a:ext>
              </a:extLst>
            </p:cNvPr>
            <p:cNvSpPr/>
            <p:nvPr/>
          </p:nvSpPr>
          <p:spPr>
            <a:xfrm>
              <a:off x="2646286" y="7443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C5636FE-3A98-C1EC-D53E-13B1424ACDD2}"/>
                </a:ext>
              </a:extLst>
            </p:cNvPr>
            <p:cNvSpPr/>
            <p:nvPr/>
          </p:nvSpPr>
          <p:spPr>
            <a:xfrm>
              <a:off x="264628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2BC8322-5165-4DDE-D88C-1A0E221F014E}"/>
                </a:ext>
              </a:extLst>
            </p:cNvPr>
            <p:cNvSpPr/>
            <p:nvPr/>
          </p:nvSpPr>
          <p:spPr>
            <a:xfrm>
              <a:off x="264628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B5B5B0D-B8C7-568A-14D5-1AB904AFAE9C}"/>
                </a:ext>
              </a:extLst>
            </p:cNvPr>
            <p:cNvSpPr/>
            <p:nvPr/>
          </p:nvSpPr>
          <p:spPr>
            <a:xfrm>
              <a:off x="264628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BAF86CE-0348-4E98-0009-C12E68618C60}"/>
                </a:ext>
              </a:extLst>
            </p:cNvPr>
            <p:cNvSpPr/>
            <p:nvPr/>
          </p:nvSpPr>
          <p:spPr>
            <a:xfrm>
              <a:off x="2646286" y="744321"/>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F9BA04C-F2F3-F8CE-3DAC-75F992164A56}"/>
                </a:ext>
              </a:extLst>
            </p:cNvPr>
            <p:cNvSpPr/>
            <p:nvPr/>
          </p:nvSpPr>
          <p:spPr>
            <a:xfrm>
              <a:off x="264628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6FBAFF4-C86E-DFA8-E68D-ACC5B0305345}"/>
                </a:ext>
              </a:extLst>
            </p:cNvPr>
            <p:cNvSpPr/>
            <p:nvPr/>
          </p:nvSpPr>
          <p:spPr>
            <a:xfrm>
              <a:off x="264628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ADA350-925D-5147-AF77-A4EA023FD8B7}"/>
                </a:ext>
              </a:extLst>
            </p:cNvPr>
            <p:cNvSpPr/>
            <p:nvPr/>
          </p:nvSpPr>
          <p:spPr>
            <a:xfrm>
              <a:off x="264628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C08160B-5205-EDA6-39D7-FE4B28D6CB4C}"/>
                </a:ext>
              </a:extLst>
            </p:cNvPr>
            <p:cNvSpPr/>
            <p:nvPr/>
          </p:nvSpPr>
          <p:spPr>
            <a:xfrm>
              <a:off x="2646286" y="744321"/>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56ECC93-C6E5-2D76-2EE2-40CC7CBF3E00}"/>
                </a:ext>
              </a:extLst>
            </p:cNvPr>
            <p:cNvSpPr/>
            <p:nvPr/>
          </p:nvSpPr>
          <p:spPr>
            <a:xfrm>
              <a:off x="264628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2362DF0-8747-7D57-E1BC-9CDD03A7C65F}"/>
                </a:ext>
              </a:extLst>
            </p:cNvPr>
            <p:cNvSpPr/>
            <p:nvPr/>
          </p:nvSpPr>
          <p:spPr>
            <a:xfrm>
              <a:off x="264628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BD39DAA-536E-AB28-3793-D5B7337B7BF2}"/>
                </a:ext>
              </a:extLst>
            </p:cNvPr>
            <p:cNvSpPr/>
            <p:nvPr/>
          </p:nvSpPr>
          <p:spPr>
            <a:xfrm>
              <a:off x="264628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495F083-8B66-8712-F2E6-CC6FC6990C83}"/>
                </a:ext>
              </a:extLst>
            </p:cNvPr>
            <p:cNvSpPr/>
            <p:nvPr/>
          </p:nvSpPr>
          <p:spPr>
            <a:xfrm>
              <a:off x="2646286" y="744321"/>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10E622B-BA74-E431-2725-74BB1A5700B9}"/>
                </a:ext>
              </a:extLst>
            </p:cNvPr>
            <p:cNvSpPr/>
            <p:nvPr/>
          </p:nvSpPr>
          <p:spPr>
            <a:xfrm>
              <a:off x="264628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E5AD096-79D4-A64B-2FC6-69CE50D151D1}"/>
                </a:ext>
              </a:extLst>
            </p:cNvPr>
            <p:cNvSpPr/>
            <p:nvPr/>
          </p:nvSpPr>
          <p:spPr>
            <a:xfrm>
              <a:off x="264628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F58741-C541-F620-D34D-4F1A5BBDEA51}"/>
                </a:ext>
              </a:extLst>
            </p:cNvPr>
            <p:cNvSpPr/>
            <p:nvPr/>
          </p:nvSpPr>
          <p:spPr>
            <a:xfrm>
              <a:off x="264628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EA20434-E780-70DC-DDA1-A3219D173976}"/>
                </a:ext>
              </a:extLst>
            </p:cNvPr>
            <p:cNvSpPr/>
            <p:nvPr/>
          </p:nvSpPr>
          <p:spPr>
            <a:xfrm>
              <a:off x="2646286" y="744321"/>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2E081F9-4D98-72E6-2AE4-79A44EF53FE9}"/>
                </a:ext>
              </a:extLst>
            </p:cNvPr>
            <p:cNvSpPr/>
            <p:nvPr/>
          </p:nvSpPr>
          <p:spPr>
            <a:xfrm>
              <a:off x="264628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F12A01-3388-5240-5227-971D95F77DB8}"/>
                </a:ext>
              </a:extLst>
            </p:cNvPr>
            <p:cNvSpPr/>
            <p:nvPr/>
          </p:nvSpPr>
          <p:spPr>
            <a:xfrm>
              <a:off x="264628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9833786-ABE6-5FDF-1132-2FA2A776CFAF}"/>
                </a:ext>
              </a:extLst>
            </p:cNvPr>
            <p:cNvSpPr/>
            <p:nvPr/>
          </p:nvSpPr>
          <p:spPr>
            <a:xfrm>
              <a:off x="264628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50B4726-33F9-DC5D-4AD4-9B06E34071CA}"/>
                </a:ext>
              </a:extLst>
            </p:cNvPr>
            <p:cNvSpPr/>
            <p:nvPr/>
          </p:nvSpPr>
          <p:spPr>
            <a:xfrm>
              <a:off x="2646286" y="744321"/>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5F2082-8602-F95A-0A63-3F15DF76BD12}"/>
                </a:ext>
              </a:extLst>
            </p:cNvPr>
            <p:cNvSpPr/>
            <p:nvPr/>
          </p:nvSpPr>
          <p:spPr>
            <a:xfrm>
              <a:off x="264628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B9A9801-A506-0863-852C-E64F7DFF11BB}"/>
                </a:ext>
              </a:extLst>
            </p:cNvPr>
            <p:cNvSpPr/>
            <p:nvPr/>
          </p:nvSpPr>
          <p:spPr>
            <a:xfrm>
              <a:off x="264628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33D4E20-7F59-A1D0-6B2C-514A61A412FE}"/>
                </a:ext>
              </a:extLst>
            </p:cNvPr>
            <p:cNvSpPr/>
            <p:nvPr/>
          </p:nvSpPr>
          <p:spPr>
            <a:xfrm>
              <a:off x="264628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90C5EC4-7CA5-97F2-9123-68AE2E10E7AE}"/>
                </a:ext>
              </a:extLst>
            </p:cNvPr>
            <p:cNvSpPr/>
            <p:nvPr/>
          </p:nvSpPr>
          <p:spPr>
            <a:xfrm>
              <a:off x="2646286" y="744321"/>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4D1A879-2E57-FA05-76A7-F944F29A8F67}"/>
                </a:ext>
              </a:extLst>
            </p:cNvPr>
            <p:cNvSpPr/>
            <p:nvPr/>
          </p:nvSpPr>
          <p:spPr>
            <a:xfrm>
              <a:off x="264628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075436D-1377-A502-D0A3-CC8947D22554}"/>
                </a:ext>
              </a:extLst>
            </p:cNvPr>
            <p:cNvSpPr/>
            <p:nvPr/>
          </p:nvSpPr>
          <p:spPr>
            <a:xfrm>
              <a:off x="264628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DB70778-957D-C17F-1481-1B2E92162B74}"/>
                </a:ext>
              </a:extLst>
            </p:cNvPr>
            <p:cNvSpPr/>
            <p:nvPr/>
          </p:nvSpPr>
          <p:spPr>
            <a:xfrm>
              <a:off x="264628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C1BBB57-210B-9DAC-4E66-82247F3115CF}"/>
                </a:ext>
              </a:extLst>
            </p:cNvPr>
            <p:cNvSpPr/>
            <p:nvPr/>
          </p:nvSpPr>
          <p:spPr>
            <a:xfrm>
              <a:off x="2646286" y="744321"/>
              <a:ext cx="1523999" cy="3846285"/>
            </a:xfrm>
            <a:custGeom>
              <a:avLst/>
              <a:gdLst>
                <a:gd name="connsiteX0" fmla="*/ 84 w 1523999"/>
                <a:gd name="connsiteY0" fmla="*/ 3846257 h 3846285"/>
                <a:gd name="connsiteX1" fmla="*/ 1524084 w 1523999"/>
                <a:gd name="connsiteY1" fmla="*/ -29 h 3846285"/>
              </a:gdLst>
              <a:ahLst/>
              <a:cxnLst>
                <a:cxn ang="0">
                  <a:pos x="connsiteX0" y="connsiteY0"/>
                </a:cxn>
                <a:cxn ang="0">
                  <a:pos x="connsiteX1" y="connsiteY1"/>
                </a:cxn>
              </a:cxnLst>
              <a:rect l="l" t="t" r="r" b="b"/>
              <a:pathLst>
                <a:path w="1523999" h="3846285">
                  <a:moveTo>
                    <a:pt x="84" y="38462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CCFBD5E-41F7-9EE6-EF24-05FC224F079B}"/>
                </a:ext>
              </a:extLst>
            </p:cNvPr>
            <p:cNvSpPr/>
            <p:nvPr/>
          </p:nvSpPr>
          <p:spPr>
            <a:xfrm>
              <a:off x="2646286" y="1225107"/>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4086525-DF70-6B23-F210-F490EF1E040B}"/>
                </a:ext>
              </a:extLst>
            </p:cNvPr>
            <p:cNvSpPr/>
            <p:nvPr/>
          </p:nvSpPr>
          <p:spPr>
            <a:xfrm>
              <a:off x="2646286" y="1705892"/>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7CCA1D-140C-908C-3D52-269AE181ED9D}"/>
                </a:ext>
              </a:extLst>
            </p:cNvPr>
            <p:cNvSpPr/>
            <p:nvPr/>
          </p:nvSpPr>
          <p:spPr>
            <a:xfrm>
              <a:off x="2646286" y="2186678"/>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83B9477-EF19-E85F-4222-83AE23A46B82}"/>
                </a:ext>
              </a:extLst>
            </p:cNvPr>
            <p:cNvSpPr/>
            <p:nvPr/>
          </p:nvSpPr>
          <p:spPr>
            <a:xfrm>
              <a:off x="2646286" y="263535"/>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161B21"/>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FCB8FC3-FFA6-66AC-3E20-1633E712C398}"/>
                </a:ext>
              </a:extLst>
            </p:cNvPr>
            <p:cNvSpPr/>
            <p:nvPr/>
          </p:nvSpPr>
          <p:spPr>
            <a:xfrm>
              <a:off x="2646286" y="263535"/>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161B21"/>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8F286F4-EE6E-A296-4EDB-4CE63BD7EE5F}"/>
                </a:ext>
              </a:extLst>
            </p:cNvPr>
            <p:cNvSpPr/>
            <p:nvPr/>
          </p:nvSpPr>
          <p:spPr>
            <a:xfrm>
              <a:off x="264628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EFE19FC-29AA-6645-3BA7-87A57820E132}"/>
                </a:ext>
              </a:extLst>
            </p:cNvPr>
            <p:cNvSpPr/>
            <p:nvPr/>
          </p:nvSpPr>
          <p:spPr>
            <a:xfrm>
              <a:off x="264628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161B21"/>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A594DCB-A6DE-772C-DEF6-BE87EC9BAB1E}"/>
                </a:ext>
              </a:extLst>
            </p:cNvPr>
            <p:cNvSpPr/>
            <p:nvPr/>
          </p:nvSpPr>
          <p:spPr>
            <a:xfrm>
              <a:off x="264628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9D16941-5787-21E0-B585-50F1756DE6AA}"/>
                </a:ext>
              </a:extLst>
            </p:cNvPr>
            <p:cNvSpPr/>
            <p:nvPr/>
          </p:nvSpPr>
          <p:spPr>
            <a:xfrm>
              <a:off x="264628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2AB8C49-70AB-F7AD-144B-4B3B93CDBFD0}"/>
                </a:ext>
              </a:extLst>
            </p:cNvPr>
            <p:cNvSpPr/>
            <p:nvPr/>
          </p:nvSpPr>
          <p:spPr>
            <a:xfrm>
              <a:off x="264628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C7E31A7-5855-1F19-2C08-CC99D80C21AB}"/>
                </a:ext>
              </a:extLst>
            </p:cNvPr>
            <p:cNvSpPr/>
            <p:nvPr/>
          </p:nvSpPr>
          <p:spPr>
            <a:xfrm>
              <a:off x="264628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DB5C2CB-9C00-5395-4B52-A62BB9C6F498}"/>
                </a:ext>
              </a:extLst>
            </p:cNvPr>
            <p:cNvSpPr/>
            <p:nvPr/>
          </p:nvSpPr>
          <p:spPr>
            <a:xfrm>
              <a:off x="264628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D8C7456-CC2F-A94F-427B-3DE5440226AE}"/>
                </a:ext>
              </a:extLst>
            </p:cNvPr>
            <p:cNvSpPr/>
            <p:nvPr/>
          </p:nvSpPr>
          <p:spPr>
            <a:xfrm>
              <a:off x="264628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A24BA5-257A-E068-4261-0463F0A7AC1A}"/>
                </a:ext>
              </a:extLst>
            </p:cNvPr>
            <p:cNvSpPr/>
            <p:nvPr/>
          </p:nvSpPr>
          <p:spPr>
            <a:xfrm>
              <a:off x="264628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1D78F33-58D0-FA54-A652-D7DC2EC36FAE}"/>
                </a:ext>
              </a:extLst>
            </p:cNvPr>
            <p:cNvSpPr/>
            <p:nvPr/>
          </p:nvSpPr>
          <p:spPr>
            <a:xfrm>
              <a:off x="264628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A5AEE74-1C31-5286-A38D-EE332DD180E5}"/>
                </a:ext>
              </a:extLst>
            </p:cNvPr>
            <p:cNvSpPr/>
            <p:nvPr/>
          </p:nvSpPr>
          <p:spPr>
            <a:xfrm>
              <a:off x="264628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B22E45B-E194-FB20-82D5-59838AF74275}"/>
                </a:ext>
              </a:extLst>
            </p:cNvPr>
            <p:cNvSpPr/>
            <p:nvPr/>
          </p:nvSpPr>
          <p:spPr>
            <a:xfrm>
              <a:off x="264628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525428E-CE3A-1762-3BFA-E97E1E86C764}"/>
                </a:ext>
              </a:extLst>
            </p:cNvPr>
            <p:cNvSpPr/>
            <p:nvPr/>
          </p:nvSpPr>
          <p:spPr>
            <a:xfrm>
              <a:off x="264628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B376DDE-7518-EC30-CD96-EA3AEDE95A6E}"/>
                </a:ext>
              </a:extLst>
            </p:cNvPr>
            <p:cNvSpPr/>
            <p:nvPr/>
          </p:nvSpPr>
          <p:spPr>
            <a:xfrm>
              <a:off x="264628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FE8D3A1-806A-F720-22E6-569A8F9D1038}"/>
                </a:ext>
              </a:extLst>
            </p:cNvPr>
            <p:cNvSpPr/>
            <p:nvPr/>
          </p:nvSpPr>
          <p:spPr>
            <a:xfrm>
              <a:off x="264628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0EA1E42-5A40-22D9-32BA-3D08656FFA2E}"/>
                </a:ext>
              </a:extLst>
            </p:cNvPr>
            <p:cNvSpPr/>
            <p:nvPr/>
          </p:nvSpPr>
          <p:spPr>
            <a:xfrm>
              <a:off x="264628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1755CE8-43E6-E299-35E1-FBEB67A9FCD4}"/>
                </a:ext>
              </a:extLst>
            </p:cNvPr>
            <p:cNvSpPr/>
            <p:nvPr/>
          </p:nvSpPr>
          <p:spPr>
            <a:xfrm>
              <a:off x="2646286" y="2667464"/>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9DC87BD-9A74-7C38-31B7-06FC03937AD8}"/>
                </a:ext>
              </a:extLst>
            </p:cNvPr>
            <p:cNvSpPr/>
            <p:nvPr/>
          </p:nvSpPr>
          <p:spPr>
            <a:xfrm>
              <a:off x="2646286" y="3148250"/>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C8FC00F-8242-5E95-6E0C-3ECCE35AEAD2}"/>
                </a:ext>
              </a:extLst>
            </p:cNvPr>
            <p:cNvSpPr/>
            <p:nvPr/>
          </p:nvSpPr>
          <p:spPr>
            <a:xfrm>
              <a:off x="2646286" y="263535"/>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161B21"/>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4E08FE5-C6C0-8087-D7D9-A47BA96B5B97}"/>
                </a:ext>
              </a:extLst>
            </p:cNvPr>
            <p:cNvSpPr/>
            <p:nvPr/>
          </p:nvSpPr>
          <p:spPr>
            <a:xfrm>
              <a:off x="2646286" y="263535"/>
              <a:ext cx="1523999" cy="3846285"/>
            </a:xfrm>
            <a:custGeom>
              <a:avLst/>
              <a:gdLst>
                <a:gd name="connsiteX0" fmla="*/ 84 w 1523999"/>
                <a:gd name="connsiteY0" fmla="*/ -29 h 3846285"/>
                <a:gd name="connsiteX1" fmla="*/ 1524084 w 1523999"/>
                <a:gd name="connsiteY1" fmla="*/ 3846257 h 3846285"/>
              </a:gdLst>
              <a:ahLst/>
              <a:cxnLst>
                <a:cxn ang="0">
                  <a:pos x="connsiteX0" y="connsiteY0"/>
                </a:cxn>
                <a:cxn ang="0">
                  <a:pos x="connsiteX1" y="connsiteY1"/>
                </a:cxn>
              </a:cxnLst>
              <a:rect l="l" t="t" r="r" b="b"/>
              <a:pathLst>
                <a:path w="1523999" h="3846285">
                  <a:moveTo>
                    <a:pt x="84" y="-29"/>
                  </a:moveTo>
                  <a:lnTo>
                    <a:pt x="1524084" y="3846257"/>
                  </a:lnTo>
                </a:path>
              </a:pathLst>
            </a:custGeom>
            <a:solidFill>
              <a:srgbClr val="000000"/>
            </a:solidFill>
            <a:ln w="17145" cap="flat">
              <a:solidFill>
                <a:srgbClr val="161B21"/>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CEC1FC7-8ACF-0AB8-72A6-D6DE6A20F19D}"/>
                </a:ext>
              </a:extLst>
            </p:cNvPr>
            <p:cNvSpPr/>
            <p:nvPr/>
          </p:nvSpPr>
          <p:spPr>
            <a:xfrm>
              <a:off x="264628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161B21"/>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5AC6319-0390-1D51-3A6E-EB63BB5734F4}"/>
                </a:ext>
              </a:extLst>
            </p:cNvPr>
            <p:cNvSpPr/>
            <p:nvPr/>
          </p:nvSpPr>
          <p:spPr>
            <a:xfrm>
              <a:off x="2646286" y="744321"/>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161B2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CC27966-DD99-1C22-F14A-4F57E99A89F0}"/>
                </a:ext>
              </a:extLst>
            </p:cNvPr>
            <p:cNvSpPr/>
            <p:nvPr/>
          </p:nvSpPr>
          <p:spPr>
            <a:xfrm>
              <a:off x="264628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161B21"/>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CC8FD0C-E820-A0EF-CDF6-2B1BF218620B}"/>
                </a:ext>
              </a:extLst>
            </p:cNvPr>
            <p:cNvSpPr/>
            <p:nvPr/>
          </p:nvSpPr>
          <p:spPr>
            <a:xfrm>
              <a:off x="2646286" y="1225107"/>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161B21"/>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0FC2B52-2F38-2712-3C03-F0659D14276D}"/>
                </a:ext>
              </a:extLst>
            </p:cNvPr>
            <p:cNvSpPr/>
            <p:nvPr/>
          </p:nvSpPr>
          <p:spPr>
            <a:xfrm>
              <a:off x="264628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F789D77-0357-A9DB-B477-3162F7F4DC7C}"/>
                </a:ext>
              </a:extLst>
            </p:cNvPr>
            <p:cNvSpPr/>
            <p:nvPr/>
          </p:nvSpPr>
          <p:spPr>
            <a:xfrm>
              <a:off x="2646286" y="1705892"/>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161B21"/>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D3001C3-39BF-78C6-817D-B9200FC74DBC}"/>
                </a:ext>
              </a:extLst>
            </p:cNvPr>
            <p:cNvSpPr/>
            <p:nvPr/>
          </p:nvSpPr>
          <p:spPr>
            <a:xfrm>
              <a:off x="264628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F53D83-F656-6FFD-7948-DF5B5B7C8F1B}"/>
                </a:ext>
              </a:extLst>
            </p:cNvPr>
            <p:cNvSpPr/>
            <p:nvPr/>
          </p:nvSpPr>
          <p:spPr>
            <a:xfrm>
              <a:off x="2646286" y="2186678"/>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A46571F-E2A4-585D-F36A-487340D69365}"/>
                </a:ext>
              </a:extLst>
            </p:cNvPr>
            <p:cNvSpPr/>
            <p:nvPr/>
          </p:nvSpPr>
          <p:spPr>
            <a:xfrm>
              <a:off x="264628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7C893A2-EEE3-6D0E-5E11-AE3F15B44F7A}"/>
                </a:ext>
              </a:extLst>
            </p:cNvPr>
            <p:cNvSpPr/>
            <p:nvPr/>
          </p:nvSpPr>
          <p:spPr>
            <a:xfrm>
              <a:off x="2646286" y="2667464"/>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A8DB5BC-E0BA-8130-5EEF-590F8B8D3AFF}"/>
                </a:ext>
              </a:extLst>
            </p:cNvPr>
            <p:cNvSpPr/>
            <p:nvPr/>
          </p:nvSpPr>
          <p:spPr>
            <a:xfrm>
              <a:off x="264628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50A6A6F-F4E7-6E08-90D3-4DFEA454C33D}"/>
                </a:ext>
              </a:extLst>
            </p:cNvPr>
            <p:cNvSpPr/>
            <p:nvPr/>
          </p:nvSpPr>
          <p:spPr>
            <a:xfrm>
              <a:off x="2646286" y="3148250"/>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7569B6D-E237-E28F-76D1-203E526083F9}"/>
                </a:ext>
              </a:extLst>
            </p:cNvPr>
            <p:cNvSpPr/>
            <p:nvPr/>
          </p:nvSpPr>
          <p:spPr>
            <a:xfrm>
              <a:off x="264628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9DF6CEA-338A-8416-BCA2-E57AA6467838}"/>
                </a:ext>
              </a:extLst>
            </p:cNvPr>
            <p:cNvSpPr/>
            <p:nvPr/>
          </p:nvSpPr>
          <p:spPr>
            <a:xfrm>
              <a:off x="2646286" y="36290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3679CB7-68EC-A4DA-FE05-64D9462F012D}"/>
                </a:ext>
              </a:extLst>
            </p:cNvPr>
            <p:cNvSpPr/>
            <p:nvPr/>
          </p:nvSpPr>
          <p:spPr>
            <a:xfrm>
              <a:off x="264628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E4D58C8-A615-1D98-4D05-D0BFC7555A31}"/>
                </a:ext>
              </a:extLst>
            </p:cNvPr>
            <p:cNvSpPr/>
            <p:nvPr/>
          </p:nvSpPr>
          <p:spPr>
            <a:xfrm>
              <a:off x="2646286" y="41098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245AED9-65D1-180A-FD21-AF6936558F7A}"/>
                </a:ext>
              </a:extLst>
            </p:cNvPr>
            <p:cNvSpPr/>
            <p:nvPr/>
          </p:nvSpPr>
          <p:spPr>
            <a:xfrm>
              <a:off x="2646286" y="3629035"/>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E33F378-527F-D78D-9BE6-51531C215A0D}"/>
                </a:ext>
              </a:extLst>
            </p:cNvPr>
            <p:cNvSpPr/>
            <p:nvPr/>
          </p:nvSpPr>
          <p:spPr>
            <a:xfrm>
              <a:off x="2646286" y="41098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grpSp>
      <p:grpSp>
        <p:nvGrpSpPr>
          <p:cNvPr id="87" name="Group 86">
            <a:extLst>
              <a:ext uri="{FF2B5EF4-FFF2-40B4-BE49-F238E27FC236}">
                <a16:creationId xmlns:a16="http://schemas.microsoft.com/office/drawing/2014/main" id="{26139A19-E6CE-25F1-44D6-8878DA8AE670}"/>
              </a:ext>
            </a:extLst>
          </p:cNvPr>
          <p:cNvGrpSpPr/>
          <p:nvPr/>
        </p:nvGrpSpPr>
        <p:grpSpPr>
          <a:xfrm>
            <a:off x="4452277" y="1231265"/>
            <a:ext cx="2024924" cy="4471710"/>
            <a:chOff x="5256136" y="744321"/>
            <a:chExt cx="1523999" cy="3365500"/>
          </a:xfrm>
        </p:grpSpPr>
        <p:sp>
          <p:nvSpPr>
            <p:cNvPr id="88" name="Freeform: Shape 87">
              <a:extLst>
                <a:ext uri="{FF2B5EF4-FFF2-40B4-BE49-F238E27FC236}">
                  <a16:creationId xmlns:a16="http://schemas.microsoft.com/office/drawing/2014/main" id="{C4AC2EF9-F0CD-A9E6-EB75-489A19F26348}"/>
                </a:ext>
              </a:extLst>
            </p:cNvPr>
            <p:cNvSpPr/>
            <p:nvPr/>
          </p:nvSpPr>
          <p:spPr>
            <a:xfrm>
              <a:off x="525613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DA9F804-F2AA-0A87-A963-3A15C830DF45}"/>
                </a:ext>
              </a:extLst>
            </p:cNvPr>
            <p:cNvSpPr/>
            <p:nvPr/>
          </p:nvSpPr>
          <p:spPr>
            <a:xfrm>
              <a:off x="525613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F26DC40-2A86-A9E3-5C32-6F2C17B08269}"/>
                </a:ext>
              </a:extLst>
            </p:cNvPr>
            <p:cNvSpPr/>
            <p:nvPr/>
          </p:nvSpPr>
          <p:spPr>
            <a:xfrm>
              <a:off x="525613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3C458EE-854B-F04B-88BB-8076430F5F4C}"/>
                </a:ext>
              </a:extLst>
            </p:cNvPr>
            <p:cNvSpPr/>
            <p:nvPr/>
          </p:nvSpPr>
          <p:spPr>
            <a:xfrm>
              <a:off x="525613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3113833-8C7C-597F-0673-E43860E9CA8C}"/>
                </a:ext>
              </a:extLst>
            </p:cNvPr>
            <p:cNvSpPr/>
            <p:nvPr/>
          </p:nvSpPr>
          <p:spPr>
            <a:xfrm>
              <a:off x="525613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23C7410-830A-EB2B-E880-D484D7CE8F7E}"/>
                </a:ext>
              </a:extLst>
            </p:cNvPr>
            <p:cNvSpPr/>
            <p:nvPr/>
          </p:nvSpPr>
          <p:spPr>
            <a:xfrm>
              <a:off x="525613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4F9FC2D-D117-E1A1-560D-257561F25C76}"/>
                </a:ext>
              </a:extLst>
            </p:cNvPr>
            <p:cNvSpPr/>
            <p:nvPr/>
          </p:nvSpPr>
          <p:spPr>
            <a:xfrm>
              <a:off x="525613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8D7170F-D62A-0181-AB8F-B11F5B6BF87F}"/>
                </a:ext>
              </a:extLst>
            </p:cNvPr>
            <p:cNvSpPr/>
            <p:nvPr/>
          </p:nvSpPr>
          <p:spPr>
            <a:xfrm>
              <a:off x="525613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2ACAEBD-034F-D809-15E3-42469C2AD802}"/>
                </a:ext>
              </a:extLst>
            </p:cNvPr>
            <p:cNvSpPr/>
            <p:nvPr/>
          </p:nvSpPr>
          <p:spPr>
            <a:xfrm>
              <a:off x="525613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D6A9442-DABB-7D83-6D19-1C2A6084893E}"/>
                </a:ext>
              </a:extLst>
            </p:cNvPr>
            <p:cNvSpPr/>
            <p:nvPr/>
          </p:nvSpPr>
          <p:spPr>
            <a:xfrm>
              <a:off x="525613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9EBFE7F-EB75-03DE-F22B-E817FA407DE3}"/>
                </a:ext>
              </a:extLst>
            </p:cNvPr>
            <p:cNvSpPr/>
            <p:nvPr/>
          </p:nvSpPr>
          <p:spPr>
            <a:xfrm>
              <a:off x="525613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AB8174C-37C0-4C20-DACD-3B25D642D5EF}"/>
                </a:ext>
              </a:extLst>
            </p:cNvPr>
            <p:cNvSpPr/>
            <p:nvPr/>
          </p:nvSpPr>
          <p:spPr>
            <a:xfrm>
              <a:off x="525613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870463-90C6-332E-37F3-44DADA224165}"/>
                </a:ext>
              </a:extLst>
            </p:cNvPr>
            <p:cNvSpPr/>
            <p:nvPr/>
          </p:nvSpPr>
          <p:spPr>
            <a:xfrm>
              <a:off x="525613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1DD4461-29D9-0992-07C3-FAF7C93E9446}"/>
                </a:ext>
              </a:extLst>
            </p:cNvPr>
            <p:cNvSpPr/>
            <p:nvPr/>
          </p:nvSpPr>
          <p:spPr>
            <a:xfrm>
              <a:off x="525613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258FA97-9D17-32D6-525A-88C3BA9069F0}"/>
                </a:ext>
              </a:extLst>
            </p:cNvPr>
            <p:cNvSpPr/>
            <p:nvPr/>
          </p:nvSpPr>
          <p:spPr>
            <a:xfrm>
              <a:off x="525613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74E1BD2-2685-99EE-C12A-C5D71692FB3D}"/>
                </a:ext>
              </a:extLst>
            </p:cNvPr>
            <p:cNvSpPr/>
            <p:nvPr/>
          </p:nvSpPr>
          <p:spPr>
            <a:xfrm>
              <a:off x="525613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FD24F0E-C751-1572-0FAF-EF7FE135BBC6}"/>
                </a:ext>
              </a:extLst>
            </p:cNvPr>
            <p:cNvSpPr/>
            <p:nvPr/>
          </p:nvSpPr>
          <p:spPr>
            <a:xfrm>
              <a:off x="525613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F7DC25F-1379-FC2A-2290-C9C7473D92C4}"/>
                </a:ext>
              </a:extLst>
            </p:cNvPr>
            <p:cNvSpPr/>
            <p:nvPr/>
          </p:nvSpPr>
          <p:spPr>
            <a:xfrm>
              <a:off x="525613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26DA5A6-6AEB-11CE-DBD0-52A725A17FBC}"/>
                </a:ext>
              </a:extLst>
            </p:cNvPr>
            <p:cNvSpPr/>
            <p:nvPr/>
          </p:nvSpPr>
          <p:spPr>
            <a:xfrm>
              <a:off x="525613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2AF8C1B-B3A5-8D7E-9090-886B511AE1E8}"/>
                </a:ext>
              </a:extLst>
            </p:cNvPr>
            <p:cNvSpPr/>
            <p:nvPr/>
          </p:nvSpPr>
          <p:spPr>
            <a:xfrm>
              <a:off x="525613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B3664BA-3506-B52E-5C86-9F76EF6D9686}"/>
                </a:ext>
              </a:extLst>
            </p:cNvPr>
            <p:cNvSpPr/>
            <p:nvPr/>
          </p:nvSpPr>
          <p:spPr>
            <a:xfrm>
              <a:off x="525613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AD3CD98-F7F5-1AE1-EABE-410A63E939CB}"/>
                </a:ext>
              </a:extLst>
            </p:cNvPr>
            <p:cNvSpPr/>
            <p:nvPr/>
          </p:nvSpPr>
          <p:spPr>
            <a:xfrm>
              <a:off x="525613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2E8E82-818E-2E4B-5A61-4A7020DC963E}"/>
                </a:ext>
              </a:extLst>
            </p:cNvPr>
            <p:cNvSpPr/>
            <p:nvPr/>
          </p:nvSpPr>
          <p:spPr>
            <a:xfrm>
              <a:off x="525613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BB0FF68-3A39-ADB8-2EA7-B6DC39AE6122}"/>
                </a:ext>
              </a:extLst>
            </p:cNvPr>
            <p:cNvSpPr/>
            <p:nvPr/>
          </p:nvSpPr>
          <p:spPr>
            <a:xfrm>
              <a:off x="525613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1807749-4D69-1A51-A0A1-B456C85BDFDB}"/>
                </a:ext>
              </a:extLst>
            </p:cNvPr>
            <p:cNvSpPr/>
            <p:nvPr/>
          </p:nvSpPr>
          <p:spPr>
            <a:xfrm>
              <a:off x="525613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32E13CC-1CAD-7DA8-56A5-8861644B17F1}"/>
                </a:ext>
              </a:extLst>
            </p:cNvPr>
            <p:cNvSpPr/>
            <p:nvPr/>
          </p:nvSpPr>
          <p:spPr>
            <a:xfrm>
              <a:off x="525613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7A033CD-87DD-EDF9-EFFE-A99638C222DC}"/>
                </a:ext>
              </a:extLst>
            </p:cNvPr>
            <p:cNvSpPr/>
            <p:nvPr/>
          </p:nvSpPr>
          <p:spPr>
            <a:xfrm>
              <a:off x="525613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B8CF77B-40B9-5EA6-43C3-DA3E2DB040FA}"/>
                </a:ext>
              </a:extLst>
            </p:cNvPr>
            <p:cNvSpPr/>
            <p:nvPr/>
          </p:nvSpPr>
          <p:spPr>
            <a:xfrm>
              <a:off x="525613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3BE2B72-532E-7E54-0103-50CE5DE31316}"/>
                </a:ext>
              </a:extLst>
            </p:cNvPr>
            <p:cNvSpPr/>
            <p:nvPr/>
          </p:nvSpPr>
          <p:spPr>
            <a:xfrm>
              <a:off x="525613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93E540F-B037-1DDA-9984-C9D69CB063A6}"/>
                </a:ext>
              </a:extLst>
            </p:cNvPr>
            <p:cNvSpPr/>
            <p:nvPr/>
          </p:nvSpPr>
          <p:spPr>
            <a:xfrm>
              <a:off x="525613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DFB6C51-17F7-642C-7350-DDBE2B0A4840}"/>
                </a:ext>
              </a:extLst>
            </p:cNvPr>
            <p:cNvSpPr/>
            <p:nvPr/>
          </p:nvSpPr>
          <p:spPr>
            <a:xfrm>
              <a:off x="525613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64E012C-B634-E8B5-CBF9-90720EB5BE4F}"/>
                </a:ext>
              </a:extLst>
            </p:cNvPr>
            <p:cNvSpPr/>
            <p:nvPr/>
          </p:nvSpPr>
          <p:spPr>
            <a:xfrm>
              <a:off x="525613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0D87C53-59B8-0D0B-EC41-5620BD624B1E}"/>
                </a:ext>
              </a:extLst>
            </p:cNvPr>
            <p:cNvSpPr/>
            <p:nvPr/>
          </p:nvSpPr>
          <p:spPr>
            <a:xfrm>
              <a:off x="525613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161B21"/>
              </a:solid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CB5B070-1115-9DB7-C90C-9E54B417A3CD}"/>
                </a:ext>
              </a:extLst>
            </p:cNvPr>
            <p:cNvSpPr/>
            <p:nvPr/>
          </p:nvSpPr>
          <p:spPr>
            <a:xfrm>
              <a:off x="525613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161B21"/>
              </a:solid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CF42C02-B223-D8F4-CFA8-C5E771C044A8}"/>
                </a:ext>
              </a:extLst>
            </p:cNvPr>
            <p:cNvSpPr/>
            <p:nvPr/>
          </p:nvSpPr>
          <p:spPr>
            <a:xfrm>
              <a:off x="525613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06D3BCB-BD69-A1D9-217D-558040C3720D}"/>
                </a:ext>
              </a:extLst>
            </p:cNvPr>
            <p:cNvSpPr/>
            <p:nvPr/>
          </p:nvSpPr>
          <p:spPr>
            <a:xfrm>
              <a:off x="525613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161B21"/>
              </a:solid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D2799F8-62D8-9EFB-115A-1A19D9019A37}"/>
                </a:ext>
              </a:extLst>
            </p:cNvPr>
            <p:cNvSpPr/>
            <p:nvPr/>
          </p:nvSpPr>
          <p:spPr>
            <a:xfrm>
              <a:off x="525613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4A8047E-6F67-F24E-2B1E-FFE26D8F4AC6}"/>
                </a:ext>
              </a:extLst>
            </p:cNvPr>
            <p:cNvSpPr/>
            <p:nvPr/>
          </p:nvSpPr>
          <p:spPr>
            <a:xfrm>
              <a:off x="525613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161B21"/>
              </a:solid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E38EC05-BE5D-63EC-6088-5203A55A22E8}"/>
                </a:ext>
              </a:extLst>
            </p:cNvPr>
            <p:cNvSpPr/>
            <p:nvPr/>
          </p:nvSpPr>
          <p:spPr>
            <a:xfrm>
              <a:off x="525613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5CF349B-4103-B840-D079-4DC45E814C41}"/>
                </a:ext>
              </a:extLst>
            </p:cNvPr>
            <p:cNvSpPr/>
            <p:nvPr/>
          </p:nvSpPr>
          <p:spPr>
            <a:xfrm>
              <a:off x="525613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161B21"/>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0537442-49C5-4099-1959-0583A7E5C719}"/>
                </a:ext>
              </a:extLst>
            </p:cNvPr>
            <p:cNvSpPr/>
            <p:nvPr/>
          </p:nvSpPr>
          <p:spPr>
            <a:xfrm>
              <a:off x="525613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D1B9733-11A0-8CF9-B782-98F1D5BA3D3C}"/>
                </a:ext>
              </a:extLst>
            </p:cNvPr>
            <p:cNvSpPr/>
            <p:nvPr/>
          </p:nvSpPr>
          <p:spPr>
            <a:xfrm>
              <a:off x="525613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161B21"/>
              </a:solid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BB99CF1-9E08-BC03-F758-D5D8479828BA}"/>
                </a:ext>
              </a:extLst>
            </p:cNvPr>
            <p:cNvSpPr/>
            <p:nvPr/>
          </p:nvSpPr>
          <p:spPr>
            <a:xfrm>
              <a:off x="525613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EC9A3D4-37B0-1726-2195-7CA749C091CA}"/>
                </a:ext>
              </a:extLst>
            </p:cNvPr>
            <p:cNvSpPr/>
            <p:nvPr/>
          </p:nvSpPr>
          <p:spPr>
            <a:xfrm>
              <a:off x="525613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2B1C2EE-E73D-92DF-8CFB-1055E0D20C3C}"/>
                </a:ext>
              </a:extLst>
            </p:cNvPr>
            <p:cNvSpPr/>
            <p:nvPr/>
          </p:nvSpPr>
          <p:spPr>
            <a:xfrm>
              <a:off x="525613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832BB19-FB20-7450-0466-F64876838FE7}"/>
                </a:ext>
              </a:extLst>
            </p:cNvPr>
            <p:cNvSpPr/>
            <p:nvPr/>
          </p:nvSpPr>
          <p:spPr>
            <a:xfrm>
              <a:off x="525613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C587546-A2D3-8C43-7C96-D28B16277FC7}"/>
                </a:ext>
              </a:extLst>
            </p:cNvPr>
            <p:cNvSpPr/>
            <p:nvPr/>
          </p:nvSpPr>
          <p:spPr>
            <a:xfrm>
              <a:off x="525613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05B9996-E282-F945-DBB6-7E2C92D5F5E5}"/>
                </a:ext>
              </a:extLst>
            </p:cNvPr>
            <p:cNvSpPr/>
            <p:nvPr/>
          </p:nvSpPr>
          <p:spPr>
            <a:xfrm>
              <a:off x="525613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grpSp>
      <p:grpSp>
        <p:nvGrpSpPr>
          <p:cNvPr id="136" name="Group 135">
            <a:extLst>
              <a:ext uri="{FF2B5EF4-FFF2-40B4-BE49-F238E27FC236}">
                <a16:creationId xmlns:a16="http://schemas.microsoft.com/office/drawing/2014/main" id="{676A1DD5-948E-1B04-3D85-2A4FB9D9481F}"/>
              </a:ext>
            </a:extLst>
          </p:cNvPr>
          <p:cNvGrpSpPr/>
          <p:nvPr/>
        </p:nvGrpSpPr>
        <p:grpSpPr>
          <a:xfrm>
            <a:off x="6867730" y="1852025"/>
            <a:ext cx="2024924" cy="3194078"/>
            <a:chOff x="7566266" y="1487714"/>
            <a:chExt cx="1523999" cy="2403928"/>
          </a:xfrm>
        </p:grpSpPr>
        <p:sp>
          <p:nvSpPr>
            <p:cNvPr id="137" name="Freeform: Shape 136">
              <a:extLst>
                <a:ext uri="{FF2B5EF4-FFF2-40B4-BE49-F238E27FC236}">
                  <a16:creationId xmlns:a16="http://schemas.microsoft.com/office/drawing/2014/main" id="{0BF6BA02-E0AB-6B44-BF3E-97DFD2B1F82A}"/>
                </a:ext>
              </a:extLst>
            </p:cNvPr>
            <p:cNvSpPr/>
            <p:nvPr/>
          </p:nvSpPr>
          <p:spPr>
            <a:xfrm>
              <a:off x="7566266" y="1487714"/>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161B21"/>
              </a:solid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24BC5F0-4D72-FD12-0CD4-155A395DACB0}"/>
                </a:ext>
              </a:extLst>
            </p:cNvPr>
            <p:cNvSpPr/>
            <p:nvPr/>
          </p:nvSpPr>
          <p:spPr>
            <a:xfrm>
              <a:off x="7566266" y="1968499"/>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161B21"/>
              </a:solid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5E19791-FD98-844A-8399-6A33FF35AB87}"/>
                </a:ext>
              </a:extLst>
            </p:cNvPr>
            <p:cNvSpPr/>
            <p:nvPr/>
          </p:nvSpPr>
          <p:spPr>
            <a:xfrm>
              <a:off x="7566266" y="2208892"/>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E4410E5-62FF-4E37-D4DE-2C2D910C2984}"/>
                </a:ext>
              </a:extLst>
            </p:cNvPr>
            <p:cNvSpPr/>
            <p:nvPr/>
          </p:nvSpPr>
          <p:spPr>
            <a:xfrm>
              <a:off x="7566266" y="2208892"/>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5D94A8-A25C-93D2-CFC9-521D0B3869FF}"/>
                </a:ext>
              </a:extLst>
            </p:cNvPr>
            <p:cNvSpPr/>
            <p:nvPr/>
          </p:nvSpPr>
          <p:spPr>
            <a:xfrm>
              <a:off x="7566266" y="1487714"/>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161B21"/>
              </a:solid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F8A8418-7547-A73F-1C69-0CD4A8CC528D}"/>
                </a:ext>
              </a:extLst>
            </p:cNvPr>
            <p:cNvSpPr/>
            <p:nvPr/>
          </p:nvSpPr>
          <p:spPr>
            <a:xfrm>
              <a:off x="7566266" y="1968499"/>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161B21"/>
              </a:solid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B673663-AF10-6E89-F149-3545231382E7}"/>
                </a:ext>
              </a:extLst>
            </p:cNvPr>
            <p:cNvSpPr/>
            <p:nvPr/>
          </p:nvSpPr>
          <p:spPr>
            <a:xfrm>
              <a:off x="7566266" y="2449285"/>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161B21"/>
              </a:solid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947746B-BC73-14B3-78B6-B8CC9AE8598E}"/>
                </a:ext>
              </a:extLst>
            </p:cNvPr>
            <p:cNvSpPr/>
            <p:nvPr/>
          </p:nvSpPr>
          <p:spPr>
            <a:xfrm>
              <a:off x="7566266" y="2689678"/>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26C449D-2B1D-ED7B-2F6A-1EA90BB78602}"/>
                </a:ext>
              </a:extLst>
            </p:cNvPr>
            <p:cNvSpPr/>
            <p:nvPr/>
          </p:nvSpPr>
          <p:spPr>
            <a:xfrm>
              <a:off x="7566266" y="2208892"/>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4DC33B4-BEF2-8405-4A39-63CB79B00E75}"/>
                </a:ext>
              </a:extLst>
            </p:cNvPr>
            <p:cNvSpPr/>
            <p:nvPr/>
          </p:nvSpPr>
          <p:spPr>
            <a:xfrm>
              <a:off x="7566266" y="2689678"/>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B0F974C-5AAB-D44D-6857-5E31F220BEF8}"/>
                </a:ext>
              </a:extLst>
            </p:cNvPr>
            <p:cNvSpPr/>
            <p:nvPr/>
          </p:nvSpPr>
          <p:spPr>
            <a:xfrm>
              <a:off x="7566266" y="2208892"/>
              <a:ext cx="1523999" cy="1682749"/>
            </a:xfrm>
            <a:custGeom>
              <a:avLst/>
              <a:gdLst>
                <a:gd name="connsiteX0" fmla="*/ 84 w 1523999"/>
                <a:gd name="connsiteY0" fmla="*/ 1682721 h 1682749"/>
                <a:gd name="connsiteX1" fmla="*/ 1524084 w 1523999"/>
                <a:gd name="connsiteY1" fmla="*/ -29 h 1682749"/>
              </a:gdLst>
              <a:ahLst/>
              <a:cxnLst>
                <a:cxn ang="0">
                  <a:pos x="connsiteX0" y="connsiteY0"/>
                </a:cxn>
                <a:cxn ang="0">
                  <a:pos x="connsiteX1" y="connsiteY1"/>
                </a:cxn>
              </a:cxnLst>
              <a:rect l="l" t="t" r="r" b="b"/>
              <a:pathLst>
                <a:path w="1523999" h="1682749">
                  <a:moveTo>
                    <a:pt x="84" y="1682721"/>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9DD82EA-54AC-B016-DD1C-ECAB8A4179D5}"/>
                </a:ext>
              </a:extLst>
            </p:cNvPr>
            <p:cNvSpPr/>
            <p:nvPr/>
          </p:nvSpPr>
          <p:spPr>
            <a:xfrm>
              <a:off x="7566266" y="2689678"/>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95C3B-F311-D8B5-2307-B065AE064472}"/>
                </a:ext>
              </a:extLst>
            </p:cNvPr>
            <p:cNvSpPr/>
            <p:nvPr/>
          </p:nvSpPr>
          <p:spPr>
            <a:xfrm>
              <a:off x="7566266" y="1487714"/>
              <a:ext cx="1523999" cy="1682749"/>
            </a:xfrm>
            <a:custGeom>
              <a:avLst/>
              <a:gdLst>
                <a:gd name="connsiteX0" fmla="*/ 84 w 1523999"/>
                <a:gd name="connsiteY0" fmla="*/ -29 h 1682749"/>
                <a:gd name="connsiteX1" fmla="*/ 1524084 w 1523999"/>
                <a:gd name="connsiteY1" fmla="*/ 1682721 h 1682749"/>
              </a:gdLst>
              <a:ahLst/>
              <a:cxnLst>
                <a:cxn ang="0">
                  <a:pos x="connsiteX0" y="connsiteY0"/>
                </a:cxn>
                <a:cxn ang="0">
                  <a:pos x="connsiteX1" y="connsiteY1"/>
                </a:cxn>
              </a:cxnLst>
              <a:rect l="l" t="t" r="r" b="b"/>
              <a:pathLst>
                <a:path w="1523999" h="1682749">
                  <a:moveTo>
                    <a:pt x="84" y="-29"/>
                  </a:moveTo>
                  <a:lnTo>
                    <a:pt x="1524084" y="1682721"/>
                  </a:lnTo>
                </a:path>
              </a:pathLst>
            </a:custGeom>
            <a:solidFill>
              <a:srgbClr val="000000"/>
            </a:solidFill>
            <a:ln w="17145" cap="flat">
              <a:solidFill>
                <a:srgbClr val="161B21"/>
              </a:solid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789F102-DB0B-D2D6-70CA-90FC4EC8C452}"/>
                </a:ext>
              </a:extLst>
            </p:cNvPr>
            <p:cNvSpPr/>
            <p:nvPr/>
          </p:nvSpPr>
          <p:spPr>
            <a:xfrm>
              <a:off x="7566266" y="1968499"/>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161B21"/>
              </a:solid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3EA03A9-60D4-C28E-B7D5-88A4A7BAB1CF}"/>
                </a:ext>
              </a:extLst>
            </p:cNvPr>
            <p:cNvSpPr/>
            <p:nvPr/>
          </p:nvSpPr>
          <p:spPr>
            <a:xfrm>
              <a:off x="7566266" y="2449285"/>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161B21"/>
              </a:solid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8BB836B-3460-9A8A-9054-1E911B441E49}"/>
                </a:ext>
              </a:extLst>
            </p:cNvPr>
            <p:cNvSpPr/>
            <p:nvPr/>
          </p:nvSpPr>
          <p:spPr>
            <a:xfrm>
              <a:off x="7566266" y="2930071"/>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161B21"/>
              </a:solid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9F539651-66CD-E421-1F98-B75DEB882F50}"/>
                </a:ext>
              </a:extLst>
            </p:cNvPr>
            <p:cNvSpPr/>
            <p:nvPr/>
          </p:nvSpPr>
          <p:spPr>
            <a:xfrm>
              <a:off x="7566266" y="3170464"/>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37DD384-189E-9BB5-7206-A523CBFFBD4F}"/>
                </a:ext>
              </a:extLst>
            </p:cNvPr>
            <p:cNvSpPr/>
            <p:nvPr/>
          </p:nvSpPr>
          <p:spPr>
            <a:xfrm>
              <a:off x="7566266" y="3170464"/>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grpSp>
      <p:grpSp>
        <p:nvGrpSpPr>
          <p:cNvPr id="155" name="Group 154">
            <a:extLst>
              <a:ext uri="{FF2B5EF4-FFF2-40B4-BE49-F238E27FC236}">
                <a16:creationId xmlns:a16="http://schemas.microsoft.com/office/drawing/2014/main" id="{A5E64998-D811-0FDA-98B0-811148A3DDA8}"/>
              </a:ext>
            </a:extLst>
          </p:cNvPr>
          <p:cNvGrpSpPr/>
          <p:nvPr/>
        </p:nvGrpSpPr>
        <p:grpSpPr>
          <a:xfrm>
            <a:off x="9252106" y="2782579"/>
            <a:ext cx="2024924" cy="1277631"/>
            <a:chOff x="9547466" y="4397843"/>
            <a:chExt cx="1523999" cy="961571"/>
          </a:xfrm>
        </p:grpSpPr>
        <p:sp>
          <p:nvSpPr>
            <p:cNvPr id="156" name="Freeform: Shape 155">
              <a:extLst>
                <a:ext uri="{FF2B5EF4-FFF2-40B4-BE49-F238E27FC236}">
                  <a16:creationId xmlns:a16="http://schemas.microsoft.com/office/drawing/2014/main" id="{2020DBD4-30B6-70B6-EC02-EDD1CA64BD2D}"/>
                </a:ext>
              </a:extLst>
            </p:cNvPr>
            <p:cNvSpPr/>
            <p:nvPr/>
          </p:nvSpPr>
          <p:spPr>
            <a:xfrm>
              <a:off x="9547466" y="4397843"/>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161B21"/>
              </a:solid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A403E52-79DD-0B05-ECB4-61AF5DB85879}"/>
                </a:ext>
              </a:extLst>
            </p:cNvPr>
            <p:cNvSpPr/>
            <p:nvPr/>
          </p:nvSpPr>
          <p:spPr>
            <a:xfrm>
              <a:off x="9547466" y="4878629"/>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3F55D25-2223-0885-F2E7-D9AD952CAA7E}"/>
                </a:ext>
              </a:extLst>
            </p:cNvPr>
            <p:cNvSpPr/>
            <p:nvPr/>
          </p:nvSpPr>
          <p:spPr>
            <a:xfrm>
              <a:off x="9547466" y="4878629"/>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161B21"/>
              </a:solid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5DF166F1-F78E-B0C8-837E-8A25E71CD2FF}"/>
              </a:ext>
            </a:extLst>
          </p:cNvPr>
          <p:cNvGrpSpPr/>
          <p:nvPr/>
        </p:nvGrpSpPr>
        <p:grpSpPr>
          <a:xfrm>
            <a:off x="1604223" y="324056"/>
            <a:ext cx="397753" cy="6147094"/>
            <a:chOff x="1826832" y="113856"/>
            <a:chExt cx="299357" cy="4626428"/>
          </a:xfrm>
        </p:grpSpPr>
        <p:sp>
          <p:nvSpPr>
            <p:cNvPr id="160" name="Freeform: Shape 159">
              <a:extLst>
                <a:ext uri="{FF2B5EF4-FFF2-40B4-BE49-F238E27FC236}">
                  <a16:creationId xmlns:a16="http://schemas.microsoft.com/office/drawing/2014/main" id="{B2FEAF55-1E38-1B1C-5C70-CF63D8B6CF99}"/>
                </a:ext>
              </a:extLst>
            </p:cNvPr>
            <p:cNvSpPr/>
            <p:nvPr/>
          </p:nvSpPr>
          <p:spPr>
            <a:xfrm>
              <a:off x="1826832" y="1138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8894B0E-1356-06AA-EB93-4DF309CBE6A3}"/>
                </a:ext>
              </a:extLst>
            </p:cNvPr>
            <p:cNvSpPr/>
            <p:nvPr/>
          </p:nvSpPr>
          <p:spPr>
            <a:xfrm>
              <a:off x="1826832" y="5946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D0845F1-4114-6D82-39F9-7CE21565F1F9}"/>
                </a:ext>
              </a:extLst>
            </p:cNvPr>
            <p:cNvSpPr/>
            <p:nvPr/>
          </p:nvSpPr>
          <p:spPr>
            <a:xfrm>
              <a:off x="1826832" y="10754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7AD349-13A6-3838-BDFD-F6A419299278}"/>
                </a:ext>
              </a:extLst>
            </p:cNvPr>
            <p:cNvSpPr/>
            <p:nvPr/>
          </p:nvSpPr>
          <p:spPr>
            <a:xfrm>
              <a:off x="1826832" y="1556213"/>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08DE3FF8-987B-9B70-0E9D-EEEAF914F2DC}"/>
                </a:ext>
              </a:extLst>
            </p:cNvPr>
            <p:cNvSpPr/>
            <p:nvPr/>
          </p:nvSpPr>
          <p:spPr>
            <a:xfrm>
              <a:off x="1826832" y="2036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3B240FD-EEE0-EF18-C701-9E87F930102B}"/>
                </a:ext>
              </a:extLst>
            </p:cNvPr>
            <p:cNvSpPr/>
            <p:nvPr/>
          </p:nvSpPr>
          <p:spPr>
            <a:xfrm>
              <a:off x="1826832" y="251778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841654B-1A7F-8D63-D277-D063F00A1FF5}"/>
                </a:ext>
              </a:extLst>
            </p:cNvPr>
            <p:cNvSpPr/>
            <p:nvPr/>
          </p:nvSpPr>
          <p:spPr>
            <a:xfrm>
              <a:off x="1826832" y="299857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F784568-220E-AD97-0429-F7F1DB307C55}"/>
                </a:ext>
              </a:extLst>
            </p:cNvPr>
            <p:cNvSpPr/>
            <p:nvPr/>
          </p:nvSpPr>
          <p:spPr>
            <a:xfrm>
              <a:off x="1826832" y="34793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76B9CAA-F430-030C-BACF-301CEE7F5CE6}"/>
                </a:ext>
              </a:extLst>
            </p:cNvPr>
            <p:cNvSpPr/>
            <p:nvPr/>
          </p:nvSpPr>
          <p:spPr>
            <a:xfrm>
              <a:off x="1826832" y="39601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BD8ABA8-BF51-464F-659F-B98021DAABA0}"/>
                </a:ext>
              </a:extLst>
            </p:cNvPr>
            <p:cNvSpPr/>
            <p:nvPr/>
          </p:nvSpPr>
          <p:spPr>
            <a:xfrm>
              <a:off x="1826832" y="44409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5"/>
                    <a:pt x="67097" y="-29"/>
                    <a:pt x="149763" y="-29"/>
                  </a:cubicBezTo>
                  <a:cubicBezTo>
                    <a:pt x="232428" y="-29"/>
                    <a:pt x="299441" y="66985"/>
                    <a:pt x="299441" y="149650"/>
                  </a:cubicBezTo>
                  <a:close/>
                </a:path>
              </a:pathLst>
            </a:custGeom>
            <a:solidFill>
              <a:schemeClr val="accent1"/>
            </a:solidFill>
            <a:ln w="28575" cap="flat">
              <a:solidFill>
                <a:srgbClr val="333333"/>
              </a:solidFill>
              <a:prstDash val="solid"/>
              <a:miter/>
            </a:ln>
          </p:spPr>
          <p:txBody>
            <a:bodyPr rtlCol="0" anchor="ctr"/>
            <a:lstStyle/>
            <a:p>
              <a:endParaRPr lang="en-US"/>
            </a:p>
          </p:txBody>
        </p:sp>
      </p:grpSp>
      <p:grpSp>
        <p:nvGrpSpPr>
          <p:cNvPr id="170" name="Group 169">
            <a:extLst>
              <a:ext uri="{FF2B5EF4-FFF2-40B4-BE49-F238E27FC236}">
                <a16:creationId xmlns:a16="http://schemas.microsoft.com/office/drawing/2014/main" id="{17D73ACC-6B55-4BFA-31CD-A691BD252905}"/>
              </a:ext>
            </a:extLst>
          </p:cNvPr>
          <p:cNvGrpSpPr/>
          <p:nvPr/>
        </p:nvGrpSpPr>
        <p:grpSpPr>
          <a:xfrm>
            <a:off x="4050281" y="989976"/>
            <a:ext cx="397753" cy="4869463"/>
            <a:chOff x="5106457" y="594642"/>
            <a:chExt cx="299357" cy="3664857"/>
          </a:xfrm>
        </p:grpSpPr>
        <p:sp>
          <p:nvSpPr>
            <p:cNvPr id="171" name="Freeform: Shape 170">
              <a:extLst>
                <a:ext uri="{FF2B5EF4-FFF2-40B4-BE49-F238E27FC236}">
                  <a16:creationId xmlns:a16="http://schemas.microsoft.com/office/drawing/2014/main" id="{44B4F458-293D-23ED-0A3D-904C7FB886AB}"/>
                </a:ext>
              </a:extLst>
            </p:cNvPr>
            <p:cNvSpPr/>
            <p:nvPr/>
          </p:nvSpPr>
          <p:spPr>
            <a:xfrm>
              <a:off x="5106457" y="5946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35D0011-AECD-9242-F043-BF115BB59917}"/>
                </a:ext>
              </a:extLst>
            </p:cNvPr>
            <p:cNvSpPr/>
            <p:nvPr/>
          </p:nvSpPr>
          <p:spPr>
            <a:xfrm>
              <a:off x="5106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3F6F138-8271-B440-D418-C0CA60906CBC}"/>
                </a:ext>
              </a:extLst>
            </p:cNvPr>
            <p:cNvSpPr/>
            <p:nvPr/>
          </p:nvSpPr>
          <p:spPr>
            <a:xfrm>
              <a:off x="5106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517C37-FBED-2438-DA65-3BD9B0AA5ACC}"/>
                </a:ext>
              </a:extLst>
            </p:cNvPr>
            <p:cNvSpPr/>
            <p:nvPr/>
          </p:nvSpPr>
          <p:spPr>
            <a:xfrm>
              <a:off x="5106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0AE2BB8E-55D1-3376-5976-E9A6ED288745}"/>
                </a:ext>
              </a:extLst>
            </p:cNvPr>
            <p:cNvSpPr/>
            <p:nvPr/>
          </p:nvSpPr>
          <p:spPr>
            <a:xfrm>
              <a:off x="5106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EBFEC42-3058-A575-4A8E-87FABE539618}"/>
                </a:ext>
              </a:extLst>
            </p:cNvPr>
            <p:cNvSpPr/>
            <p:nvPr/>
          </p:nvSpPr>
          <p:spPr>
            <a:xfrm>
              <a:off x="5106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E2343D63-4A2A-9EAE-5CFD-F9E1EFE9B6A4}"/>
                </a:ext>
              </a:extLst>
            </p:cNvPr>
            <p:cNvSpPr/>
            <p:nvPr/>
          </p:nvSpPr>
          <p:spPr>
            <a:xfrm>
              <a:off x="5106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6151C50-5469-3F2F-CC66-335548BEF932}"/>
                </a:ext>
              </a:extLst>
            </p:cNvPr>
            <p:cNvSpPr/>
            <p:nvPr/>
          </p:nvSpPr>
          <p:spPr>
            <a:xfrm>
              <a:off x="5106457" y="39601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grpSp>
        <p:nvGrpSpPr>
          <p:cNvPr id="179" name="Group 178">
            <a:extLst>
              <a:ext uri="{FF2B5EF4-FFF2-40B4-BE49-F238E27FC236}">
                <a16:creationId xmlns:a16="http://schemas.microsoft.com/office/drawing/2014/main" id="{CC29DA13-D16D-B1FB-A963-2D55F6D1769B}"/>
              </a:ext>
            </a:extLst>
          </p:cNvPr>
          <p:cNvGrpSpPr/>
          <p:nvPr/>
        </p:nvGrpSpPr>
        <p:grpSpPr>
          <a:xfrm>
            <a:off x="6476092" y="1632829"/>
            <a:ext cx="397753" cy="3591832"/>
            <a:chOff x="6630457" y="1075428"/>
            <a:chExt cx="299357" cy="2703286"/>
          </a:xfrm>
        </p:grpSpPr>
        <p:sp>
          <p:nvSpPr>
            <p:cNvPr id="180" name="Freeform: Shape 179">
              <a:extLst>
                <a:ext uri="{FF2B5EF4-FFF2-40B4-BE49-F238E27FC236}">
                  <a16:creationId xmlns:a16="http://schemas.microsoft.com/office/drawing/2014/main" id="{CF73F63D-21BA-6F59-F3CF-9846FFF41082}"/>
                </a:ext>
              </a:extLst>
            </p:cNvPr>
            <p:cNvSpPr/>
            <p:nvPr/>
          </p:nvSpPr>
          <p:spPr>
            <a:xfrm>
              <a:off x="6630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B74FB86-F4DB-B235-4D8F-573B61DBD4C3}"/>
                </a:ext>
              </a:extLst>
            </p:cNvPr>
            <p:cNvSpPr/>
            <p:nvPr/>
          </p:nvSpPr>
          <p:spPr>
            <a:xfrm>
              <a:off x="6630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1F7DA14-3381-E78E-AF7F-FA25B8D70DD0}"/>
                </a:ext>
              </a:extLst>
            </p:cNvPr>
            <p:cNvSpPr/>
            <p:nvPr/>
          </p:nvSpPr>
          <p:spPr>
            <a:xfrm>
              <a:off x="6630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752501A-E547-48DB-D6E5-3C82F92D6232}"/>
                </a:ext>
              </a:extLst>
            </p:cNvPr>
            <p:cNvSpPr/>
            <p:nvPr/>
          </p:nvSpPr>
          <p:spPr>
            <a:xfrm>
              <a:off x="6630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E1EFB37-3169-0B31-F727-FEFB323B3EE0}"/>
                </a:ext>
              </a:extLst>
            </p:cNvPr>
            <p:cNvSpPr/>
            <p:nvPr/>
          </p:nvSpPr>
          <p:spPr>
            <a:xfrm>
              <a:off x="6630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C61EDFA-6341-FF5D-EFD6-C253D4D6C862}"/>
                </a:ext>
              </a:extLst>
            </p:cNvPr>
            <p:cNvSpPr/>
            <p:nvPr/>
          </p:nvSpPr>
          <p:spPr>
            <a:xfrm>
              <a:off x="6630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grpSp>
        <p:nvGrpSpPr>
          <p:cNvPr id="186" name="Group 185">
            <a:extLst>
              <a:ext uri="{FF2B5EF4-FFF2-40B4-BE49-F238E27FC236}">
                <a16:creationId xmlns:a16="http://schemas.microsoft.com/office/drawing/2014/main" id="{323D3E2F-711C-28B2-BE25-6230E3D720C4}"/>
              </a:ext>
            </a:extLst>
          </p:cNvPr>
          <p:cNvGrpSpPr/>
          <p:nvPr/>
        </p:nvGrpSpPr>
        <p:grpSpPr>
          <a:xfrm>
            <a:off x="8832757" y="2557178"/>
            <a:ext cx="397753" cy="1675384"/>
            <a:chOff x="8940588" y="2059214"/>
            <a:chExt cx="299357" cy="1260928"/>
          </a:xfrm>
        </p:grpSpPr>
        <p:sp>
          <p:nvSpPr>
            <p:cNvPr id="187" name="Freeform: Shape 186">
              <a:extLst>
                <a:ext uri="{FF2B5EF4-FFF2-40B4-BE49-F238E27FC236}">
                  <a16:creationId xmlns:a16="http://schemas.microsoft.com/office/drawing/2014/main" id="{C6A2FC73-68D2-8235-E4E9-A8C178B87F21}"/>
                </a:ext>
              </a:extLst>
            </p:cNvPr>
            <p:cNvSpPr/>
            <p:nvPr/>
          </p:nvSpPr>
          <p:spPr>
            <a:xfrm>
              <a:off x="8940588" y="2059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D3A7402-C805-6C11-BF47-A7F785C92B3A}"/>
                </a:ext>
              </a:extLst>
            </p:cNvPr>
            <p:cNvSpPr/>
            <p:nvPr/>
          </p:nvSpPr>
          <p:spPr>
            <a:xfrm>
              <a:off x="8940588" y="2539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1D43971-C579-32A9-F20D-414762E491A6}"/>
                </a:ext>
              </a:extLst>
            </p:cNvPr>
            <p:cNvSpPr/>
            <p:nvPr/>
          </p:nvSpPr>
          <p:spPr>
            <a:xfrm>
              <a:off x="8940588" y="3020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333333"/>
              </a:solidFill>
              <a:prstDash val="solid"/>
              <a:miter/>
            </a:ln>
          </p:spPr>
          <p:txBody>
            <a:bodyPr rtlCol="0" anchor="ctr"/>
            <a:lstStyle/>
            <a:p>
              <a:endParaRPr lang="en-US"/>
            </a:p>
          </p:txBody>
        </p:sp>
      </p:grpSp>
      <p:sp>
        <p:nvSpPr>
          <p:cNvPr id="190" name="Freeform: Shape 189">
            <a:extLst>
              <a:ext uri="{FF2B5EF4-FFF2-40B4-BE49-F238E27FC236}">
                <a16:creationId xmlns:a16="http://schemas.microsoft.com/office/drawing/2014/main" id="{9C73C531-E940-F862-CFF3-5BB43857A14B}"/>
              </a:ext>
            </a:extLst>
          </p:cNvPr>
          <p:cNvSpPr/>
          <p:nvPr/>
        </p:nvSpPr>
        <p:spPr>
          <a:xfrm>
            <a:off x="11243251" y="3220686"/>
            <a:ext cx="397753" cy="397753"/>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00B050"/>
          </a:solidFill>
          <a:ln w="28575" cap="flat">
            <a:solidFill>
              <a:srgbClr val="333333"/>
            </a:solidFill>
            <a:prstDash val="solid"/>
            <a:miter/>
          </a:ln>
        </p:spPr>
        <p:txBody>
          <a:bodyPr rtlCol="0" anchor="ctr"/>
          <a:lstStyle/>
          <a:p>
            <a:endParaRPr lang="en-US" dirty="0"/>
          </a:p>
        </p:txBody>
      </p:sp>
      <p:sp>
        <p:nvSpPr>
          <p:cNvPr id="191" name="TextBox 190">
            <a:extLst>
              <a:ext uri="{FF2B5EF4-FFF2-40B4-BE49-F238E27FC236}">
                <a16:creationId xmlns:a16="http://schemas.microsoft.com/office/drawing/2014/main" id="{4F7B292E-5C24-8190-46F2-FD565CB82A1F}"/>
              </a:ext>
            </a:extLst>
          </p:cNvPr>
          <p:cNvSpPr txBox="1"/>
          <p:nvPr/>
        </p:nvSpPr>
        <p:spPr>
          <a:xfrm>
            <a:off x="1053535" y="6468767"/>
            <a:ext cx="1499128" cy="461665"/>
          </a:xfrm>
          <a:prstGeom prst="rect">
            <a:avLst/>
          </a:prstGeom>
          <a:noFill/>
        </p:spPr>
        <p:txBody>
          <a:bodyPr wrap="none" rtlCol="0" anchor="b">
            <a:spAutoFit/>
          </a:bodyPr>
          <a:lstStyle/>
          <a:p>
            <a:pPr algn="ctr"/>
            <a:r>
              <a:rPr lang="en-US" sz="2400" b="1" spc="0" dirty="0">
                <a:solidFill>
                  <a:srgbClr val="000000"/>
                </a:solidFill>
                <a:latin typeface="Roboto Condensed" panose="02000000000000000000" pitchFamily="2" charset="0"/>
                <a:ea typeface="Roboto Condensed" panose="02000000000000000000" pitchFamily="2" charset="0"/>
                <a:cs typeface="Arial"/>
                <a:sym typeface="Arial"/>
                <a:rtl val="0"/>
              </a:rPr>
              <a:t>Input layer</a:t>
            </a:r>
            <a:endParaRPr lang="en-US" sz="2400" spc="0" dirty="0">
              <a:solidFill>
                <a:srgbClr val="000000"/>
              </a:solidFill>
              <a:latin typeface="Roboto Condensed" panose="02000000000000000000" pitchFamily="2" charset="0"/>
              <a:ea typeface="Roboto Condensed" panose="02000000000000000000" pitchFamily="2" charset="0"/>
              <a:cs typeface="Arial"/>
              <a:sym typeface="Arial"/>
              <a:rtl val="0"/>
            </a:endParaRPr>
          </a:p>
        </p:txBody>
      </p:sp>
      <p:sp>
        <p:nvSpPr>
          <p:cNvPr id="192" name="TextBox 191">
            <a:extLst>
              <a:ext uri="{FF2B5EF4-FFF2-40B4-BE49-F238E27FC236}">
                <a16:creationId xmlns:a16="http://schemas.microsoft.com/office/drawing/2014/main" id="{28D72BD8-4756-DA95-80CA-091EE12D47AF}"/>
              </a:ext>
            </a:extLst>
          </p:cNvPr>
          <p:cNvSpPr txBox="1"/>
          <p:nvPr/>
        </p:nvSpPr>
        <p:spPr>
          <a:xfrm>
            <a:off x="3383286" y="6007102"/>
            <a:ext cx="1734770" cy="461665"/>
          </a:xfrm>
          <a:prstGeom prst="rect">
            <a:avLst/>
          </a:prstGeom>
          <a:noFill/>
        </p:spPr>
        <p:txBody>
          <a:bodyPr wrap="none" rtlCol="0" anchor="b">
            <a:spAutoFit/>
          </a:bodyPr>
          <a:lstStyle/>
          <a:p>
            <a:pPr algn="ctr"/>
            <a:r>
              <a:rPr lang="en-US" sz="2400" b="1" spc="0" dirty="0">
                <a:solidFill>
                  <a:srgbClr val="000000"/>
                </a:solidFill>
                <a:latin typeface="Roboto Condensed" panose="02000000000000000000" pitchFamily="2" charset="0"/>
                <a:ea typeface="Roboto Condensed" panose="02000000000000000000" pitchFamily="2" charset="0"/>
                <a:cs typeface="Arial"/>
                <a:sym typeface="Arial"/>
                <a:rtl val="0"/>
              </a:rPr>
              <a:t>Hidden layer</a:t>
            </a:r>
            <a:endParaRPr lang="en-US" sz="2400" spc="0" dirty="0">
              <a:solidFill>
                <a:srgbClr val="000000"/>
              </a:solidFill>
              <a:latin typeface="Roboto Condensed" panose="02000000000000000000" pitchFamily="2" charset="0"/>
              <a:ea typeface="Roboto Condensed" panose="02000000000000000000" pitchFamily="2" charset="0"/>
              <a:cs typeface="Arial"/>
              <a:sym typeface="Arial"/>
              <a:rtl val="0"/>
            </a:endParaRPr>
          </a:p>
        </p:txBody>
      </p:sp>
      <p:sp>
        <p:nvSpPr>
          <p:cNvPr id="193" name="TextBox 192">
            <a:extLst>
              <a:ext uri="{FF2B5EF4-FFF2-40B4-BE49-F238E27FC236}">
                <a16:creationId xmlns:a16="http://schemas.microsoft.com/office/drawing/2014/main" id="{B9D51CC8-6C13-3205-7014-D2C2D1397F4F}"/>
              </a:ext>
            </a:extLst>
          </p:cNvPr>
          <p:cNvSpPr txBox="1"/>
          <p:nvPr/>
        </p:nvSpPr>
        <p:spPr>
          <a:xfrm>
            <a:off x="5807583" y="5400180"/>
            <a:ext cx="1734770" cy="461665"/>
          </a:xfrm>
          <a:prstGeom prst="rect">
            <a:avLst/>
          </a:prstGeom>
          <a:noFill/>
        </p:spPr>
        <p:txBody>
          <a:bodyPr wrap="none" rtlCol="0" anchor="b">
            <a:spAutoFit/>
          </a:bodyPr>
          <a:lstStyle/>
          <a:p>
            <a:pPr algn="ctr"/>
            <a:r>
              <a:rPr lang="en-US" sz="2400" b="1" spc="0" dirty="0">
                <a:solidFill>
                  <a:srgbClr val="000000"/>
                </a:solidFill>
                <a:latin typeface="Roboto Condensed" panose="02000000000000000000" pitchFamily="2" charset="0"/>
                <a:ea typeface="Roboto Condensed" panose="02000000000000000000" pitchFamily="2" charset="0"/>
                <a:cs typeface="Arial"/>
                <a:sym typeface="Arial"/>
                <a:rtl val="0"/>
              </a:rPr>
              <a:t>Hidden layer</a:t>
            </a:r>
            <a:endParaRPr lang="en-US" sz="2400" spc="0" dirty="0">
              <a:solidFill>
                <a:srgbClr val="000000"/>
              </a:solidFill>
              <a:latin typeface="Roboto Condensed" panose="02000000000000000000" pitchFamily="2" charset="0"/>
              <a:ea typeface="Roboto Condensed" panose="02000000000000000000" pitchFamily="2" charset="0"/>
              <a:cs typeface="Arial"/>
              <a:sym typeface="Arial"/>
              <a:rtl val="0"/>
            </a:endParaRPr>
          </a:p>
        </p:txBody>
      </p:sp>
      <p:sp>
        <p:nvSpPr>
          <p:cNvPr id="194" name="TextBox 193">
            <a:extLst>
              <a:ext uri="{FF2B5EF4-FFF2-40B4-BE49-F238E27FC236}">
                <a16:creationId xmlns:a16="http://schemas.microsoft.com/office/drawing/2014/main" id="{95ED5971-A2F9-B399-210D-EED231BDEEF4}"/>
              </a:ext>
            </a:extLst>
          </p:cNvPr>
          <p:cNvSpPr txBox="1"/>
          <p:nvPr/>
        </p:nvSpPr>
        <p:spPr>
          <a:xfrm>
            <a:off x="8204995" y="4427196"/>
            <a:ext cx="1734770" cy="461665"/>
          </a:xfrm>
          <a:prstGeom prst="rect">
            <a:avLst/>
          </a:prstGeom>
          <a:noFill/>
        </p:spPr>
        <p:txBody>
          <a:bodyPr wrap="none" rtlCol="0" anchor="b">
            <a:spAutoFit/>
          </a:bodyPr>
          <a:lstStyle/>
          <a:p>
            <a:pPr algn="ctr"/>
            <a:r>
              <a:rPr lang="en-US" sz="2400" b="1" spc="0" dirty="0">
                <a:solidFill>
                  <a:srgbClr val="000000"/>
                </a:solidFill>
                <a:latin typeface="Roboto Condensed" panose="02000000000000000000" pitchFamily="2" charset="0"/>
                <a:ea typeface="Roboto Condensed" panose="02000000000000000000" pitchFamily="2" charset="0"/>
                <a:cs typeface="Arial"/>
                <a:sym typeface="Arial"/>
                <a:rtl val="0"/>
              </a:rPr>
              <a:t>Hidden layer</a:t>
            </a:r>
            <a:endParaRPr lang="en-US" sz="2400" spc="0" dirty="0">
              <a:solidFill>
                <a:srgbClr val="000000"/>
              </a:solidFill>
              <a:latin typeface="Roboto Condensed" panose="02000000000000000000" pitchFamily="2" charset="0"/>
              <a:ea typeface="Roboto Condensed" panose="02000000000000000000" pitchFamily="2" charset="0"/>
              <a:cs typeface="Arial"/>
              <a:sym typeface="Arial"/>
              <a:rtl val="0"/>
            </a:endParaRPr>
          </a:p>
        </p:txBody>
      </p:sp>
      <p:sp>
        <p:nvSpPr>
          <p:cNvPr id="195" name="TextBox 194">
            <a:extLst>
              <a:ext uri="{FF2B5EF4-FFF2-40B4-BE49-F238E27FC236}">
                <a16:creationId xmlns:a16="http://schemas.microsoft.com/office/drawing/2014/main" id="{A167EA60-A27D-5BB8-ADC4-079108B31CBE}"/>
              </a:ext>
            </a:extLst>
          </p:cNvPr>
          <p:cNvSpPr txBox="1"/>
          <p:nvPr/>
        </p:nvSpPr>
        <p:spPr>
          <a:xfrm>
            <a:off x="10341274" y="3789375"/>
            <a:ext cx="1696298" cy="461665"/>
          </a:xfrm>
          <a:prstGeom prst="rect">
            <a:avLst/>
          </a:prstGeom>
          <a:noFill/>
        </p:spPr>
        <p:txBody>
          <a:bodyPr wrap="none" rtlCol="0" anchor="b">
            <a:spAutoFit/>
          </a:bodyPr>
          <a:lstStyle/>
          <a:p>
            <a:pPr algn="ctr"/>
            <a:r>
              <a:rPr lang="en-US" sz="2400" b="1" spc="0" dirty="0">
                <a:solidFill>
                  <a:srgbClr val="000000"/>
                </a:solidFill>
                <a:latin typeface="Roboto Condensed" panose="02000000000000000000" pitchFamily="2" charset="0"/>
                <a:ea typeface="Roboto Condensed" panose="02000000000000000000" pitchFamily="2" charset="0"/>
                <a:cs typeface="Arial"/>
                <a:sym typeface="Arial"/>
                <a:rtl val="0"/>
              </a:rPr>
              <a:t>Output layer</a:t>
            </a:r>
            <a:endParaRPr lang="en-US" sz="2400" spc="0" dirty="0">
              <a:solidFill>
                <a:srgbClr val="000000"/>
              </a:solidFill>
              <a:latin typeface="Roboto Condensed" panose="02000000000000000000" pitchFamily="2" charset="0"/>
              <a:ea typeface="Roboto Condensed" panose="02000000000000000000" pitchFamily="2" charset="0"/>
              <a:cs typeface="Arial"/>
              <a:sym typeface="Arial"/>
              <a:rtl val="0"/>
            </a:endParaRPr>
          </a:p>
        </p:txBody>
      </p:sp>
    </p:spTree>
    <p:extLst>
      <p:ext uri="{BB962C8B-B14F-4D97-AF65-F5344CB8AC3E}">
        <p14:creationId xmlns:p14="http://schemas.microsoft.com/office/powerpoint/2010/main" val="144816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191" grpId="0"/>
      <p:bldP spid="192" grpId="0"/>
      <p:bldP spid="193" grpId="0"/>
      <p:bldP spid="194" grpId="0"/>
      <p:bldP spid="19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5F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780-B66B-ECA9-84B0-43A876C50D39}"/>
              </a:ext>
            </a:extLst>
          </p:cNvPr>
          <p:cNvSpPr>
            <a:spLocks noGrp="1"/>
          </p:cNvSpPr>
          <p:nvPr>
            <p:ph type="ctrTitle"/>
          </p:nvPr>
        </p:nvSpPr>
        <p:spPr>
          <a:xfrm>
            <a:off x="3048000" y="1272802"/>
            <a:ext cx="9144000" cy="4312395"/>
          </a:xfrm>
        </p:spPr>
        <p:txBody>
          <a:bodyPr>
            <a:noAutofit/>
          </a:bodyPr>
          <a:lstStyle/>
          <a:p>
            <a:pPr algn="l"/>
            <a:r>
              <a:rPr lang="en-US" sz="12500" b="0" dirty="0">
                <a:solidFill>
                  <a:srgbClr val="FFE67C"/>
                </a:solidFill>
              </a:rPr>
              <a:t>BLACK BOX MODELS</a:t>
            </a:r>
          </a:p>
        </p:txBody>
      </p:sp>
      <p:sp>
        <p:nvSpPr>
          <p:cNvPr id="3" name="Title 1">
            <a:extLst>
              <a:ext uri="{FF2B5EF4-FFF2-40B4-BE49-F238E27FC236}">
                <a16:creationId xmlns:a16="http://schemas.microsoft.com/office/drawing/2014/main" id="{A20F439F-4F78-FC1B-2D82-ED2C90823FCE}"/>
              </a:ext>
            </a:extLst>
          </p:cNvPr>
          <p:cNvSpPr txBox="1">
            <a:spLocks/>
          </p:cNvSpPr>
          <p:nvPr/>
        </p:nvSpPr>
        <p:spPr>
          <a:xfrm>
            <a:off x="615820" y="2850868"/>
            <a:ext cx="2174033" cy="1716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Roboto Condensed" panose="02000000000000000000" pitchFamily="2" charset="0"/>
                <a:ea typeface="Roboto Condensed" panose="02000000000000000000" pitchFamily="2" charset="0"/>
                <a:cs typeface="+mj-cs"/>
              </a:defRPr>
            </a:lvl1pPr>
          </a:lstStyle>
          <a:p>
            <a:r>
              <a:rPr lang="en-US" sz="15000" dirty="0">
                <a:solidFill>
                  <a:srgbClr val="FFE67C"/>
                </a:solidFill>
              </a:rPr>
              <a:t>02</a:t>
            </a:r>
          </a:p>
        </p:txBody>
      </p:sp>
    </p:spTree>
    <p:extLst>
      <p:ext uri="{BB962C8B-B14F-4D97-AF65-F5344CB8AC3E}">
        <p14:creationId xmlns:p14="http://schemas.microsoft.com/office/powerpoint/2010/main" val="202522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5F2D"/>
        </a:solidFill>
        <a:effectLst/>
      </p:bgPr>
    </p:bg>
    <p:spTree>
      <p:nvGrpSpPr>
        <p:cNvPr id="1" name=""/>
        <p:cNvGrpSpPr/>
        <p:nvPr/>
      </p:nvGrpSpPr>
      <p:grpSpPr>
        <a:xfrm>
          <a:off x="0" y="0"/>
          <a:ext cx="0" cy="0"/>
          <a:chOff x="0" y="0"/>
          <a:chExt cx="0" cy="0"/>
        </a:xfrm>
      </p:grpSpPr>
      <p:grpSp>
        <p:nvGrpSpPr>
          <p:cNvPr id="197" name="Group 196">
            <a:extLst>
              <a:ext uri="{FF2B5EF4-FFF2-40B4-BE49-F238E27FC236}">
                <a16:creationId xmlns:a16="http://schemas.microsoft.com/office/drawing/2014/main" id="{FEB18FCA-2471-2832-2CEC-6A7846466434}"/>
              </a:ext>
            </a:extLst>
          </p:cNvPr>
          <p:cNvGrpSpPr/>
          <p:nvPr/>
        </p:nvGrpSpPr>
        <p:grpSpPr>
          <a:xfrm>
            <a:off x="1017985" y="251624"/>
            <a:ext cx="10304364" cy="6606376"/>
            <a:chOff x="1017985" y="251624"/>
            <a:chExt cx="10304364" cy="6606376"/>
          </a:xfrm>
        </p:grpSpPr>
        <p:grpSp>
          <p:nvGrpSpPr>
            <p:cNvPr id="6" name="Group 5">
              <a:extLst>
                <a:ext uri="{FF2B5EF4-FFF2-40B4-BE49-F238E27FC236}">
                  <a16:creationId xmlns:a16="http://schemas.microsoft.com/office/drawing/2014/main" id="{B6A8B474-B910-7A7C-EE4A-C8B992E03954}"/>
                </a:ext>
              </a:extLst>
            </p:cNvPr>
            <p:cNvGrpSpPr/>
            <p:nvPr/>
          </p:nvGrpSpPr>
          <p:grpSpPr>
            <a:xfrm>
              <a:off x="1648753" y="481897"/>
              <a:ext cx="2024924" cy="5749342"/>
              <a:chOff x="2646286" y="263535"/>
              <a:chExt cx="1523999" cy="4327072"/>
            </a:xfrm>
          </p:grpSpPr>
          <p:sp>
            <p:nvSpPr>
              <p:cNvPr id="7" name="Freeform: Shape 6">
                <a:extLst>
                  <a:ext uri="{FF2B5EF4-FFF2-40B4-BE49-F238E27FC236}">
                    <a16:creationId xmlns:a16="http://schemas.microsoft.com/office/drawing/2014/main" id="{52F79F45-5184-49AC-A541-09B9CDCF6AF4}"/>
                  </a:ext>
                </a:extLst>
              </p:cNvPr>
              <p:cNvSpPr/>
              <p:nvPr/>
            </p:nvSpPr>
            <p:spPr>
              <a:xfrm>
                <a:off x="2646286" y="2635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DB9D63F-E4E8-E90E-B0F9-BEFD77D5ACEF}"/>
                  </a:ext>
                </a:extLst>
              </p:cNvPr>
              <p:cNvSpPr/>
              <p:nvPr/>
            </p:nvSpPr>
            <p:spPr>
              <a:xfrm>
                <a:off x="2646286" y="263535"/>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EB231F9-7989-4F84-F36E-C7F3E9B6C9A2}"/>
                  </a:ext>
                </a:extLst>
              </p:cNvPr>
              <p:cNvSpPr/>
              <p:nvPr/>
            </p:nvSpPr>
            <p:spPr>
              <a:xfrm>
                <a:off x="2646286" y="263535"/>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A5420A2-5CC1-E14B-5F12-FFD86A5B3DCE}"/>
                  </a:ext>
                </a:extLst>
              </p:cNvPr>
              <p:cNvSpPr/>
              <p:nvPr/>
            </p:nvSpPr>
            <p:spPr>
              <a:xfrm>
                <a:off x="2646286" y="263535"/>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3606F6-37D6-1487-5839-876C2A2A508D}"/>
                  </a:ext>
                </a:extLst>
              </p:cNvPr>
              <p:cNvSpPr/>
              <p:nvPr/>
            </p:nvSpPr>
            <p:spPr>
              <a:xfrm>
                <a:off x="2646286" y="7443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364F00-4498-B603-D0B0-ECC0090E1C57}"/>
                  </a:ext>
                </a:extLst>
              </p:cNvPr>
              <p:cNvSpPr/>
              <p:nvPr/>
            </p:nvSpPr>
            <p:spPr>
              <a:xfrm>
                <a:off x="264628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2E8AED5-BCB7-6424-FF5E-85F69468E3F5}"/>
                  </a:ext>
                </a:extLst>
              </p:cNvPr>
              <p:cNvSpPr/>
              <p:nvPr/>
            </p:nvSpPr>
            <p:spPr>
              <a:xfrm>
                <a:off x="264628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C523DF0-D921-7C89-27A1-6398CA60223C}"/>
                  </a:ext>
                </a:extLst>
              </p:cNvPr>
              <p:cNvSpPr/>
              <p:nvPr/>
            </p:nvSpPr>
            <p:spPr>
              <a:xfrm>
                <a:off x="264628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99AAB6F-3807-73BD-B280-91DFF8BEC827}"/>
                  </a:ext>
                </a:extLst>
              </p:cNvPr>
              <p:cNvSpPr/>
              <p:nvPr/>
            </p:nvSpPr>
            <p:spPr>
              <a:xfrm>
                <a:off x="2646286" y="7443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237289-D384-568B-FA3B-9B1C549529C3}"/>
                  </a:ext>
                </a:extLst>
              </p:cNvPr>
              <p:cNvSpPr/>
              <p:nvPr/>
            </p:nvSpPr>
            <p:spPr>
              <a:xfrm>
                <a:off x="264628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DE627E1-2BAF-660B-7020-E48662E34DE0}"/>
                  </a:ext>
                </a:extLst>
              </p:cNvPr>
              <p:cNvSpPr/>
              <p:nvPr/>
            </p:nvSpPr>
            <p:spPr>
              <a:xfrm>
                <a:off x="264628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741D5F9-B790-27CD-1C42-7DAD58EB4F26}"/>
                  </a:ext>
                </a:extLst>
              </p:cNvPr>
              <p:cNvSpPr/>
              <p:nvPr/>
            </p:nvSpPr>
            <p:spPr>
              <a:xfrm>
                <a:off x="264628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046C286-0F39-9670-4A2C-5BD8ADAB8A77}"/>
                  </a:ext>
                </a:extLst>
              </p:cNvPr>
              <p:cNvSpPr/>
              <p:nvPr/>
            </p:nvSpPr>
            <p:spPr>
              <a:xfrm>
                <a:off x="2646286" y="744321"/>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A63ABE1-E64A-AE71-6EF2-15E8997AD88F}"/>
                  </a:ext>
                </a:extLst>
              </p:cNvPr>
              <p:cNvSpPr/>
              <p:nvPr/>
            </p:nvSpPr>
            <p:spPr>
              <a:xfrm>
                <a:off x="264628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D1A7DD-51A7-1C42-CA06-8DFE403C63D8}"/>
                  </a:ext>
                </a:extLst>
              </p:cNvPr>
              <p:cNvSpPr/>
              <p:nvPr/>
            </p:nvSpPr>
            <p:spPr>
              <a:xfrm>
                <a:off x="264628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0919C51-95BA-B9E9-9A40-2F6B59A3D743}"/>
                  </a:ext>
                </a:extLst>
              </p:cNvPr>
              <p:cNvSpPr/>
              <p:nvPr/>
            </p:nvSpPr>
            <p:spPr>
              <a:xfrm>
                <a:off x="264628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70CE44F-109C-33BC-EC3E-6ABD53E66F39}"/>
                  </a:ext>
                </a:extLst>
              </p:cNvPr>
              <p:cNvSpPr/>
              <p:nvPr/>
            </p:nvSpPr>
            <p:spPr>
              <a:xfrm>
                <a:off x="2646286" y="744321"/>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6379131-D452-F818-0D34-EA8D4E17D8AE}"/>
                  </a:ext>
                </a:extLst>
              </p:cNvPr>
              <p:cNvSpPr/>
              <p:nvPr/>
            </p:nvSpPr>
            <p:spPr>
              <a:xfrm>
                <a:off x="264628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05088B-7537-DE6F-40B1-72C8B5BC51F1}"/>
                  </a:ext>
                </a:extLst>
              </p:cNvPr>
              <p:cNvSpPr/>
              <p:nvPr/>
            </p:nvSpPr>
            <p:spPr>
              <a:xfrm>
                <a:off x="264628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7FD4DCC-5FA5-916A-66CA-E6CA1690E3D5}"/>
                  </a:ext>
                </a:extLst>
              </p:cNvPr>
              <p:cNvSpPr/>
              <p:nvPr/>
            </p:nvSpPr>
            <p:spPr>
              <a:xfrm>
                <a:off x="264628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E243F4D-E9EC-71F9-28B2-736516489D84}"/>
                  </a:ext>
                </a:extLst>
              </p:cNvPr>
              <p:cNvSpPr/>
              <p:nvPr/>
            </p:nvSpPr>
            <p:spPr>
              <a:xfrm>
                <a:off x="2646286" y="744321"/>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26B8E31-7C7E-C7BA-3C27-D723A380F492}"/>
                  </a:ext>
                </a:extLst>
              </p:cNvPr>
              <p:cNvSpPr/>
              <p:nvPr/>
            </p:nvSpPr>
            <p:spPr>
              <a:xfrm>
                <a:off x="264628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9AA34AD-D8E9-3630-F968-8E01956F37B5}"/>
                  </a:ext>
                </a:extLst>
              </p:cNvPr>
              <p:cNvSpPr/>
              <p:nvPr/>
            </p:nvSpPr>
            <p:spPr>
              <a:xfrm>
                <a:off x="264628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8245F81-D837-CD7B-4E7A-003BE2DB1488}"/>
                  </a:ext>
                </a:extLst>
              </p:cNvPr>
              <p:cNvSpPr/>
              <p:nvPr/>
            </p:nvSpPr>
            <p:spPr>
              <a:xfrm>
                <a:off x="264628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EAEF88-E569-E0FC-B1EA-59EFAE693A2D}"/>
                  </a:ext>
                </a:extLst>
              </p:cNvPr>
              <p:cNvSpPr/>
              <p:nvPr/>
            </p:nvSpPr>
            <p:spPr>
              <a:xfrm>
                <a:off x="2646286" y="744321"/>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856A4F1-9762-23A0-76BC-F5A2F3E3F9AC}"/>
                  </a:ext>
                </a:extLst>
              </p:cNvPr>
              <p:cNvSpPr/>
              <p:nvPr/>
            </p:nvSpPr>
            <p:spPr>
              <a:xfrm>
                <a:off x="264628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71C25-482E-F682-14FE-DB06D375C926}"/>
                  </a:ext>
                </a:extLst>
              </p:cNvPr>
              <p:cNvSpPr/>
              <p:nvPr/>
            </p:nvSpPr>
            <p:spPr>
              <a:xfrm>
                <a:off x="264628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AF743E5-B986-E2BE-CC82-8C3C17726C4D}"/>
                  </a:ext>
                </a:extLst>
              </p:cNvPr>
              <p:cNvSpPr/>
              <p:nvPr/>
            </p:nvSpPr>
            <p:spPr>
              <a:xfrm>
                <a:off x="264628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9676CC7-324C-F791-FC59-764CD88C2314}"/>
                  </a:ext>
                </a:extLst>
              </p:cNvPr>
              <p:cNvSpPr/>
              <p:nvPr/>
            </p:nvSpPr>
            <p:spPr>
              <a:xfrm>
                <a:off x="2646286" y="744321"/>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529CA01-8AF0-8843-1C11-B06EE2EABEA1}"/>
                  </a:ext>
                </a:extLst>
              </p:cNvPr>
              <p:cNvSpPr/>
              <p:nvPr/>
            </p:nvSpPr>
            <p:spPr>
              <a:xfrm>
                <a:off x="264628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DEBC4A4-1732-5137-4388-105D62416188}"/>
                  </a:ext>
                </a:extLst>
              </p:cNvPr>
              <p:cNvSpPr/>
              <p:nvPr/>
            </p:nvSpPr>
            <p:spPr>
              <a:xfrm>
                <a:off x="264628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EE77E70-40DC-2CD7-D31B-391FE3D24268}"/>
                  </a:ext>
                </a:extLst>
              </p:cNvPr>
              <p:cNvSpPr/>
              <p:nvPr/>
            </p:nvSpPr>
            <p:spPr>
              <a:xfrm>
                <a:off x="264628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EE222AB-57D7-3388-2BD8-79A053B03453}"/>
                  </a:ext>
                </a:extLst>
              </p:cNvPr>
              <p:cNvSpPr/>
              <p:nvPr/>
            </p:nvSpPr>
            <p:spPr>
              <a:xfrm>
                <a:off x="2646286" y="744321"/>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1E8EAC9-A00B-9E44-978B-CC54FE94FD49}"/>
                  </a:ext>
                </a:extLst>
              </p:cNvPr>
              <p:cNvSpPr/>
              <p:nvPr/>
            </p:nvSpPr>
            <p:spPr>
              <a:xfrm>
                <a:off x="264628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88AD701-0B35-3DC8-8864-E9DC21C2D588}"/>
                  </a:ext>
                </a:extLst>
              </p:cNvPr>
              <p:cNvSpPr/>
              <p:nvPr/>
            </p:nvSpPr>
            <p:spPr>
              <a:xfrm>
                <a:off x="264628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8654A78-E47C-E050-B007-65E5C0985FFC}"/>
                  </a:ext>
                </a:extLst>
              </p:cNvPr>
              <p:cNvSpPr/>
              <p:nvPr/>
            </p:nvSpPr>
            <p:spPr>
              <a:xfrm>
                <a:off x="264628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195A60B-7DED-506D-50AD-6E13ADCDF04D}"/>
                  </a:ext>
                </a:extLst>
              </p:cNvPr>
              <p:cNvSpPr/>
              <p:nvPr/>
            </p:nvSpPr>
            <p:spPr>
              <a:xfrm>
                <a:off x="2646286" y="744321"/>
                <a:ext cx="1523999" cy="3846285"/>
              </a:xfrm>
              <a:custGeom>
                <a:avLst/>
                <a:gdLst>
                  <a:gd name="connsiteX0" fmla="*/ 84 w 1523999"/>
                  <a:gd name="connsiteY0" fmla="*/ 3846257 h 3846285"/>
                  <a:gd name="connsiteX1" fmla="*/ 1524084 w 1523999"/>
                  <a:gd name="connsiteY1" fmla="*/ -29 h 3846285"/>
                </a:gdLst>
                <a:ahLst/>
                <a:cxnLst>
                  <a:cxn ang="0">
                    <a:pos x="connsiteX0" y="connsiteY0"/>
                  </a:cxn>
                  <a:cxn ang="0">
                    <a:pos x="connsiteX1" y="connsiteY1"/>
                  </a:cxn>
                </a:cxnLst>
                <a:rect l="l" t="t" r="r" b="b"/>
                <a:pathLst>
                  <a:path w="1523999" h="3846285">
                    <a:moveTo>
                      <a:pt x="84" y="38462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378E3BF-3EF1-ABF4-DB93-D556CA4E1CEB}"/>
                  </a:ext>
                </a:extLst>
              </p:cNvPr>
              <p:cNvSpPr/>
              <p:nvPr/>
            </p:nvSpPr>
            <p:spPr>
              <a:xfrm>
                <a:off x="2646286" y="1225107"/>
                <a:ext cx="1523999" cy="3365499"/>
              </a:xfrm>
              <a:custGeom>
                <a:avLst/>
                <a:gdLst>
                  <a:gd name="connsiteX0" fmla="*/ 84 w 1523999"/>
                  <a:gd name="connsiteY0" fmla="*/ 3365471 h 3365499"/>
                  <a:gd name="connsiteX1" fmla="*/ 1524084 w 1523999"/>
                  <a:gd name="connsiteY1" fmla="*/ -29 h 3365499"/>
                </a:gdLst>
                <a:ahLst/>
                <a:cxnLst>
                  <a:cxn ang="0">
                    <a:pos x="connsiteX0" y="connsiteY0"/>
                  </a:cxn>
                  <a:cxn ang="0">
                    <a:pos x="connsiteX1" y="connsiteY1"/>
                  </a:cxn>
                </a:cxnLst>
                <a:rect l="l" t="t" r="r" b="b"/>
                <a:pathLst>
                  <a:path w="1523999" h="3365499">
                    <a:moveTo>
                      <a:pt x="84" y="3365471"/>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6B8E742-42AF-0DA9-0588-E277FEF2B267}"/>
                  </a:ext>
                </a:extLst>
              </p:cNvPr>
              <p:cNvSpPr/>
              <p:nvPr/>
            </p:nvSpPr>
            <p:spPr>
              <a:xfrm>
                <a:off x="2646286" y="1705892"/>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6B2CE03-01B6-824A-ACBC-9905BC03BABA}"/>
                  </a:ext>
                </a:extLst>
              </p:cNvPr>
              <p:cNvSpPr/>
              <p:nvPr/>
            </p:nvSpPr>
            <p:spPr>
              <a:xfrm>
                <a:off x="2646286" y="2186678"/>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519D8C0-305D-E763-369B-155CD7225AF7}"/>
                  </a:ext>
                </a:extLst>
              </p:cNvPr>
              <p:cNvSpPr/>
              <p:nvPr/>
            </p:nvSpPr>
            <p:spPr>
              <a:xfrm>
                <a:off x="2646286" y="263535"/>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FFE67C"/>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9B032C2-DAF2-E0CD-9685-4F4989117B2D}"/>
                  </a:ext>
                </a:extLst>
              </p:cNvPr>
              <p:cNvSpPr/>
              <p:nvPr/>
            </p:nvSpPr>
            <p:spPr>
              <a:xfrm>
                <a:off x="2646286" y="263535"/>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FFE67C"/>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5D4360-4213-D85D-F0F2-AEE572E04386}"/>
                  </a:ext>
                </a:extLst>
              </p:cNvPr>
              <p:cNvSpPr/>
              <p:nvPr/>
            </p:nvSpPr>
            <p:spPr>
              <a:xfrm>
                <a:off x="264628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7A3EF80-CED9-DCEA-F50F-C914524FB7D5}"/>
                  </a:ext>
                </a:extLst>
              </p:cNvPr>
              <p:cNvSpPr/>
              <p:nvPr/>
            </p:nvSpPr>
            <p:spPr>
              <a:xfrm>
                <a:off x="264628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FFE67C"/>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E4F3D42-F967-9D1D-A465-FEF2A2A5CCD7}"/>
                  </a:ext>
                </a:extLst>
              </p:cNvPr>
              <p:cNvSpPr/>
              <p:nvPr/>
            </p:nvSpPr>
            <p:spPr>
              <a:xfrm>
                <a:off x="264628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A3FE501-C797-D263-B039-4F722619099C}"/>
                  </a:ext>
                </a:extLst>
              </p:cNvPr>
              <p:cNvSpPr/>
              <p:nvPr/>
            </p:nvSpPr>
            <p:spPr>
              <a:xfrm>
                <a:off x="264628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64E128-E3A0-2A47-0B8C-B0E389EA2F25}"/>
                  </a:ext>
                </a:extLst>
              </p:cNvPr>
              <p:cNvSpPr/>
              <p:nvPr/>
            </p:nvSpPr>
            <p:spPr>
              <a:xfrm>
                <a:off x="264628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FD662A2-2ED1-9D9A-38FC-36015303FB41}"/>
                  </a:ext>
                </a:extLst>
              </p:cNvPr>
              <p:cNvSpPr/>
              <p:nvPr/>
            </p:nvSpPr>
            <p:spPr>
              <a:xfrm>
                <a:off x="264628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D3585C8-113C-FFEA-1685-0E4EE523D513}"/>
                  </a:ext>
                </a:extLst>
              </p:cNvPr>
              <p:cNvSpPr/>
              <p:nvPr/>
            </p:nvSpPr>
            <p:spPr>
              <a:xfrm>
                <a:off x="264628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309B601-8BE4-6A00-0BEA-42EA3AE62712}"/>
                  </a:ext>
                </a:extLst>
              </p:cNvPr>
              <p:cNvSpPr/>
              <p:nvPr/>
            </p:nvSpPr>
            <p:spPr>
              <a:xfrm>
                <a:off x="264628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0C5C31B-03D6-EBC1-2678-223E57F995AF}"/>
                  </a:ext>
                </a:extLst>
              </p:cNvPr>
              <p:cNvSpPr/>
              <p:nvPr/>
            </p:nvSpPr>
            <p:spPr>
              <a:xfrm>
                <a:off x="264628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22C36AB-ADBE-E257-C864-2F91B06279AB}"/>
                  </a:ext>
                </a:extLst>
              </p:cNvPr>
              <p:cNvSpPr/>
              <p:nvPr/>
            </p:nvSpPr>
            <p:spPr>
              <a:xfrm>
                <a:off x="264628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450FC53-ACF3-7CFF-BBC4-B40790622AF3}"/>
                  </a:ext>
                </a:extLst>
              </p:cNvPr>
              <p:cNvSpPr/>
              <p:nvPr/>
            </p:nvSpPr>
            <p:spPr>
              <a:xfrm>
                <a:off x="264628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F6EA93F-4A3F-4D9B-BA1D-D753A4CA40CF}"/>
                  </a:ext>
                </a:extLst>
              </p:cNvPr>
              <p:cNvSpPr/>
              <p:nvPr/>
            </p:nvSpPr>
            <p:spPr>
              <a:xfrm>
                <a:off x="264628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140BAD0-12D5-FDF5-246B-B9DFCD770DA9}"/>
                  </a:ext>
                </a:extLst>
              </p:cNvPr>
              <p:cNvSpPr/>
              <p:nvPr/>
            </p:nvSpPr>
            <p:spPr>
              <a:xfrm>
                <a:off x="264628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8C0A7E7-3B7D-E3AB-49B5-FB81574EBFA8}"/>
                  </a:ext>
                </a:extLst>
              </p:cNvPr>
              <p:cNvSpPr/>
              <p:nvPr/>
            </p:nvSpPr>
            <p:spPr>
              <a:xfrm>
                <a:off x="264628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28B5F74-08C4-8BDE-3D59-53EB93962B41}"/>
                  </a:ext>
                </a:extLst>
              </p:cNvPr>
              <p:cNvSpPr/>
              <p:nvPr/>
            </p:nvSpPr>
            <p:spPr>
              <a:xfrm>
                <a:off x="264628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35F18E6-5FA6-FAB5-0504-CDE804ED4A3D}"/>
                  </a:ext>
                </a:extLst>
              </p:cNvPr>
              <p:cNvSpPr/>
              <p:nvPr/>
            </p:nvSpPr>
            <p:spPr>
              <a:xfrm>
                <a:off x="264628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8C88EA5-B624-2157-E6D2-2ABF4959545C}"/>
                  </a:ext>
                </a:extLst>
              </p:cNvPr>
              <p:cNvSpPr/>
              <p:nvPr/>
            </p:nvSpPr>
            <p:spPr>
              <a:xfrm>
                <a:off x="2646286" y="2667464"/>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0F302F4-5709-E1AA-1737-8BF7E6650BA4}"/>
                  </a:ext>
                </a:extLst>
              </p:cNvPr>
              <p:cNvSpPr/>
              <p:nvPr/>
            </p:nvSpPr>
            <p:spPr>
              <a:xfrm>
                <a:off x="2646286" y="3148250"/>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C0CE29B-CCEA-0AFC-FB45-3560CFDB5C5C}"/>
                  </a:ext>
                </a:extLst>
              </p:cNvPr>
              <p:cNvSpPr/>
              <p:nvPr/>
            </p:nvSpPr>
            <p:spPr>
              <a:xfrm>
                <a:off x="2646286" y="263535"/>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FFE67C"/>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C660D04-141C-01D9-8AF9-DC607DC56EC7}"/>
                  </a:ext>
                </a:extLst>
              </p:cNvPr>
              <p:cNvSpPr/>
              <p:nvPr/>
            </p:nvSpPr>
            <p:spPr>
              <a:xfrm>
                <a:off x="2646286" y="263535"/>
                <a:ext cx="1523999" cy="3846285"/>
              </a:xfrm>
              <a:custGeom>
                <a:avLst/>
                <a:gdLst>
                  <a:gd name="connsiteX0" fmla="*/ 84 w 1523999"/>
                  <a:gd name="connsiteY0" fmla="*/ -29 h 3846285"/>
                  <a:gd name="connsiteX1" fmla="*/ 1524084 w 1523999"/>
                  <a:gd name="connsiteY1" fmla="*/ 3846257 h 3846285"/>
                </a:gdLst>
                <a:ahLst/>
                <a:cxnLst>
                  <a:cxn ang="0">
                    <a:pos x="connsiteX0" y="connsiteY0"/>
                  </a:cxn>
                  <a:cxn ang="0">
                    <a:pos x="connsiteX1" y="connsiteY1"/>
                  </a:cxn>
                </a:cxnLst>
                <a:rect l="l" t="t" r="r" b="b"/>
                <a:pathLst>
                  <a:path w="1523999" h="3846285">
                    <a:moveTo>
                      <a:pt x="84" y="-29"/>
                    </a:moveTo>
                    <a:lnTo>
                      <a:pt x="1524084" y="3846257"/>
                    </a:lnTo>
                  </a:path>
                </a:pathLst>
              </a:custGeom>
              <a:solidFill>
                <a:srgbClr val="000000"/>
              </a:solidFill>
              <a:ln w="17145" cap="flat">
                <a:solidFill>
                  <a:srgbClr val="FFE67C"/>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EC6265E-C922-9392-46F7-E404A00FE963}"/>
                  </a:ext>
                </a:extLst>
              </p:cNvPr>
              <p:cNvSpPr/>
              <p:nvPr/>
            </p:nvSpPr>
            <p:spPr>
              <a:xfrm>
                <a:off x="264628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FFE67C"/>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212A868-52A6-1FA2-79B6-A739E64D4994}"/>
                  </a:ext>
                </a:extLst>
              </p:cNvPr>
              <p:cNvSpPr/>
              <p:nvPr/>
            </p:nvSpPr>
            <p:spPr>
              <a:xfrm>
                <a:off x="2646286" y="744321"/>
                <a:ext cx="1523999" cy="3365499"/>
              </a:xfrm>
              <a:custGeom>
                <a:avLst/>
                <a:gdLst>
                  <a:gd name="connsiteX0" fmla="*/ 84 w 1523999"/>
                  <a:gd name="connsiteY0" fmla="*/ -29 h 3365499"/>
                  <a:gd name="connsiteX1" fmla="*/ 1524084 w 1523999"/>
                  <a:gd name="connsiteY1" fmla="*/ 3365471 h 3365499"/>
                </a:gdLst>
                <a:ahLst/>
                <a:cxnLst>
                  <a:cxn ang="0">
                    <a:pos x="connsiteX0" y="connsiteY0"/>
                  </a:cxn>
                  <a:cxn ang="0">
                    <a:pos x="connsiteX1" y="connsiteY1"/>
                  </a:cxn>
                </a:cxnLst>
                <a:rect l="l" t="t" r="r" b="b"/>
                <a:pathLst>
                  <a:path w="1523999" h="3365499">
                    <a:moveTo>
                      <a:pt x="84" y="-29"/>
                    </a:moveTo>
                    <a:lnTo>
                      <a:pt x="1524084" y="3365471"/>
                    </a:lnTo>
                  </a:path>
                </a:pathLst>
              </a:custGeom>
              <a:solidFill>
                <a:srgbClr val="000000"/>
              </a:solidFill>
              <a:ln w="17145" cap="flat">
                <a:solidFill>
                  <a:srgbClr val="FFE67C"/>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6DC1BA2-A4CD-7C39-BA46-764773894900}"/>
                  </a:ext>
                </a:extLst>
              </p:cNvPr>
              <p:cNvSpPr/>
              <p:nvPr/>
            </p:nvSpPr>
            <p:spPr>
              <a:xfrm>
                <a:off x="264628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FFE67C"/>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6F51AB7-2F32-57E5-7B75-2041172C668A}"/>
                  </a:ext>
                </a:extLst>
              </p:cNvPr>
              <p:cNvSpPr/>
              <p:nvPr/>
            </p:nvSpPr>
            <p:spPr>
              <a:xfrm>
                <a:off x="2646286" y="1225107"/>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FFE67C"/>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560B730-57A7-4634-28DE-AEB41BF2376A}"/>
                  </a:ext>
                </a:extLst>
              </p:cNvPr>
              <p:cNvSpPr/>
              <p:nvPr/>
            </p:nvSpPr>
            <p:spPr>
              <a:xfrm>
                <a:off x="264628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EDD4BE3-C222-0378-5DC1-B8D8FAED3301}"/>
                  </a:ext>
                </a:extLst>
              </p:cNvPr>
              <p:cNvSpPr/>
              <p:nvPr/>
            </p:nvSpPr>
            <p:spPr>
              <a:xfrm>
                <a:off x="2646286" y="1705892"/>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FFE67C"/>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A339208-DFE8-B273-35B7-1645A55664D5}"/>
                  </a:ext>
                </a:extLst>
              </p:cNvPr>
              <p:cNvSpPr/>
              <p:nvPr/>
            </p:nvSpPr>
            <p:spPr>
              <a:xfrm>
                <a:off x="264628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CD299A-41E3-2928-7FDA-1FFDF8B726BA}"/>
                  </a:ext>
                </a:extLst>
              </p:cNvPr>
              <p:cNvSpPr/>
              <p:nvPr/>
            </p:nvSpPr>
            <p:spPr>
              <a:xfrm>
                <a:off x="2646286" y="2186678"/>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A71AEDE-651B-2F77-CA27-58EEE122B444}"/>
                  </a:ext>
                </a:extLst>
              </p:cNvPr>
              <p:cNvSpPr/>
              <p:nvPr/>
            </p:nvSpPr>
            <p:spPr>
              <a:xfrm>
                <a:off x="264628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9DE94C1-1011-2D56-7990-4B12BAEA58B8}"/>
                  </a:ext>
                </a:extLst>
              </p:cNvPr>
              <p:cNvSpPr/>
              <p:nvPr/>
            </p:nvSpPr>
            <p:spPr>
              <a:xfrm>
                <a:off x="2646286" y="2667464"/>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41EA103-A117-80E4-5D10-5E12D1CEF18A}"/>
                  </a:ext>
                </a:extLst>
              </p:cNvPr>
              <p:cNvSpPr/>
              <p:nvPr/>
            </p:nvSpPr>
            <p:spPr>
              <a:xfrm>
                <a:off x="264628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E1DB583-0225-C5F8-69BC-E20438DF2B97}"/>
                  </a:ext>
                </a:extLst>
              </p:cNvPr>
              <p:cNvSpPr/>
              <p:nvPr/>
            </p:nvSpPr>
            <p:spPr>
              <a:xfrm>
                <a:off x="2646286" y="3148250"/>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DA59102-5650-C681-64EA-58766D977859}"/>
                  </a:ext>
                </a:extLst>
              </p:cNvPr>
              <p:cNvSpPr/>
              <p:nvPr/>
            </p:nvSpPr>
            <p:spPr>
              <a:xfrm>
                <a:off x="264628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8E6CC4E-F797-FD09-C015-9CDF7E8582AE}"/>
                  </a:ext>
                </a:extLst>
              </p:cNvPr>
              <p:cNvSpPr/>
              <p:nvPr/>
            </p:nvSpPr>
            <p:spPr>
              <a:xfrm>
                <a:off x="2646286" y="3629035"/>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633A38A-7BB6-7F4F-92B8-F72BC8C0D3AA}"/>
                  </a:ext>
                </a:extLst>
              </p:cNvPr>
              <p:cNvSpPr/>
              <p:nvPr/>
            </p:nvSpPr>
            <p:spPr>
              <a:xfrm>
                <a:off x="264628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EAF3A57-614B-D1F8-06D8-564A8FA1C1A1}"/>
                  </a:ext>
                </a:extLst>
              </p:cNvPr>
              <p:cNvSpPr/>
              <p:nvPr/>
            </p:nvSpPr>
            <p:spPr>
              <a:xfrm>
                <a:off x="2646286" y="4109821"/>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90E92D6-4B0A-10C0-3A8B-2B59B841CC49}"/>
                  </a:ext>
                </a:extLst>
              </p:cNvPr>
              <p:cNvSpPr/>
              <p:nvPr/>
            </p:nvSpPr>
            <p:spPr>
              <a:xfrm>
                <a:off x="2646286" y="3629035"/>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09DE18F-77B9-7D03-B4B7-DA8F4CACAC8D}"/>
                  </a:ext>
                </a:extLst>
              </p:cNvPr>
              <p:cNvSpPr/>
              <p:nvPr/>
            </p:nvSpPr>
            <p:spPr>
              <a:xfrm>
                <a:off x="2646286" y="4109821"/>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grpSp>
        <p:grpSp>
          <p:nvGrpSpPr>
            <p:cNvPr id="87" name="Group 86">
              <a:extLst>
                <a:ext uri="{FF2B5EF4-FFF2-40B4-BE49-F238E27FC236}">
                  <a16:creationId xmlns:a16="http://schemas.microsoft.com/office/drawing/2014/main" id="{C5AB8324-8DCC-7747-B142-7B0558B21011}"/>
                </a:ext>
              </a:extLst>
            </p:cNvPr>
            <p:cNvGrpSpPr/>
            <p:nvPr/>
          </p:nvGrpSpPr>
          <p:grpSpPr>
            <a:xfrm>
              <a:off x="4076891" y="1158833"/>
              <a:ext cx="2024924" cy="4471710"/>
              <a:chOff x="5256136" y="744321"/>
              <a:chExt cx="1523999" cy="3365500"/>
            </a:xfrm>
          </p:grpSpPr>
          <p:sp>
            <p:nvSpPr>
              <p:cNvPr id="88" name="Freeform: Shape 87">
                <a:extLst>
                  <a:ext uri="{FF2B5EF4-FFF2-40B4-BE49-F238E27FC236}">
                    <a16:creationId xmlns:a16="http://schemas.microsoft.com/office/drawing/2014/main" id="{9CB98CD1-19FB-8D8F-65D7-93DAF48C713F}"/>
                  </a:ext>
                </a:extLst>
              </p:cNvPr>
              <p:cNvSpPr/>
              <p:nvPr/>
            </p:nvSpPr>
            <p:spPr>
              <a:xfrm>
                <a:off x="5256136" y="744321"/>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54DFCD2-2C03-DD02-8769-F8E168AFBF78}"/>
                  </a:ext>
                </a:extLst>
              </p:cNvPr>
              <p:cNvSpPr/>
              <p:nvPr/>
            </p:nvSpPr>
            <p:spPr>
              <a:xfrm>
                <a:off x="5256136" y="744321"/>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A3F1604-48AF-3F3A-4600-6B6D19054219}"/>
                  </a:ext>
                </a:extLst>
              </p:cNvPr>
              <p:cNvSpPr/>
              <p:nvPr/>
            </p:nvSpPr>
            <p:spPr>
              <a:xfrm>
                <a:off x="5256136" y="744321"/>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9CF1E67-336E-6D97-BF20-302594351A82}"/>
                  </a:ext>
                </a:extLst>
              </p:cNvPr>
              <p:cNvSpPr/>
              <p:nvPr/>
            </p:nvSpPr>
            <p:spPr>
              <a:xfrm>
                <a:off x="5256136" y="744321"/>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DD442C7-4404-970F-F3CC-35708FE44630}"/>
                  </a:ext>
                </a:extLst>
              </p:cNvPr>
              <p:cNvSpPr/>
              <p:nvPr/>
            </p:nvSpPr>
            <p:spPr>
              <a:xfrm>
                <a:off x="5256136" y="1225107"/>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5FDA44-9587-9372-6599-056126F4E6EA}"/>
                  </a:ext>
                </a:extLst>
              </p:cNvPr>
              <p:cNvSpPr/>
              <p:nvPr/>
            </p:nvSpPr>
            <p:spPr>
              <a:xfrm>
                <a:off x="5256136" y="1225107"/>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C2E3B00-6CE8-8AF1-D27B-65AC023F6CC4}"/>
                  </a:ext>
                </a:extLst>
              </p:cNvPr>
              <p:cNvSpPr/>
              <p:nvPr/>
            </p:nvSpPr>
            <p:spPr>
              <a:xfrm>
                <a:off x="5256136" y="1225107"/>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6BCB247-51A2-FA85-F0E6-F039E2185B2B}"/>
                  </a:ext>
                </a:extLst>
              </p:cNvPr>
              <p:cNvSpPr/>
              <p:nvPr/>
            </p:nvSpPr>
            <p:spPr>
              <a:xfrm>
                <a:off x="5256136" y="1225107"/>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355983F-7EA0-70AB-6A45-2365F89C4282}"/>
                  </a:ext>
                </a:extLst>
              </p:cNvPr>
              <p:cNvSpPr/>
              <p:nvPr/>
            </p:nvSpPr>
            <p:spPr>
              <a:xfrm>
                <a:off x="5256136" y="1225107"/>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033B1E6-966B-3191-5E0E-697AC371CFD2}"/>
                  </a:ext>
                </a:extLst>
              </p:cNvPr>
              <p:cNvSpPr/>
              <p:nvPr/>
            </p:nvSpPr>
            <p:spPr>
              <a:xfrm>
                <a:off x="5256136" y="1705892"/>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B21F67B-0D44-F7A3-B98B-155B635D9D97}"/>
                  </a:ext>
                </a:extLst>
              </p:cNvPr>
              <p:cNvSpPr/>
              <p:nvPr/>
            </p:nvSpPr>
            <p:spPr>
              <a:xfrm>
                <a:off x="5256136" y="1705892"/>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2DCE6D3-E52C-1AD7-D942-74281E4571F1}"/>
                  </a:ext>
                </a:extLst>
              </p:cNvPr>
              <p:cNvSpPr/>
              <p:nvPr/>
            </p:nvSpPr>
            <p:spPr>
              <a:xfrm>
                <a:off x="5256136" y="1705892"/>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C95A391-A70A-1C03-84A9-13C2425CFAC5}"/>
                  </a:ext>
                </a:extLst>
              </p:cNvPr>
              <p:cNvSpPr/>
              <p:nvPr/>
            </p:nvSpPr>
            <p:spPr>
              <a:xfrm>
                <a:off x="5256136" y="1225107"/>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48F5A1F-04E4-F666-8351-EF88722144D1}"/>
                  </a:ext>
                </a:extLst>
              </p:cNvPr>
              <p:cNvSpPr/>
              <p:nvPr/>
            </p:nvSpPr>
            <p:spPr>
              <a:xfrm>
                <a:off x="5256136" y="1705892"/>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FA5E867-E59C-9CCB-C717-AE9DCF02EF52}"/>
                  </a:ext>
                </a:extLst>
              </p:cNvPr>
              <p:cNvSpPr/>
              <p:nvPr/>
            </p:nvSpPr>
            <p:spPr>
              <a:xfrm>
                <a:off x="5256136" y="2186678"/>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9E5AF65-B121-96BF-87D0-31685EBD9297}"/>
                  </a:ext>
                </a:extLst>
              </p:cNvPr>
              <p:cNvSpPr/>
              <p:nvPr/>
            </p:nvSpPr>
            <p:spPr>
              <a:xfrm>
                <a:off x="5256136" y="2186678"/>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8D89046-0028-759A-99BD-6B1DE11FF55B}"/>
                  </a:ext>
                </a:extLst>
              </p:cNvPr>
              <p:cNvSpPr/>
              <p:nvPr/>
            </p:nvSpPr>
            <p:spPr>
              <a:xfrm>
                <a:off x="5256136" y="1225107"/>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931EAFD-E5E9-E008-5B86-CBF3118E4BDB}"/>
                  </a:ext>
                </a:extLst>
              </p:cNvPr>
              <p:cNvSpPr/>
              <p:nvPr/>
            </p:nvSpPr>
            <p:spPr>
              <a:xfrm>
                <a:off x="5256136" y="1705892"/>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CCA157F-E7BF-1DCE-E754-A1BEAA40FEF7}"/>
                  </a:ext>
                </a:extLst>
              </p:cNvPr>
              <p:cNvSpPr/>
              <p:nvPr/>
            </p:nvSpPr>
            <p:spPr>
              <a:xfrm>
                <a:off x="5256136" y="2186678"/>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0DDF016-EFE2-3587-2AD4-2C43945E40E8}"/>
                  </a:ext>
                </a:extLst>
              </p:cNvPr>
              <p:cNvSpPr/>
              <p:nvPr/>
            </p:nvSpPr>
            <p:spPr>
              <a:xfrm>
                <a:off x="5256136" y="2667464"/>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0943B01-46C9-35C9-CE32-C496308D7FAD}"/>
                  </a:ext>
                </a:extLst>
              </p:cNvPr>
              <p:cNvSpPr/>
              <p:nvPr/>
            </p:nvSpPr>
            <p:spPr>
              <a:xfrm>
                <a:off x="5256136" y="1225107"/>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587CFE1-B787-53EC-4679-C673EC830F11}"/>
                  </a:ext>
                </a:extLst>
              </p:cNvPr>
              <p:cNvSpPr/>
              <p:nvPr/>
            </p:nvSpPr>
            <p:spPr>
              <a:xfrm>
                <a:off x="5256136" y="1705892"/>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782A8F3-403C-762C-5691-B8010843D977}"/>
                  </a:ext>
                </a:extLst>
              </p:cNvPr>
              <p:cNvSpPr/>
              <p:nvPr/>
            </p:nvSpPr>
            <p:spPr>
              <a:xfrm>
                <a:off x="5256136" y="2186678"/>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9A73FF1-8B8C-03BE-59AA-7AEDEB528AD7}"/>
                  </a:ext>
                </a:extLst>
              </p:cNvPr>
              <p:cNvSpPr/>
              <p:nvPr/>
            </p:nvSpPr>
            <p:spPr>
              <a:xfrm>
                <a:off x="5256136" y="2667464"/>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F016F2C-D268-8A43-1815-9BB8BBCD9070}"/>
                  </a:ext>
                </a:extLst>
              </p:cNvPr>
              <p:cNvSpPr/>
              <p:nvPr/>
            </p:nvSpPr>
            <p:spPr>
              <a:xfrm>
                <a:off x="5256136" y="1225107"/>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E601140-3797-20E5-1BCE-89DA0C6CC85C}"/>
                  </a:ext>
                </a:extLst>
              </p:cNvPr>
              <p:cNvSpPr/>
              <p:nvPr/>
            </p:nvSpPr>
            <p:spPr>
              <a:xfrm>
                <a:off x="5256136" y="1705892"/>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F3BCA1B-8588-DE56-ED97-4BFB90E2EE02}"/>
                  </a:ext>
                </a:extLst>
              </p:cNvPr>
              <p:cNvSpPr/>
              <p:nvPr/>
            </p:nvSpPr>
            <p:spPr>
              <a:xfrm>
                <a:off x="5256136" y="2186678"/>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ACEC228-5BB8-DED9-D57B-68D78F494DB9}"/>
                  </a:ext>
                </a:extLst>
              </p:cNvPr>
              <p:cNvSpPr/>
              <p:nvPr/>
            </p:nvSpPr>
            <p:spPr>
              <a:xfrm>
                <a:off x="5256136" y="2667464"/>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4237802-FE46-E27D-2C43-132C2AAA4AAC}"/>
                  </a:ext>
                </a:extLst>
              </p:cNvPr>
              <p:cNvSpPr/>
              <p:nvPr/>
            </p:nvSpPr>
            <p:spPr>
              <a:xfrm>
                <a:off x="5256136" y="1225107"/>
                <a:ext cx="1523999" cy="2884714"/>
              </a:xfrm>
              <a:custGeom>
                <a:avLst/>
                <a:gdLst>
                  <a:gd name="connsiteX0" fmla="*/ 84 w 1523999"/>
                  <a:gd name="connsiteY0" fmla="*/ 2884685 h 2884714"/>
                  <a:gd name="connsiteX1" fmla="*/ 1524084 w 1523999"/>
                  <a:gd name="connsiteY1" fmla="*/ -29 h 2884714"/>
                </a:gdLst>
                <a:ahLst/>
                <a:cxnLst>
                  <a:cxn ang="0">
                    <a:pos x="connsiteX0" y="connsiteY0"/>
                  </a:cxn>
                  <a:cxn ang="0">
                    <a:pos x="connsiteX1" y="connsiteY1"/>
                  </a:cxn>
                </a:cxnLst>
                <a:rect l="l" t="t" r="r" b="b"/>
                <a:pathLst>
                  <a:path w="1523999" h="2884714">
                    <a:moveTo>
                      <a:pt x="84" y="2884685"/>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74587E7-D98B-41EF-7913-D78ACADA58D8}"/>
                  </a:ext>
                </a:extLst>
              </p:cNvPr>
              <p:cNvSpPr/>
              <p:nvPr/>
            </p:nvSpPr>
            <p:spPr>
              <a:xfrm>
                <a:off x="5256136" y="1705892"/>
                <a:ext cx="1523999" cy="2403928"/>
              </a:xfrm>
              <a:custGeom>
                <a:avLst/>
                <a:gdLst>
                  <a:gd name="connsiteX0" fmla="*/ 84 w 1523999"/>
                  <a:gd name="connsiteY0" fmla="*/ 2403900 h 2403928"/>
                  <a:gd name="connsiteX1" fmla="*/ 1524084 w 1523999"/>
                  <a:gd name="connsiteY1" fmla="*/ -29 h 2403928"/>
                </a:gdLst>
                <a:ahLst/>
                <a:cxnLst>
                  <a:cxn ang="0">
                    <a:pos x="connsiteX0" y="connsiteY0"/>
                  </a:cxn>
                  <a:cxn ang="0">
                    <a:pos x="connsiteX1" y="connsiteY1"/>
                  </a:cxn>
                </a:cxnLst>
                <a:rect l="l" t="t" r="r" b="b"/>
                <a:pathLst>
                  <a:path w="1523999" h="2403928">
                    <a:moveTo>
                      <a:pt x="84" y="240390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865257A-508B-50B3-75AC-B47E8A954704}"/>
                  </a:ext>
                </a:extLst>
              </p:cNvPr>
              <p:cNvSpPr/>
              <p:nvPr/>
            </p:nvSpPr>
            <p:spPr>
              <a:xfrm>
                <a:off x="5256136" y="2186678"/>
                <a:ext cx="1523999" cy="1923142"/>
              </a:xfrm>
              <a:custGeom>
                <a:avLst/>
                <a:gdLst>
                  <a:gd name="connsiteX0" fmla="*/ 84 w 1523999"/>
                  <a:gd name="connsiteY0" fmla="*/ 1923114 h 1923142"/>
                  <a:gd name="connsiteX1" fmla="*/ 1524084 w 1523999"/>
                  <a:gd name="connsiteY1" fmla="*/ -29 h 1923142"/>
                </a:gdLst>
                <a:ahLst/>
                <a:cxnLst>
                  <a:cxn ang="0">
                    <a:pos x="connsiteX0" y="connsiteY0"/>
                  </a:cxn>
                  <a:cxn ang="0">
                    <a:pos x="connsiteX1" y="connsiteY1"/>
                  </a:cxn>
                </a:cxnLst>
                <a:rect l="l" t="t" r="r" b="b"/>
                <a:pathLst>
                  <a:path w="1523999" h="1923142">
                    <a:moveTo>
                      <a:pt x="84" y="192311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F581D65-E8E5-113B-6FAB-043BAD03D5D4}"/>
                  </a:ext>
                </a:extLst>
              </p:cNvPr>
              <p:cNvSpPr/>
              <p:nvPr/>
            </p:nvSpPr>
            <p:spPr>
              <a:xfrm>
                <a:off x="5256136" y="2667464"/>
                <a:ext cx="1523999" cy="1442357"/>
              </a:xfrm>
              <a:custGeom>
                <a:avLst/>
                <a:gdLst>
                  <a:gd name="connsiteX0" fmla="*/ 84 w 1523999"/>
                  <a:gd name="connsiteY0" fmla="*/ 1442328 h 1442357"/>
                  <a:gd name="connsiteX1" fmla="*/ 1524084 w 1523999"/>
                  <a:gd name="connsiteY1" fmla="*/ -29 h 1442357"/>
                </a:gdLst>
                <a:ahLst/>
                <a:cxnLst>
                  <a:cxn ang="0">
                    <a:pos x="connsiteX0" y="connsiteY0"/>
                  </a:cxn>
                  <a:cxn ang="0">
                    <a:pos x="connsiteX1" y="connsiteY1"/>
                  </a:cxn>
                </a:cxnLst>
                <a:rect l="l" t="t" r="r" b="b"/>
                <a:pathLst>
                  <a:path w="1523999" h="1442357">
                    <a:moveTo>
                      <a:pt x="84" y="1442328"/>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53E620B-9B3D-FA10-107B-AC6F95F42149}"/>
                  </a:ext>
                </a:extLst>
              </p:cNvPr>
              <p:cNvSpPr/>
              <p:nvPr/>
            </p:nvSpPr>
            <p:spPr>
              <a:xfrm>
                <a:off x="5256136" y="744321"/>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FFE67C"/>
                </a:solid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D5A8E17-4E95-D524-3509-A999C15697D8}"/>
                  </a:ext>
                </a:extLst>
              </p:cNvPr>
              <p:cNvSpPr/>
              <p:nvPr/>
            </p:nvSpPr>
            <p:spPr>
              <a:xfrm>
                <a:off x="5256136" y="744321"/>
                <a:ext cx="1523999" cy="2884714"/>
              </a:xfrm>
              <a:custGeom>
                <a:avLst/>
                <a:gdLst>
                  <a:gd name="connsiteX0" fmla="*/ 84 w 1523999"/>
                  <a:gd name="connsiteY0" fmla="*/ -29 h 2884714"/>
                  <a:gd name="connsiteX1" fmla="*/ 1524084 w 1523999"/>
                  <a:gd name="connsiteY1" fmla="*/ 2884685 h 2884714"/>
                </a:gdLst>
                <a:ahLst/>
                <a:cxnLst>
                  <a:cxn ang="0">
                    <a:pos x="connsiteX0" y="connsiteY0"/>
                  </a:cxn>
                  <a:cxn ang="0">
                    <a:pos x="connsiteX1" y="connsiteY1"/>
                  </a:cxn>
                </a:cxnLst>
                <a:rect l="l" t="t" r="r" b="b"/>
                <a:pathLst>
                  <a:path w="1523999" h="2884714">
                    <a:moveTo>
                      <a:pt x="84" y="-29"/>
                    </a:moveTo>
                    <a:lnTo>
                      <a:pt x="1524084" y="2884685"/>
                    </a:lnTo>
                  </a:path>
                </a:pathLst>
              </a:custGeom>
              <a:solidFill>
                <a:srgbClr val="000000"/>
              </a:solidFill>
              <a:ln w="17145" cap="flat">
                <a:solidFill>
                  <a:srgbClr val="FFE67C"/>
                </a:solid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79845CA-90A4-49EF-4377-F55A77AB123B}"/>
                  </a:ext>
                </a:extLst>
              </p:cNvPr>
              <p:cNvSpPr/>
              <p:nvPr/>
            </p:nvSpPr>
            <p:spPr>
              <a:xfrm>
                <a:off x="5256136" y="1225107"/>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19621D0-6ED4-5AF7-7F7F-F799CC279FD1}"/>
                  </a:ext>
                </a:extLst>
              </p:cNvPr>
              <p:cNvSpPr/>
              <p:nvPr/>
            </p:nvSpPr>
            <p:spPr>
              <a:xfrm>
                <a:off x="5256136" y="1225107"/>
                <a:ext cx="1523999" cy="2403928"/>
              </a:xfrm>
              <a:custGeom>
                <a:avLst/>
                <a:gdLst>
                  <a:gd name="connsiteX0" fmla="*/ 84 w 1523999"/>
                  <a:gd name="connsiteY0" fmla="*/ -29 h 2403928"/>
                  <a:gd name="connsiteX1" fmla="*/ 1524084 w 1523999"/>
                  <a:gd name="connsiteY1" fmla="*/ 2403900 h 2403928"/>
                </a:gdLst>
                <a:ahLst/>
                <a:cxnLst>
                  <a:cxn ang="0">
                    <a:pos x="connsiteX0" y="connsiteY0"/>
                  </a:cxn>
                  <a:cxn ang="0">
                    <a:pos x="connsiteX1" y="connsiteY1"/>
                  </a:cxn>
                </a:cxnLst>
                <a:rect l="l" t="t" r="r" b="b"/>
                <a:pathLst>
                  <a:path w="1523999" h="2403928">
                    <a:moveTo>
                      <a:pt x="84" y="-29"/>
                    </a:moveTo>
                    <a:lnTo>
                      <a:pt x="1524084" y="2403900"/>
                    </a:lnTo>
                  </a:path>
                </a:pathLst>
              </a:custGeom>
              <a:solidFill>
                <a:srgbClr val="000000"/>
              </a:solidFill>
              <a:ln w="17145" cap="flat">
                <a:solidFill>
                  <a:srgbClr val="FFE67C"/>
                </a:solid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F496D9E-2419-41B4-67CB-72EA7E5B8653}"/>
                  </a:ext>
                </a:extLst>
              </p:cNvPr>
              <p:cNvSpPr/>
              <p:nvPr/>
            </p:nvSpPr>
            <p:spPr>
              <a:xfrm>
                <a:off x="5256136" y="1705892"/>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E7AB905-F496-01C0-B3FD-9D9C6C8B61AE}"/>
                  </a:ext>
                </a:extLst>
              </p:cNvPr>
              <p:cNvSpPr/>
              <p:nvPr/>
            </p:nvSpPr>
            <p:spPr>
              <a:xfrm>
                <a:off x="5256136" y="1705892"/>
                <a:ext cx="1523999" cy="1923142"/>
              </a:xfrm>
              <a:custGeom>
                <a:avLst/>
                <a:gdLst>
                  <a:gd name="connsiteX0" fmla="*/ 84 w 1523999"/>
                  <a:gd name="connsiteY0" fmla="*/ -29 h 1923142"/>
                  <a:gd name="connsiteX1" fmla="*/ 1524084 w 1523999"/>
                  <a:gd name="connsiteY1" fmla="*/ 1923114 h 1923142"/>
                </a:gdLst>
                <a:ahLst/>
                <a:cxnLst>
                  <a:cxn ang="0">
                    <a:pos x="connsiteX0" y="connsiteY0"/>
                  </a:cxn>
                  <a:cxn ang="0">
                    <a:pos x="connsiteX1" y="connsiteY1"/>
                  </a:cxn>
                </a:cxnLst>
                <a:rect l="l" t="t" r="r" b="b"/>
                <a:pathLst>
                  <a:path w="1523999" h="1923142">
                    <a:moveTo>
                      <a:pt x="84" y="-29"/>
                    </a:moveTo>
                    <a:lnTo>
                      <a:pt x="1524084" y="1923114"/>
                    </a:lnTo>
                  </a:path>
                </a:pathLst>
              </a:custGeom>
              <a:solidFill>
                <a:srgbClr val="000000"/>
              </a:solidFill>
              <a:ln w="17145" cap="flat">
                <a:solidFill>
                  <a:srgbClr val="FFE67C"/>
                </a:solid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A25A529-65F8-82E8-C121-785BC5CC09DE}"/>
                  </a:ext>
                </a:extLst>
              </p:cNvPr>
              <p:cNvSpPr/>
              <p:nvPr/>
            </p:nvSpPr>
            <p:spPr>
              <a:xfrm>
                <a:off x="5256136" y="2186678"/>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6DCF103-D8F3-AF3F-D435-7EB7A732D1E2}"/>
                  </a:ext>
                </a:extLst>
              </p:cNvPr>
              <p:cNvSpPr/>
              <p:nvPr/>
            </p:nvSpPr>
            <p:spPr>
              <a:xfrm>
                <a:off x="5256136" y="2186678"/>
                <a:ext cx="1523999" cy="1442357"/>
              </a:xfrm>
              <a:custGeom>
                <a:avLst/>
                <a:gdLst>
                  <a:gd name="connsiteX0" fmla="*/ 84 w 1523999"/>
                  <a:gd name="connsiteY0" fmla="*/ -29 h 1442357"/>
                  <a:gd name="connsiteX1" fmla="*/ 1524084 w 1523999"/>
                  <a:gd name="connsiteY1" fmla="*/ 1442328 h 1442357"/>
                </a:gdLst>
                <a:ahLst/>
                <a:cxnLst>
                  <a:cxn ang="0">
                    <a:pos x="connsiteX0" y="connsiteY0"/>
                  </a:cxn>
                  <a:cxn ang="0">
                    <a:pos x="connsiteX1" y="connsiteY1"/>
                  </a:cxn>
                </a:cxnLst>
                <a:rect l="l" t="t" r="r" b="b"/>
                <a:pathLst>
                  <a:path w="1523999" h="1442357">
                    <a:moveTo>
                      <a:pt x="84" y="-29"/>
                    </a:moveTo>
                    <a:lnTo>
                      <a:pt x="1524084" y="1442328"/>
                    </a:lnTo>
                  </a:path>
                </a:pathLst>
              </a:custGeom>
              <a:solidFill>
                <a:srgbClr val="000000"/>
              </a:solidFill>
              <a:ln w="17145" cap="flat">
                <a:solidFill>
                  <a:srgbClr val="FFE67C"/>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086EDFC-7AA5-67DF-5D1F-EBC6059DBEE1}"/>
                  </a:ext>
                </a:extLst>
              </p:cNvPr>
              <p:cNvSpPr/>
              <p:nvPr/>
            </p:nvSpPr>
            <p:spPr>
              <a:xfrm>
                <a:off x="5256136" y="2667464"/>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061871-F12E-B653-B3A0-0F7BB5CD39F5}"/>
                  </a:ext>
                </a:extLst>
              </p:cNvPr>
              <p:cNvSpPr/>
              <p:nvPr/>
            </p:nvSpPr>
            <p:spPr>
              <a:xfrm>
                <a:off x="5256136" y="2667464"/>
                <a:ext cx="1523999" cy="961571"/>
              </a:xfrm>
              <a:custGeom>
                <a:avLst/>
                <a:gdLst>
                  <a:gd name="connsiteX0" fmla="*/ 84 w 1523999"/>
                  <a:gd name="connsiteY0" fmla="*/ -29 h 961571"/>
                  <a:gd name="connsiteX1" fmla="*/ 1524084 w 1523999"/>
                  <a:gd name="connsiteY1" fmla="*/ 961542 h 961571"/>
                </a:gdLst>
                <a:ahLst/>
                <a:cxnLst>
                  <a:cxn ang="0">
                    <a:pos x="connsiteX0" y="connsiteY0"/>
                  </a:cxn>
                  <a:cxn ang="0">
                    <a:pos x="connsiteX1" y="connsiteY1"/>
                  </a:cxn>
                </a:cxnLst>
                <a:rect l="l" t="t" r="r" b="b"/>
                <a:pathLst>
                  <a:path w="1523999" h="961571">
                    <a:moveTo>
                      <a:pt x="84" y="-29"/>
                    </a:moveTo>
                    <a:lnTo>
                      <a:pt x="1524084" y="961542"/>
                    </a:lnTo>
                  </a:path>
                </a:pathLst>
              </a:custGeom>
              <a:solidFill>
                <a:srgbClr val="000000"/>
              </a:solidFill>
              <a:ln w="17145" cap="flat">
                <a:solidFill>
                  <a:srgbClr val="FFE67C"/>
                </a:solid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21C0F779-177A-6C16-4B53-0823670F97E4}"/>
                  </a:ext>
                </a:extLst>
              </p:cNvPr>
              <p:cNvSpPr/>
              <p:nvPr/>
            </p:nvSpPr>
            <p:spPr>
              <a:xfrm>
                <a:off x="5256136" y="3148250"/>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FACB668-7E09-8229-2F30-BFD2F34FF37C}"/>
                  </a:ext>
                </a:extLst>
              </p:cNvPr>
              <p:cNvSpPr/>
              <p:nvPr/>
            </p:nvSpPr>
            <p:spPr>
              <a:xfrm>
                <a:off x="5256136" y="3148250"/>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700017A-26FE-7E45-1C2A-DD695F519D89}"/>
                  </a:ext>
                </a:extLst>
              </p:cNvPr>
              <p:cNvSpPr/>
              <p:nvPr/>
            </p:nvSpPr>
            <p:spPr>
              <a:xfrm>
                <a:off x="5256136" y="3148250"/>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6B671DA-0C9A-881D-A687-43234A0CE12B}"/>
                  </a:ext>
                </a:extLst>
              </p:cNvPr>
              <p:cNvSpPr/>
              <p:nvPr/>
            </p:nvSpPr>
            <p:spPr>
              <a:xfrm>
                <a:off x="5256136" y="3629035"/>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7EA9A4D-4E24-FDD3-54D0-BCBD5C3C3DD2}"/>
                  </a:ext>
                </a:extLst>
              </p:cNvPr>
              <p:cNvSpPr/>
              <p:nvPr/>
            </p:nvSpPr>
            <p:spPr>
              <a:xfrm>
                <a:off x="5256136" y="3148250"/>
                <a:ext cx="1523999" cy="961571"/>
              </a:xfrm>
              <a:custGeom>
                <a:avLst/>
                <a:gdLst>
                  <a:gd name="connsiteX0" fmla="*/ 84 w 1523999"/>
                  <a:gd name="connsiteY0" fmla="*/ 961542 h 961571"/>
                  <a:gd name="connsiteX1" fmla="*/ 1524084 w 1523999"/>
                  <a:gd name="connsiteY1" fmla="*/ -29 h 961571"/>
                </a:gdLst>
                <a:ahLst/>
                <a:cxnLst>
                  <a:cxn ang="0">
                    <a:pos x="connsiteX0" y="connsiteY0"/>
                  </a:cxn>
                  <a:cxn ang="0">
                    <a:pos x="connsiteX1" y="connsiteY1"/>
                  </a:cxn>
                </a:cxnLst>
                <a:rect l="l" t="t" r="r" b="b"/>
                <a:pathLst>
                  <a:path w="1523999" h="961571">
                    <a:moveTo>
                      <a:pt x="84" y="961542"/>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4B72769-F9A2-8AD0-E549-61326CAF5E5F}"/>
                  </a:ext>
                </a:extLst>
              </p:cNvPr>
              <p:cNvSpPr/>
              <p:nvPr/>
            </p:nvSpPr>
            <p:spPr>
              <a:xfrm>
                <a:off x="5256136" y="3629035"/>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grpSp>
        <p:grpSp>
          <p:nvGrpSpPr>
            <p:cNvPr id="136" name="Group 135">
              <a:extLst>
                <a:ext uri="{FF2B5EF4-FFF2-40B4-BE49-F238E27FC236}">
                  <a16:creationId xmlns:a16="http://schemas.microsoft.com/office/drawing/2014/main" id="{AA2EB4CE-0360-7D00-6AD3-86B54878527F}"/>
                </a:ext>
              </a:extLst>
            </p:cNvPr>
            <p:cNvGrpSpPr/>
            <p:nvPr/>
          </p:nvGrpSpPr>
          <p:grpSpPr>
            <a:xfrm>
              <a:off x="6492344" y="1779593"/>
              <a:ext cx="2024924" cy="3194078"/>
              <a:chOff x="7566266" y="1487714"/>
              <a:chExt cx="1523999" cy="2403928"/>
            </a:xfrm>
          </p:grpSpPr>
          <p:sp>
            <p:nvSpPr>
              <p:cNvPr id="137" name="Freeform: Shape 136">
                <a:extLst>
                  <a:ext uri="{FF2B5EF4-FFF2-40B4-BE49-F238E27FC236}">
                    <a16:creationId xmlns:a16="http://schemas.microsoft.com/office/drawing/2014/main" id="{1BFD5653-C878-3BAB-4DA5-FD919FF8CBBB}"/>
                  </a:ext>
                </a:extLst>
              </p:cNvPr>
              <p:cNvSpPr/>
              <p:nvPr/>
            </p:nvSpPr>
            <p:spPr>
              <a:xfrm>
                <a:off x="7566266" y="1487714"/>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FFE67C"/>
                </a:solid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53943F-9C9D-845D-1F2A-43C3763E4D6A}"/>
                  </a:ext>
                </a:extLst>
              </p:cNvPr>
              <p:cNvSpPr/>
              <p:nvPr/>
            </p:nvSpPr>
            <p:spPr>
              <a:xfrm>
                <a:off x="7566266" y="1968499"/>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FFE67C"/>
                </a:solid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D27F9E8-3B7D-20EF-68C5-AB6EA9145880}"/>
                  </a:ext>
                </a:extLst>
              </p:cNvPr>
              <p:cNvSpPr/>
              <p:nvPr/>
            </p:nvSpPr>
            <p:spPr>
              <a:xfrm>
                <a:off x="7566266" y="2208892"/>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81D76F7-2DB8-314B-2C81-8BBC46F8C347}"/>
                  </a:ext>
                </a:extLst>
              </p:cNvPr>
              <p:cNvSpPr/>
              <p:nvPr/>
            </p:nvSpPr>
            <p:spPr>
              <a:xfrm>
                <a:off x="7566266" y="2208892"/>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7FB969F-E6C7-CB96-ACBB-171BAC42401D}"/>
                  </a:ext>
                </a:extLst>
              </p:cNvPr>
              <p:cNvSpPr/>
              <p:nvPr/>
            </p:nvSpPr>
            <p:spPr>
              <a:xfrm>
                <a:off x="7566266" y="1487714"/>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FFE67C"/>
                </a:solid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A7775A4-F305-4A4D-3B4B-4A7465BCDE07}"/>
                  </a:ext>
                </a:extLst>
              </p:cNvPr>
              <p:cNvSpPr/>
              <p:nvPr/>
            </p:nvSpPr>
            <p:spPr>
              <a:xfrm>
                <a:off x="7566266" y="1968499"/>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FFE67C"/>
                </a:solid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8CE6CA8-14C0-D69D-4D23-C259F8E1332F}"/>
                  </a:ext>
                </a:extLst>
              </p:cNvPr>
              <p:cNvSpPr/>
              <p:nvPr/>
            </p:nvSpPr>
            <p:spPr>
              <a:xfrm>
                <a:off x="7566266" y="2449285"/>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FFE67C"/>
                </a:solid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1FD4A6-BF58-B66D-1A49-40E491650F27}"/>
                  </a:ext>
                </a:extLst>
              </p:cNvPr>
              <p:cNvSpPr/>
              <p:nvPr/>
            </p:nvSpPr>
            <p:spPr>
              <a:xfrm>
                <a:off x="7566266" y="2689678"/>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1D6E1CC-CE88-32CA-CB82-CA8C9F2F9237}"/>
                  </a:ext>
                </a:extLst>
              </p:cNvPr>
              <p:cNvSpPr/>
              <p:nvPr/>
            </p:nvSpPr>
            <p:spPr>
              <a:xfrm>
                <a:off x="7566266" y="2208892"/>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DDBE147-2531-EE65-28C1-1B1885925670}"/>
                  </a:ext>
                </a:extLst>
              </p:cNvPr>
              <p:cNvSpPr/>
              <p:nvPr/>
            </p:nvSpPr>
            <p:spPr>
              <a:xfrm>
                <a:off x="7566266" y="2689678"/>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3C9332B-D474-6521-2E65-9062BBC1BC37}"/>
                  </a:ext>
                </a:extLst>
              </p:cNvPr>
              <p:cNvSpPr/>
              <p:nvPr/>
            </p:nvSpPr>
            <p:spPr>
              <a:xfrm>
                <a:off x="7566266" y="2208892"/>
                <a:ext cx="1523999" cy="1682749"/>
              </a:xfrm>
              <a:custGeom>
                <a:avLst/>
                <a:gdLst>
                  <a:gd name="connsiteX0" fmla="*/ 84 w 1523999"/>
                  <a:gd name="connsiteY0" fmla="*/ 1682721 h 1682749"/>
                  <a:gd name="connsiteX1" fmla="*/ 1524084 w 1523999"/>
                  <a:gd name="connsiteY1" fmla="*/ -29 h 1682749"/>
                </a:gdLst>
                <a:ahLst/>
                <a:cxnLst>
                  <a:cxn ang="0">
                    <a:pos x="connsiteX0" y="connsiteY0"/>
                  </a:cxn>
                  <a:cxn ang="0">
                    <a:pos x="connsiteX1" y="connsiteY1"/>
                  </a:cxn>
                </a:cxnLst>
                <a:rect l="l" t="t" r="r" b="b"/>
                <a:pathLst>
                  <a:path w="1523999" h="1682749">
                    <a:moveTo>
                      <a:pt x="84" y="1682721"/>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B910D10-49F4-2BBD-5651-E831A6DBE00A}"/>
                  </a:ext>
                </a:extLst>
              </p:cNvPr>
              <p:cNvSpPr/>
              <p:nvPr/>
            </p:nvSpPr>
            <p:spPr>
              <a:xfrm>
                <a:off x="7566266" y="2689678"/>
                <a:ext cx="1523999" cy="1201964"/>
              </a:xfrm>
              <a:custGeom>
                <a:avLst/>
                <a:gdLst>
                  <a:gd name="connsiteX0" fmla="*/ 84 w 1523999"/>
                  <a:gd name="connsiteY0" fmla="*/ 1201935 h 1201964"/>
                  <a:gd name="connsiteX1" fmla="*/ 1524084 w 1523999"/>
                  <a:gd name="connsiteY1" fmla="*/ -29 h 1201964"/>
                </a:gdLst>
                <a:ahLst/>
                <a:cxnLst>
                  <a:cxn ang="0">
                    <a:pos x="connsiteX0" y="connsiteY0"/>
                  </a:cxn>
                  <a:cxn ang="0">
                    <a:pos x="connsiteX1" y="connsiteY1"/>
                  </a:cxn>
                </a:cxnLst>
                <a:rect l="l" t="t" r="r" b="b"/>
                <a:pathLst>
                  <a:path w="1523999" h="1201964">
                    <a:moveTo>
                      <a:pt x="84" y="1201935"/>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4CD9F8F-CDC8-EE34-0517-F16B1AD21235}"/>
                  </a:ext>
                </a:extLst>
              </p:cNvPr>
              <p:cNvSpPr/>
              <p:nvPr/>
            </p:nvSpPr>
            <p:spPr>
              <a:xfrm>
                <a:off x="7566266" y="1487714"/>
                <a:ext cx="1523999" cy="1682749"/>
              </a:xfrm>
              <a:custGeom>
                <a:avLst/>
                <a:gdLst>
                  <a:gd name="connsiteX0" fmla="*/ 84 w 1523999"/>
                  <a:gd name="connsiteY0" fmla="*/ -29 h 1682749"/>
                  <a:gd name="connsiteX1" fmla="*/ 1524084 w 1523999"/>
                  <a:gd name="connsiteY1" fmla="*/ 1682721 h 1682749"/>
                </a:gdLst>
                <a:ahLst/>
                <a:cxnLst>
                  <a:cxn ang="0">
                    <a:pos x="connsiteX0" y="connsiteY0"/>
                  </a:cxn>
                  <a:cxn ang="0">
                    <a:pos x="connsiteX1" y="connsiteY1"/>
                  </a:cxn>
                </a:cxnLst>
                <a:rect l="l" t="t" r="r" b="b"/>
                <a:pathLst>
                  <a:path w="1523999" h="1682749">
                    <a:moveTo>
                      <a:pt x="84" y="-29"/>
                    </a:moveTo>
                    <a:lnTo>
                      <a:pt x="1524084" y="1682721"/>
                    </a:lnTo>
                  </a:path>
                </a:pathLst>
              </a:custGeom>
              <a:solidFill>
                <a:srgbClr val="000000"/>
              </a:solidFill>
              <a:ln w="17145" cap="flat">
                <a:solidFill>
                  <a:srgbClr val="FFE67C"/>
                </a:solid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05448D4-534A-8CF5-7D36-C3A9795C6D44}"/>
                  </a:ext>
                </a:extLst>
              </p:cNvPr>
              <p:cNvSpPr/>
              <p:nvPr/>
            </p:nvSpPr>
            <p:spPr>
              <a:xfrm>
                <a:off x="7566266" y="1968499"/>
                <a:ext cx="1523999" cy="1201964"/>
              </a:xfrm>
              <a:custGeom>
                <a:avLst/>
                <a:gdLst>
                  <a:gd name="connsiteX0" fmla="*/ 84 w 1523999"/>
                  <a:gd name="connsiteY0" fmla="*/ -29 h 1201964"/>
                  <a:gd name="connsiteX1" fmla="*/ 1524084 w 1523999"/>
                  <a:gd name="connsiteY1" fmla="*/ 1201935 h 1201964"/>
                </a:gdLst>
                <a:ahLst/>
                <a:cxnLst>
                  <a:cxn ang="0">
                    <a:pos x="connsiteX0" y="connsiteY0"/>
                  </a:cxn>
                  <a:cxn ang="0">
                    <a:pos x="connsiteX1" y="connsiteY1"/>
                  </a:cxn>
                </a:cxnLst>
                <a:rect l="l" t="t" r="r" b="b"/>
                <a:pathLst>
                  <a:path w="1523999" h="1201964">
                    <a:moveTo>
                      <a:pt x="84" y="-29"/>
                    </a:moveTo>
                    <a:lnTo>
                      <a:pt x="1524084" y="1201935"/>
                    </a:lnTo>
                  </a:path>
                </a:pathLst>
              </a:custGeom>
              <a:solidFill>
                <a:srgbClr val="000000"/>
              </a:solidFill>
              <a:ln w="17145" cap="flat">
                <a:solidFill>
                  <a:srgbClr val="FFE67C"/>
                </a:solid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3C1147E-1558-4C17-C881-05F20CAA8508}"/>
                  </a:ext>
                </a:extLst>
              </p:cNvPr>
              <p:cNvSpPr/>
              <p:nvPr/>
            </p:nvSpPr>
            <p:spPr>
              <a:xfrm>
                <a:off x="7566266" y="2449285"/>
                <a:ext cx="1523999" cy="721178"/>
              </a:xfrm>
              <a:custGeom>
                <a:avLst/>
                <a:gdLst>
                  <a:gd name="connsiteX0" fmla="*/ 84 w 1523999"/>
                  <a:gd name="connsiteY0" fmla="*/ -29 h 721178"/>
                  <a:gd name="connsiteX1" fmla="*/ 1524084 w 1523999"/>
                  <a:gd name="connsiteY1" fmla="*/ 721150 h 721178"/>
                </a:gdLst>
                <a:ahLst/>
                <a:cxnLst>
                  <a:cxn ang="0">
                    <a:pos x="connsiteX0" y="connsiteY0"/>
                  </a:cxn>
                  <a:cxn ang="0">
                    <a:pos x="connsiteX1" y="connsiteY1"/>
                  </a:cxn>
                </a:cxnLst>
                <a:rect l="l" t="t" r="r" b="b"/>
                <a:pathLst>
                  <a:path w="1523999" h="721178">
                    <a:moveTo>
                      <a:pt x="84" y="-29"/>
                    </a:moveTo>
                    <a:lnTo>
                      <a:pt x="1524084" y="721150"/>
                    </a:lnTo>
                  </a:path>
                </a:pathLst>
              </a:custGeom>
              <a:solidFill>
                <a:srgbClr val="000000"/>
              </a:solidFill>
              <a:ln w="17145" cap="flat">
                <a:solidFill>
                  <a:srgbClr val="FFE67C"/>
                </a:solid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4D53B85-75EA-764F-7F85-B592F403E8A7}"/>
                  </a:ext>
                </a:extLst>
              </p:cNvPr>
              <p:cNvSpPr/>
              <p:nvPr/>
            </p:nvSpPr>
            <p:spPr>
              <a:xfrm>
                <a:off x="7566266" y="2930071"/>
                <a:ext cx="1523999" cy="240392"/>
              </a:xfrm>
              <a:custGeom>
                <a:avLst/>
                <a:gdLst>
                  <a:gd name="connsiteX0" fmla="*/ 84 w 1523999"/>
                  <a:gd name="connsiteY0" fmla="*/ -29 h 240392"/>
                  <a:gd name="connsiteX1" fmla="*/ 1524084 w 1523999"/>
                  <a:gd name="connsiteY1" fmla="*/ 240364 h 240392"/>
                </a:gdLst>
                <a:ahLst/>
                <a:cxnLst>
                  <a:cxn ang="0">
                    <a:pos x="connsiteX0" y="connsiteY0"/>
                  </a:cxn>
                  <a:cxn ang="0">
                    <a:pos x="connsiteX1" y="connsiteY1"/>
                  </a:cxn>
                </a:cxnLst>
                <a:rect l="l" t="t" r="r" b="b"/>
                <a:pathLst>
                  <a:path w="1523999" h="240392">
                    <a:moveTo>
                      <a:pt x="84" y="-29"/>
                    </a:moveTo>
                    <a:lnTo>
                      <a:pt x="1524084" y="240364"/>
                    </a:lnTo>
                  </a:path>
                </a:pathLst>
              </a:custGeom>
              <a:solidFill>
                <a:srgbClr val="000000"/>
              </a:solidFill>
              <a:ln w="17145" cap="flat">
                <a:solidFill>
                  <a:srgbClr val="FFE67C"/>
                </a:solid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5CDC1C8-8070-BA37-F6AC-2C1A9B6973EF}"/>
                  </a:ext>
                </a:extLst>
              </p:cNvPr>
              <p:cNvSpPr/>
              <p:nvPr/>
            </p:nvSpPr>
            <p:spPr>
              <a:xfrm>
                <a:off x="7566266" y="3170464"/>
                <a:ext cx="1523999" cy="240392"/>
              </a:xfrm>
              <a:custGeom>
                <a:avLst/>
                <a:gdLst>
                  <a:gd name="connsiteX0" fmla="*/ 84 w 1523999"/>
                  <a:gd name="connsiteY0" fmla="*/ 240364 h 240392"/>
                  <a:gd name="connsiteX1" fmla="*/ 1524084 w 1523999"/>
                  <a:gd name="connsiteY1" fmla="*/ -29 h 240392"/>
                </a:gdLst>
                <a:ahLst/>
                <a:cxnLst>
                  <a:cxn ang="0">
                    <a:pos x="connsiteX0" y="connsiteY0"/>
                  </a:cxn>
                  <a:cxn ang="0">
                    <a:pos x="connsiteX1" y="connsiteY1"/>
                  </a:cxn>
                </a:cxnLst>
                <a:rect l="l" t="t" r="r" b="b"/>
                <a:pathLst>
                  <a:path w="1523999" h="240392">
                    <a:moveTo>
                      <a:pt x="84" y="240364"/>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71DF7DE-14A0-8A30-6877-905C8A43C8B5}"/>
                  </a:ext>
                </a:extLst>
              </p:cNvPr>
              <p:cNvSpPr/>
              <p:nvPr/>
            </p:nvSpPr>
            <p:spPr>
              <a:xfrm>
                <a:off x="7566266" y="3170464"/>
                <a:ext cx="1523999" cy="721178"/>
              </a:xfrm>
              <a:custGeom>
                <a:avLst/>
                <a:gdLst>
                  <a:gd name="connsiteX0" fmla="*/ 84 w 1523999"/>
                  <a:gd name="connsiteY0" fmla="*/ 721150 h 721178"/>
                  <a:gd name="connsiteX1" fmla="*/ 1524084 w 1523999"/>
                  <a:gd name="connsiteY1" fmla="*/ -29 h 721178"/>
                </a:gdLst>
                <a:ahLst/>
                <a:cxnLst>
                  <a:cxn ang="0">
                    <a:pos x="connsiteX0" y="connsiteY0"/>
                  </a:cxn>
                  <a:cxn ang="0">
                    <a:pos x="connsiteX1" y="connsiteY1"/>
                  </a:cxn>
                </a:cxnLst>
                <a:rect l="l" t="t" r="r" b="b"/>
                <a:pathLst>
                  <a:path w="1523999" h="721178">
                    <a:moveTo>
                      <a:pt x="84" y="721150"/>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grpSp>
        <p:grpSp>
          <p:nvGrpSpPr>
            <p:cNvPr id="155" name="Group 154">
              <a:extLst>
                <a:ext uri="{FF2B5EF4-FFF2-40B4-BE49-F238E27FC236}">
                  <a16:creationId xmlns:a16="http://schemas.microsoft.com/office/drawing/2014/main" id="{223E68A6-B07E-5E0A-E90B-0D7697EBD666}"/>
                </a:ext>
              </a:extLst>
            </p:cNvPr>
            <p:cNvGrpSpPr/>
            <p:nvPr/>
          </p:nvGrpSpPr>
          <p:grpSpPr>
            <a:xfrm>
              <a:off x="8876720" y="2710147"/>
              <a:ext cx="2024924" cy="1277631"/>
              <a:chOff x="9547466" y="4397843"/>
              <a:chExt cx="1523999" cy="961571"/>
            </a:xfrm>
          </p:grpSpPr>
          <p:sp>
            <p:nvSpPr>
              <p:cNvPr id="156" name="Freeform: Shape 155">
                <a:extLst>
                  <a:ext uri="{FF2B5EF4-FFF2-40B4-BE49-F238E27FC236}">
                    <a16:creationId xmlns:a16="http://schemas.microsoft.com/office/drawing/2014/main" id="{DE978DFD-2508-EAB9-33A7-28674C349D1D}"/>
                  </a:ext>
                </a:extLst>
              </p:cNvPr>
              <p:cNvSpPr/>
              <p:nvPr/>
            </p:nvSpPr>
            <p:spPr>
              <a:xfrm>
                <a:off x="9547466" y="4397843"/>
                <a:ext cx="1523999" cy="480785"/>
              </a:xfrm>
              <a:custGeom>
                <a:avLst/>
                <a:gdLst>
                  <a:gd name="connsiteX0" fmla="*/ 84 w 1523999"/>
                  <a:gd name="connsiteY0" fmla="*/ -29 h 480785"/>
                  <a:gd name="connsiteX1" fmla="*/ 1524084 w 1523999"/>
                  <a:gd name="connsiteY1" fmla="*/ 480757 h 480785"/>
                </a:gdLst>
                <a:ahLst/>
                <a:cxnLst>
                  <a:cxn ang="0">
                    <a:pos x="connsiteX0" y="connsiteY0"/>
                  </a:cxn>
                  <a:cxn ang="0">
                    <a:pos x="connsiteX1" y="connsiteY1"/>
                  </a:cxn>
                </a:cxnLst>
                <a:rect l="l" t="t" r="r" b="b"/>
                <a:pathLst>
                  <a:path w="1523999" h="480785">
                    <a:moveTo>
                      <a:pt x="84" y="-29"/>
                    </a:moveTo>
                    <a:lnTo>
                      <a:pt x="1524084" y="480757"/>
                    </a:lnTo>
                  </a:path>
                </a:pathLst>
              </a:custGeom>
              <a:solidFill>
                <a:srgbClr val="000000"/>
              </a:solidFill>
              <a:ln w="17145" cap="flat">
                <a:solidFill>
                  <a:srgbClr val="FFE67C"/>
                </a:solid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986A764-38A5-0047-B673-F3CDA36C55A2}"/>
                  </a:ext>
                </a:extLst>
              </p:cNvPr>
              <p:cNvSpPr/>
              <p:nvPr/>
            </p:nvSpPr>
            <p:spPr>
              <a:xfrm>
                <a:off x="9547466" y="4878629"/>
                <a:ext cx="1523999" cy="9071"/>
              </a:xfrm>
              <a:custGeom>
                <a:avLst/>
                <a:gdLst>
                  <a:gd name="connsiteX0" fmla="*/ 84 w 1523999"/>
                  <a:gd name="connsiteY0" fmla="*/ -29 h 9071"/>
                  <a:gd name="connsiteX1" fmla="*/ 1524084 w 1523999"/>
                  <a:gd name="connsiteY1" fmla="*/ -29 h 9071"/>
                </a:gdLst>
                <a:ahLst/>
                <a:cxnLst>
                  <a:cxn ang="0">
                    <a:pos x="connsiteX0" y="connsiteY0"/>
                  </a:cxn>
                  <a:cxn ang="0">
                    <a:pos x="connsiteX1" y="connsiteY1"/>
                  </a:cxn>
                </a:cxnLst>
                <a:rect l="l" t="t" r="r" b="b"/>
                <a:pathLst>
                  <a:path w="1523999" h="9071">
                    <a:moveTo>
                      <a:pt x="84" y="-29"/>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03FB81F-72A3-A0C6-7D95-ECD436431136}"/>
                  </a:ext>
                </a:extLst>
              </p:cNvPr>
              <p:cNvSpPr/>
              <p:nvPr/>
            </p:nvSpPr>
            <p:spPr>
              <a:xfrm>
                <a:off x="9547466" y="4878629"/>
                <a:ext cx="1523999" cy="480785"/>
              </a:xfrm>
              <a:custGeom>
                <a:avLst/>
                <a:gdLst>
                  <a:gd name="connsiteX0" fmla="*/ 84 w 1523999"/>
                  <a:gd name="connsiteY0" fmla="*/ 480757 h 480785"/>
                  <a:gd name="connsiteX1" fmla="*/ 1524084 w 1523999"/>
                  <a:gd name="connsiteY1" fmla="*/ -29 h 480785"/>
                </a:gdLst>
                <a:ahLst/>
                <a:cxnLst>
                  <a:cxn ang="0">
                    <a:pos x="connsiteX0" y="connsiteY0"/>
                  </a:cxn>
                  <a:cxn ang="0">
                    <a:pos x="connsiteX1" y="connsiteY1"/>
                  </a:cxn>
                </a:cxnLst>
                <a:rect l="l" t="t" r="r" b="b"/>
                <a:pathLst>
                  <a:path w="1523999" h="480785">
                    <a:moveTo>
                      <a:pt x="84" y="480757"/>
                    </a:moveTo>
                    <a:lnTo>
                      <a:pt x="1524084" y="-29"/>
                    </a:lnTo>
                  </a:path>
                </a:pathLst>
              </a:custGeom>
              <a:solidFill>
                <a:srgbClr val="000000"/>
              </a:solidFill>
              <a:ln w="17145" cap="flat">
                <a:solidFill>
                  <a:srgbClr val="FFE67C"/>
                </a:solid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5695387A-7D0B-0F61-4EF0-CD6D3267CC20}"/>
                </a:ext>
              </a:extLst>
            </p:cNvPr>
            <p:cNvGrpSpPr/>
            <p:nvPr/>
          </p:nvGrpSpPr>
          <p:grpSpPr>
            <a:xfrm>
              <a:off x="1228837" y="251624"/>
              <a:ext cx="397753" cy="6147094"/>
              <a:chOff x="1826832" y="113856"/>
              <a:chExt cx="299357" cy="4626428"/>
            </a:xfrm>
          </p:grpSpPr>
          <p:sp>
            <p:nvSpPr>
              <p:cNvPr id="160" name="Freeform: Shape 159">
                <a:extLst>
                  <a:ext uri="{FF2B5EF4-FFF2-40B4-BE49-F238E27FC236}">
                    <a16:creationId xmlns:a16="http://schemas.microsoft.com/office/drawing/2014/main" id="{0DB1A62F-FA8D-13FD-0588-234C9ADF3921}"/>
                  </a:ext>
                </a:extLst>
              </p:cNvPr>
              <p:cNvSpPr/>
              <p:nvPr/>
            </p:nvSpPr>
            <p:spPr>
              <a:xfrm>
                <a:off x="1826832" y="1138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26A6212-FF04-0E3D-41C1-4538F8C21BD3}"/>
                  </a:ext>
                </a:extLst>
              </p:cNvPr>
              <p:cNvSpPr/>
              <p:nvPr/>
            </p:nvSpPr>
            <p:spPr>
              <a:xfrm>
                <a:off x="1826832" y="5946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D2D6D6E-52A7-F9DA-5269-B8E0A5336F49}"/>
                  </a:ext>
                </a:extLst>
              </p:cNvPr>
              <p:cNvSpPr/>
              <p:nvPr/>
            </p:nvSpPr>
            <p:spPr>
              <a:xfrm>
                <a:off x="1826832" y="10754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F0C844A-A51E-87D1-95F4-43E02055FAF5}"/>
                  </a:ext>
                </a:extLst>
              </p:cNvPr>
              <p:cNvSpPr/>
              <p:nvPr/>
            </p:nvSpPr>
            <p:spPr>
              <a:xfrm>
                <a:off x="1826832" y="1556213"/>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DD0FDA5D-2E99-13AB-8EA6-A0B4B137E22D}"/>
                  </a:ext>
                </a:extLst>
              </p:cNvPr>
              <p:cNvSpPr/>
              <p:nvPr/>
            </p:nvSpPr>
            <p:spPr>
              <a:xfrm>
                <a:off x="1826832" y="2036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8A8E6DC-689F-21CD-D459-5A58CBAE3547}"/>
                  </a:ext>
                </a:extLst>
              </p:cNvPr>
              <p:cNvSpPr/>
              <p:nvPr/>
            </p:nvSpPr>
            <p:spPr>
              <a:xfrm>
                <a:off x="1826832" y="251778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4490283-9B30-B460-BC74-300476B5B7F7}"/>
                  </a:ext>
                </a:extLst>
              </p:cNvPr>
              <p:cNvSpPr/>
              <p:nvPr/>
            </p:nvSpPr>
            <p:spPr>
              <a:xfrm>
                <a:off x="1826832" y="299857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8A7A13D3-B60D-0049-5041-7541EC7EF089}"/>
                  </a:ext>
                </a:extLst>
              </p:cNvPr>
              <p:cNvSpPr/>
              <p:nvPr/>
            </p:nvSpPr>
            <p:spPr>
              <a:xfrm>
                <a:off x="1826832" y="3479356"/>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378AB1E-91EB-10E1-B317-4AC3C46EAAFC}"/>
                  </a:ext>
                </a:extLst>
              </p:cNvPr>
              <p:cNvSpPr/>
              <p:nvPr/>
            </p:nvSpPr>
            <p:spPr>
              <a:xfrm>
                <a:off x="1826832" y="396014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4"/>
                      <a:pt x="67097" y="-29"/>
                      <a:pt x="149763" y="-29"/>
                    </a:cubicBezTo>
                    <a:cubicBezTo>
                      <a:pt x="232428" y="-29"/>
                      <a:pt x="299441" y="66984"/>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61211CD-65A8-F33D-C70B-558251EAACB7}"/>
                  </a:ext>
                </a:extLst>
              </p:cNvPr>
              <p:cNvSpPr/>
              <p:nvPr/>
            </p:nvSpPr>
            <p:spPr>
              <a:xfrm>
                <a:off x="1826832" y="444092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7" y="299328"/>
                      <a:pt x="84" y="232315"/>
                      <a:pt x="84" y="149650"/>
                    </a:cubicBezTo>
                    <a:cubicBezTo>
                      <a:pt x="84" y="66985"/>
                      <a:pt x="67097" y="-29"/>
                      <a:pt x="149763" y="-29"/>
                    </a:cubicBezTo>
                    <a:cubicBezTo>
                      <a:pt x="232428" y="-29"/>
                      <a:pt x="299441" y="66985"/>
                      <a:pt x="299441" y="149650"/>
                    </a:cubicBezTo>
                    <a:close/>
                  </a:path>
                </a:pathLst>
              </a:custGeom>
              <a:solidFill>
                <a:schemeClr val="accent1"/>
              </a:solidFill>
              <a:ln w="28575" cap="flat">
                <a:solidFill>
                  <a:srgbClr val="FFE67C"/>
                </a:solidFill>
                <a:prstDash val="solid"/>
                <a:miter/>
              </a:ln>
            </p:spPr>
            <p:txBody>
              <a:bodyPr rtlCol="0" anchor="ctr"/>
              <a:lstStyle/>
              <a:p>
                <a:endParaRPr lang="en-US"/>
              </a:p>
            </p:txBody>
          </p:sp>
        </p:grpSp>
        <p:grpSp>
          <p:nvGrpSpPr>
            <p:cNvPr id="170" name="Group 169">
              <a:extLst>
                <a:ext uri="{FF2B5EF4-FFF2-40B4-BE49-F238E27FC236}">
                  <a16:creationId xmlns:a16="http://schemas.microsoft.com/office/drawing/2014/main" id="{FD6D444B-12CA-6C48-D181-2D8B4B90BBF6}"/>
                </a:ext>
              </a:extLst>
            </p:cNvPr>
            <p:cNvGrpSpPr/>
            <p:nvPr/>
          </p:nvGrpSpPr>
          <p:grpSpPr>
            <a:xfrm>
              <a:off x="3674895" y="917544"/>
              <a:ext cx="397753" cy="4869463"/>
              <a:chOff x="5106457" y="594642"/>
              <a:chExt cx="299357" cy="3664857"/>
            </a:xfrm>
          </p:grpSpPr>
          <p:sp>
            <p:nvSpPr>
              <p:cNvPr id="171" name="Freeform: Shape 170">
                <a:extLst>
                  <a:ext uri="{FF2B5EF4-FFF2-40B4-BE49-F238E27FC236}">
                    <a16:creationId xmlns:a16="http://schemas.microsoft.com/office/drawing/2014/main" id="{B7BA31B8-65D3-CB3B-ABC8-D86F47B9F934}"/>
                  </a:ext>
                </a:extLst>
              </p:cNvPr>
              <p:cNvSpPr/>
              <p:nvPr/>
            </p:nvSpPr>
            <p:spPr>
              <a:xfrm>
                <a:off x="5106457" y="5946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B4D6713-45D7-230C-0550-8CCBDEF2C3F8}"/>
                  </a:ext>
                </a:extLst>
              </p:cNvPr>
              <p:cNvSpPr/>
              <p:nvPr/>
            </p:nvSpPr>
            <p:spPr>
              <a:xfrm>
                <a:off x="5106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15CAE16-66B0-BAFC-D9A0-EA5B319156DC}"/>
                  </a:ext>
                </a:extLst>
              </p:cNvPr>
              <p:cNvSpPr/>
              <p:nvPr/>
            </p:nvSpPr>
            <p:spPr>
              <a:xfrm>
                <a:off x="5106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5D0DAA9-95A4-4751-ED93-ADB1A9E78262}"/>
                  </a:ext>
                </a:extLst>
              </p:cNvPr>
              <p:cNvSpPr/>
              <p:nvPr/>
            </p:nvSpPr>
            <p:spPr>
              <a:xfrm>
                <a:off x="5106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A5B7746-BD93-F022-16E2-713031AB0E09}"/>
                  </a:ext>
                </a:extLst>
              </p:cNvPr>
              <p:cNvSpPr/>
              <p:nvPr/>
            </p:nvSpPr>
            <p:spPr>
              <a:xfrm>
                <a:off x="5106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12B742B0-B9DE-46AA-1235-8685E0D4A5BB}"/>
                  </a:ext>
                </a:extLst>
              </p:cNvPr>
              <p:cNvSpPr/>
              <p:nvPr/>
            </p:nvSpPr>
            <p:spPr>
              <a:xfrm>
                <a:off x="5106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58F5792-CA37-9425-9241-1945BC57FAF9}"/>
                  </a:ext>
                </a:extLst>
              </p:cNvPr>
              <p:cNvSpPr/>
              <p:nvPr/>
            </p:nvSpPr>
            <p:spPr>
              <a:xfrm>
                <a:off x="5106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F87DA67F-7E93-F6C3-5C67-6BE47122506E}"/>
                  </a:ext>
                </a:extLst>
              </p:cNvPr>
              <p:cNvSpPr/>
              <p:nvPr/>
            </p:nvSpPr>
            <p:spPr>
              <a:xfrm>
                <a:off x="5106457" y="3960142"/>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grpSp>
        <p:grpSp>
          <p:nvGrpSpPr>
            <p:cNvPr id="179" name="Group 178">
              <a:extLst>
                <a:ext uri="{FF2B5EF4-FFF2-40B4-BE49-F238E27FC236}">
                  <a16:creationId xmlns:a16="http://schemas.microsoft.com/office/drawing/2014/main" id="{05018FD4-C7E1-CDF2-8E29-D81CB0B34A9E}"/>
                </a:ext>
              </a:extLst>
            </p:cNvPr>
            <p:cNvGrpSpPr/>
            <p:nvPr/>
          </p:nvGrpSpPr>
          <p:grpSpPr>
            <a:xfrm>
              <a:off x="6100706" y="1560397"/>
              <a:ext cx="397753" cy="3591832"/>
              <a:chOff x="6630457" y="1075428"/>
              <a:chExt cx="299357" cy="2703286"/>
            </a:xfrm>
          </p:grpSpPr>
          <p:sp>
            <p:nvSpPr>
              <p:cNvPr id="180" name="Freeform: Shape 179">
                <a:extLst>
                  <a:ext uri="{FF2B5EF4-FFF2-40B4-BE49-F238E27FC236}">
                    <a16:creationId xmlns:a16="http://schemas.microsoft.com/office/drawing/2014/main" id="{41B3E0B5-800A-5CBD-AF5F-ACC08485B067}"/>
                  </a:ext>
                </a:extLst>
              </p:cNvPr>
              <p:cNvSpPr/>
              <p:nvPr/>
            </p:nvSpPr>
            <p:spPr>
              <a:xfrm>
                <a:off x="6630457" y="1075428"/>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DA19409-F0F1-D750-DB5D-63F5160D93C1}"/>
                  </a:ext>
                </a:extLst>
              </p:cNvPr>
              <p:cNvSpPr/>
              <p:nvPr/>
            </p:nvSpPr>
            <p:spPr>
              <a:xfrm>
                <a:off x="6630457" y="1556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A842E98-A0C6-D25A-FDA7-EBBC12B8ADAF}"/>
                  </a:ext>
                </a:extLst>
              </p:cNvPr>
              <p:cNvSpPr/>
              <p:nvPr/>
            </p:nvSpPr>
            <p:spPr>
              <a:xfrm>
                <a:off x="6630457" y="2037000"/>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29781CD-EBB0-2B82-DBCC-B595BE1B670D}"/>
                  </a:ext>
                </a:extLst>
              </p:cNvPr>
              <p:cNvSpPr/>
              <p:nvPr/>
            </p:nvSpPr>
            <p:spPr>
              <a:xfrm>
                <a:off x="6630457" y="2517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BD4D882-0741-6BAD-EE4E-400CD3941DA6}"/>
                  </a:ext>
                </a:extLst>
              </p:cNvPr>
              <p:cNvSpPr/>
              <p:nvPr/>
            </p:nvSpPr>
            <p:spPr>
              <a:xfrm>
                <a:off x="6630457" y="2998571"/>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D35D55D-B569-36AB-BE28-D0020C2EAAE7}"/>
                  </a:ext>
                </a:extLst>
              </p:cNvPr>
              <p:cNvSpPr/>
              <p:nvPr/>
            </p:nvSpPr>
            <p:spPr>
              <a:xfrm>
                <a:off x="6630457" y="3479357"/>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grpSp>
        <p:grpSp>
          <p:nvGrpSpPr>
            <p:cNvPr id="186" name="Group 185">
              <a:extLst>
                <a:ext uri="{FF2B5EF4-FFF2-40B4-BE49-F238E27FC236}">
                  <a16:creationId xmlns:a16="http://schemas.microsoft.com/office/drawing/2014/main" id="{18D4B3BC-E0D7-CB44-48A5-6CC63E693C2D}"/>
                </a:ext>
              </a:extLst>
            </p:cNvPr>
            <p:cNvGrpSpPr/>
            <p:nvPr/>
          </p:nvGrpSpPr>
          <p:grpSpPr>
            <a:xfrm>
              <a:off x="8457371" y="2484746"/>
              <a:ext cx="397753" cy="1675384"/>
              <a:chOff x="8940588" y="2059214"/>
              <a:chExt cx="299357" cy="1260928"/>
            </a:xfrm>
          </p:grpSpPr>
          <p:sp>
            <p:nvSpPr>
              <p:cNvPr id="187" name="Freeform: Shape 186">
                <a:extLst>
                  <a:ext uri="{FF2B5EF4-FFF2-40B4-BE49-F238E27FC236}">
                    <a16:creationId xmlns:a16="http://schemas.microsoft.com/office/drawing/2014/main" id="{047852DD-B140-B24E-04F3-2CC5454300EA}"/>
                  </a:ext>
                </a:extLst>
              </p:cNvPr>
              <p:cNvSpPr/>
              <p:nvPr/>
            </p:nvSpPr>
            <p:spPr>
              <a:xfrm>
                <a:off x="8940588" y="2059214"/>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C9313F6-731F-57BE-34D7-6BBF57312FB7}"/>
                  </a:ext>
                </a:extLst>
              </p:cNvPr>
              <p:cNvSpPr/>
              <p:nvPr/>
            </p:nvSpPr>
            <p:spPr>
              <a:xfrm>
                <a:off x="8940588" y="2539999"/>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1905071-D3A5-F7CF-CB04-B4DCB718444D}"/>
                  </a:ext>
                </a:extLst>
              </p:cNvPr>
              <p:cNvSpPr/>
              <p:nvPr/>
            </p:nvSpPr>
            <p:spPr>
              <a:xfrm>
                <a:off x="8940588" y="3020785"/>
                <a:ext cx="299357" cy="299357"/>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chemeClr val="accent2"/>
              </a:solidFill>
              <a:ln w="28575" cap="flat">
                <a:solidFill>
                  <a:srgbClr val="FFE67C"/>
                </a:solidFill>
                <a:prstDash val="solid"/>
                <a:miter/>
              </a:ln>
            </p:spPr>
            <p:txBody>
              <a:bodyPr rtlCol="0" anchor="ctr"/>
              <a:lstStyle/>
              <a:p>
                <a:endParaRPr lang="en-US"/>
              </a:p>
            </p:txBody>
          </p:sp>
        </p:grpSp>
        <p:sp>
          <p:nvSpPr>
            <p:cNvPr id="190" name="Freeform: Shape 189">
              <a:extLst>
                <a:ext uri="{FF2B5EF4-FFF2-40B4-BE49-F238E27FC236}">
                  <a16:creationId xmlns:a16="http://schemas.microsoft.com/office/drawing/2014/main" id="{890E2B94-FE69-0B37-68EF-E0B06CA5CF5B}"/>
                </a:ext>
              </a:extLst>
            </p:cNvPr>
            <p:cNvSpPr/>
            <p:nvPr/>
          </p:nvSpPr>
          <p:spPr>
            <a:xfrm>
              <a:off x="10867865" y="3148254"/>
              <a:ext cx="397753" cy="397753"/>
            </a:xfrm>
            <a:custGeom>
              <a:avLst/>
              <a:gdLst>
                <a:gd name="connsiteX0" fmla="*/ 299441 w 299357"/>
                <a:gd name="connsiteY0" fmla="*/ 149650 h 299357"/>
                <a:gd name="connsiteX1" fmla="*/ 149763 w 299357"/>
                <a:gd name="connsiteY1" fmla="*/ 299328 h 299357"/>
                <a:gd name="connsiteX2" fmla="*/ 84 w 299357"/>
                <a:gd name="connsiteY2" fmla="*/ 149650 h 299357"/>
                <a:gd name="connsiteX3" fmla="*/ 149763 w 299357"/>
                <a:gd name="connsiteY3" fmla="*/ -29 h 299357"/>
                <a:gd name="connsiteX4" fmla="*/ 299441 w 299357"/>
                <a:gd name="connsiteY4" fmla="*/ 149650 h 29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7" h="299357">
                  <a:moveTo>
                    <a:pt x="299441" y="149650"/>
                  </a:moveTo>
                  <a:cubicBezTo>
                    <a:pt x="299441" y="232315"/>
                    <a:pt x="232428" y="299328"/>
                    <a:pt x="149763" y="299328"/>
                  </a:cubicBezTo>
                  <a:cubicBezTo>
                    <a:pt x="67098" y="299328"/>
                    <a:pt x="84" y="232315"/>
                    <a:pt x="84" y="149650"/>
                  </a:cubicBezTo>
                  <a:cubicBezTo>
                    <a:pt x="84" y="66984"/>
                    <a:pt x="67098" y="-29"/>
                    <a:pt x="149763" y="-29"/>
                  </a:cubicBezTo>
                  <a:cubicBezTo>
                    <a:pt x="232428" y="-29"/>
                    <a:pt x="299441" y="66984"/>
                    <a:pt x="299441" y="149650"/>
                  </a:cubicBezTo>
                  <a:close/>
                </a:path>
              </a:pathLst>
            </a:custGeom>
            <a:solidFill>
              <a:srgbClr val="00B050"/>
            </a:solidFill>
            <a:ln w="28575" cap="flat">
              <a:solidFill>
                <a:srgbClr val="FFE67C"/>
              </a:solidFill>
              <a:prstDash val="solid"/>
              <a:miter/>
            </a:ln>
          </p:spPr>
          <p:txBody>
            <a:bodyPr rtlCol="0" anchor="ctr"/>
            <a:lstStyle/>
            <a:p>
              <a:endParaRPr lang="en-US" dirty="0"/>
            </a:p>
          </p:txBody>
        </p:sp>
        <p:sp>
          <p:nvSpPr>
            <p:cNvPr id="191" name="TextBox 190">
              <a:extLst>
                <a:ext uri="{FF2B5EF4-FFF2-40B4-BE49-F238E27FC236}">
                  <a16:creationId xmlns:a16="http://schemas.microsoft.com/office/drawing/2014/main" id="{38781183-E832-0E1F-57AB-928EA0E7DAB2}"/>
                </a:ext>
              </a:extLst>
            </p:cNvPr>
            <p:cNvSpPr txBox="1"/>
            <p:nvPr/>
          </p:nvSpPr>
          <p:spPr>
            <a:xfrm>
              <a:off x="1017985" y="6396335"/>
              <a:ext cx="819455" cy="461665"/>
            </a:xfrm>
            <a:prstGeom prst="rect">
              <a:avLst/>
            </a:prstGeom>
            <a:noFill/>
          </p:spPr>
          <p:txBody>
            <a:bodyPr wrap="none" rtlCol="0" anchor="b">
              <a:spAutoFit/>
            </a:bodyPr>
            <a:lstStyle/>
            <a:p>
              <a:pPr algn="ctr"/>
              <a:r>
                <a:rPr lang="en-US" sz="2400" b="1" spc="0" dirty="0">
                  <a:solidFill>
                    <a:srgbClr val="FFE67C"/>
                  </a:solidFill>
                  <a:latin typeface="Roboto Condensed" panose="02000000000000000000" pitchFamily="2" charset="0"/>
                  <a:ea typeface="Roboto Condensed" panose="02000000000000000000" pitchFamily="2" charset="0"/>
                  <a:cs typeface="Arial"/>
                  <a:sym typeface="Arial"/>
                  <a:rtl val="0"/>
                </a:rPr>
                <a:t>Input</a:t>
              </a:r>
              <a:endParaRPr lang="en-US" sz="2400" spc="0" dirty="0">
                <a:solidFill>
                  <a:srgbClr val="FFE67C"/>
                </a:solidFill>
                <a:latin typeface="Roboto Condensed" panose="02000000000000000000" pitchFamily="2" charset="0"/>
                <a:ea typeface="Roboto Condensed" panose="02000000000000000000" pitchFamily="2" charset="0"/>
                <a:cs typeface="Arial"/>
                <a:sym typeface="Arial"/>
                <a:rtl val="0"/>
              </a:endParaRPr>
            </a:p>
          </p:txBody>
        </p:sp>
        <p:sp>
          <p:nvSpPr>
            <p:cNvPr id="195" name="TextBox 194">
              <a:extLst>
                <a:ext uri="{FF2B5EF4-FFF2-40B4-BE49-F238E27FC236}">
                  <a16:creationId xmlns:a16="http://schemas.microsoft.com/office/drawing/2014/main" id="{5DC01932-4212-231B-98C3-72A721A5F410}"/>
                </a:ext>
              </a:extLst>
            </p:cNvPr>
            <p:cNvSpPr txBox="1"/>
            <p:nvPr/>
          </p:nvSpPr>
          <p:spPr>
            <a:xfrm>
              <a:off x="10305725" y="3716943"/>
              <a:ext cx="1016624" cy="461665"/>
            </a:xfrm>
            <a:prstGeom prst="rect">
              <a:avLst/>
            </a:prstGeom>
            <a:noFill/>
          </p:spPr>
          <p:txBody>
            <a:bodyPr wrap="none" rtlCol="0" anchor="b">
              <a:spAutoFit/>
            </a:bodyPr>
            <a:lstStyle/>
            <a:p>
              <a:pPr algn="ctr"/>
              <a:r>
                <a:rPr lang="en-US" sz="2400" b="1" spc="0" dirty="0">
                  <a:solidFill>
                    <a:srgbClr val="FFE67C"/>
                  </a:solidFill>
                  <a:latin typeface="Roboto Condensed" panose="02000000000000000000" pitchFamily="2" charset="0"/>
                  <a:ea typeface="Roboto Condensed" panose="02000000000000000000" pitchFamily="2" charset="0"/>
                  <a:cs typeface="Arial"/>
                  <a:sym typeface="Arial"/>
                  <a:rtl val="0"/>
                </a:rPr>
                <a:t>Output</a:t>
              </a:r>
              <a:endParaRPr lang="en-US" sz="2400" spc="0" dirty="0">
                <a:solidFill>
                  <a:srgbClr val="FFE67C"/>
                </a:solidFill>
                <a:latin typeface="Roboto Condensed" panose="02000000000000000000" pitchFamily="2" charset="0"/>
                <a:ea typeface="Roboto Condensed" panose="02000000000000000000" pitchFamily="2" charset="0"/>
                <a:cs typeface="Arial"/>
                <a:sym typeface="Arial"/>
                <a:rtl val="0"/>
              </a:endParaRPr>
            </a:p>
          </p:txBody>
        </p:sp>
      </p:grpSp>
      <p:sp>
        <p:nvSpPr>
          <p:cNvPr id="198" name="Rectangle 197">
            <a:extLst>
              <a:ext uri="{FF2B5EF4-FFF2-40B4-BE49-F238E27FC236}">
                <a16:creationId xmlns:a16="http://schemas.microsoft.com/office/drawing/2014/main" id="{F0760EEF-2C6E-CBB5-B4C4-29B16B97109D}"/>
              </a:ext>
            </a:extLst>
          </p:cNvPr>
          <p:cNvSpPr/>
          <p:nvPr/>
        </p:nvSpPr>
        <p:spPr>
          <a:xfrm>
            <a:off x="2377638" y="649377"/>
            <a:ext cx="7436723" cy="55298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Content Placeholder 199" descr="Magic Wand Auto outline">
            <a:extLst>
              <a:ext uri="{FF2B5EF4-FFF2-40B4-BE49-F238E27FC236}">
                <a16:creationId xmlns:a16="http://schemas.microsoft.com/office/drawing/2014/main" id="{4FD478DA-4378-87AB-5292-36E15213CB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576751" y="1876845"/>
            <a:ext cx="1317268" cy="1317268"/>
          </a:xfrm>
          <a:prstGeom prst="rect">
            <a:avLst/>
          </a:prstGeom>
        </p:spPr>
      </p:pic>
      <p:pic>
        <p:nvPicPr>
          <p:cNvPr id="200" name="Graphic 199" descr="Magician Hat outline">
            <a:extLst>
              <a:ext uri="{FF2B5EF4-FFF2-40B4-BE49-F238E27FC236}">
                <a16:creationId xmlns:a16="http://schemas.microsoft.com/office/drawing/2014/main" id="{DF8E71A4-64AF-BDD0-0191-58B1B59EC8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96166" y="2825930"/>
            <a:ext cx="2037489" cy="2037489"/>
          </a:xfrm>
          <a:prstGeom prst="rect">
            <a:avLst/>
          </a:prstGeom>
        </p:spPr>
      </p:pic>
    </p:spTree>
    <p:extLst>
      <p:ext uri="{BB962C8B-B14F-4D97-AF65-F5344CB8AC3E}">
        <p14:creationId xmlns:p14="http://schemas.microsoft.com/office/powerpoint/2010/main" val="120798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BA585C-23FE-40D3-BABF-F0A70FCA128D}" vid="{DB276DA1-8017-4867-81E4-87F4AE538B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643</TotalTime>
  <Words>561</Words>
  <Application>Microsoft Office PowerPoint</Application>
  <PresentationFormat>Widescreen</PresentationFormat>
  <Paragraphs>87</Paragraphs>
  <Slides>22</Slides>
  <Notes>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Roboto Condensed</vt:lpstr>
      <vt:lpstr>Söhne</vt:lpstr>
      <vt:lpstr>Office Theme</vt:lpstr>
      <vt:lpstr>FROM BLACK BOX TO WHITE BOX: INTERPRETING AI WITH CAPTUM &amp; PYTORCH</vt:lpstr>
      <vt:lpstr>MACHINE LEARNING</vt:lpstr>
      <vt:lpstr>PowerPoint Presentation</vt:lpstr>
      <vt:lpstr>NEURAL NETWORKS</vt:lpstr>
      <vt:lpstr>PowerPoint Presentation</vt:lpstr>
      <vt:lpstr>PowerPoint Presentation</vt:lpstr>
      <vt:lpstr>PowerPoint Presentation</vt:lpstr>
      <vt:lpstr>BLACK BOX MODELS</vt:lpstr>
      <vt:lpstr>PowerPoint Presentation</vt:lpstr>
      <vt:lpstr>WHITE BOX MODELS</vt:lpstr>
      <vt:lpstr>PowerPoint Presentation</vt:lpstr>
      <vt:lpstr>INTERPRETABILITY</vt:lpstr>
      <vt:lpstr>Attribution</vt:lpstr>
      <vt:lpstr>Integrated Gradients</vt:lpstr>
      <vt:lpstr>Sensitivity Analysis</vt:lpstr>
      <vt:lpstr>Occlusion Sensitivity</vt:lpstr>
      <vt:lpstr>CAPTUM</vt:lpstr>
      <vt:lpstr>PowerPoint Presentation</vt:lpstr>
      <vt:lpstr>Feature Attribution</vt:lpstr>
      <vt:lpstr>Neuron Attribution</vt:lpstr>
      <vt:lpstr>EXAMPLES</vt:lpstr>
      <vt:lpstr>https://github.com/AmmarMalik93/ICT_UiB_2023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Black Box to White Box: Interpreting AI with Captum and PyTorch</dc:title>
  <dc:creator>Muhammad Ammar Malik</dc:creator>
  <cp:lastModifiedBy>Muhammad Ammar Malik</cp:lastModifiedBy>
  <cp:revision>23</cp:revision>
  <dcterms:created xsi:type="dcterms:W3CDTF">2023-09-21T11:35:02Z</dcterms:created>
  <dcterms:modified xsi:type="dcterms:W3CDTF">2023-10-27T08:45:27Z</dcterms:modified>
</cp:coreProperties>
</file>