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937-AC13-42A0-B2B8-9EDAF0F4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F6A5-7A9C-4DC0-A01A-9CB55E99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2990-85EF-45D9-B15C-E687478B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58C1-C880-44A5-A2D7-0ABCC268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9C78-11A4-47AB-B7DE-452DBD24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0A32-4468-4E84-BDB5-A8916B5C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3A57-D639-4764-B850-EE630690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BA5D-A4E9-4DAC-BDE6-AB3901AC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33E9-3EF7-4AE4-A471-0292679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2212-857D-44CD-A70E-FDBB30AF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2F34C-2561-4269-9AB5-470879174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C65A-22C4-46CC-B26B-89381DC0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11CF-5875-4797-8328-753A35B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E825-FEE0-4C47-BEEF-A8811450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D4DA-FECD-44C5-8692-58933A6A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AFAC-237F-4796-952E-6501CCC5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23E5-E336-4DE9-A349-08002AD9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A90C-51A1-4D7F-A4DE-1437AFFC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B1BE-A7F0-4C85-BA88-5C74B74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D23C-DB78-4BFE-88BB-51072FF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892E-2DC0-4F8D-AB10-A585710E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AA7D-8EE6-424F-8588-580FF912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378E-C655-4219-8FB6-1EB208D6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2F3D-E72C-4161-9AED-D191D116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4F7D-F996-47C2-A120-DEEB45A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CCB4-74B8-423B-80FD-3B5ECD79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B003-780E-4CDF-A7DD-E07FEB6E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314F-A40A-488F-B9CC-C8E5E569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7E9B-8503-420B-8450-2D8A8F5F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194FC-64CD-41F6-B3A2-21B10A54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DB35-5C01-4696-A61E-A3F39FBC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775E-9E9D-493E-BA9F-7CDA6B1C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861F-A454-4C62-A9CF-9E6735B4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F00D5-6459-43A6-A03D-08F880CA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54F32-DD3D-4C32-9C04-4BCCF082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C2486-497D-4E6E-8B06-CD52BB9B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B2816-0CCA-4B15-A0BD-E3E0EF81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04E58-67A6-495D-9FEA-0451F12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2F5D-84F9-41A4-9B0C-A0BD05D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13B7-BC90-4D18-87C0-CC09D179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99975-DDFC-43CE-86BC-20F0B50B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6238-3FDB-4206-A31B-D406E69E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05FE-C2D1-4546-91BC-720898CD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97E9E-4911-42AE-9239-69BFAE79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20DC5-6606-49F1-9B44-5124288E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758C-A050-4DC0-9342-A998210D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E4E-5793-4978-B573-147A3C73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F287-401B-4EC9-920D-471FA00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92D54-C8AD-4856-9C67-8C33B95D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309C5-92DC-43F0-A46C-2720590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CE37-EE41-417C-AE8E-B86F465B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4525-9561-4961-861B-208DCE3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82C3-4FCA-4601-AE47-E6974B7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B073A-DD03-432D-A71B-E69DF62B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7B779-712D-4C97-B185-EAC825BC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50F7-0896-423C-A4B8-582D1FC5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DB94-852C-4BAC-A24C-F152141A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50B8E-08AC-4D56-86CE-AC6752F4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E1CA8-6F89-43F7-978A-DF8FC96A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10DC-048E-4D44-B670-40097531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4F68-5391-49B2-842B-878A6BBF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7BF1-1DBF-4586-9E19-F54A2896F94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730B-BB71-468C-A54D-81A16EE0A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2E0E-036D-442C-98FA-5507D741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4E01-9FD6-4614-9253-D7874F41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578ED-FF04-44EC-961F-A7A13B95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Machine Learning Sab Kay </a:t>
            </a:r>
            <a:r>
              <a:rPr lang="en-US" b="1" dirty="0" err="1">
                <a:solidFill>
                  <a:srgbClr val="FFFFFF"/>
                </a:solidFill>
              </a:rPr>
              <a:t>Liey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ur-PK" b="1" dirty="0">
                <a:solidFill>
                  <a:srgbClr val="FFFFFF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مشین لرنگ سب کے لیے</a:t>
            </a:r>
            <a:endParaRPr lang="en-US" b="1" dirty="0">
              <a:solidFill>
                <a:srgbClr val="FFFFFF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D6413-D723-4CA4-965E-EFFE05D1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Muhammad Ammar Malik</a:t>
            </a:r>
          </a:p>
        </p:txBody>
      </p:sp>
    </p:spTree>
    <p:extLst>
      <p:ext uri="{BB962C8B-B14F-4D97-AF65-F5344CB8AC3E}">
        <p14:creationId xmlns:p14="http://schemas.microsoft.com/office/powerpoint/2010/main" val="421984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49A31-C49F-4736-BEF6-5ACB4F4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02F28F-7EB9-4417-AB16-10AE0E45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94585"/>
            <a:ext cx="6553545" cy="32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mer Stock Photos - Download 42,973 Royalty Free Photos">
            <a:extLst>
              <a:ext uri="{FF2B5EF4-FFF2-40B4-BE49-F238E27FC236}">
                <a16:creationId xmlns:a16="http://schemas.microsoft.com/office/drawing/2014/main" id="{97A4C5EC-84D8-4186-9A04-929A376F6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" b="12955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7D7DD-3417-434D-8C9D-3AFA598F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601" b="7130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026" name="Picture 2" descr="9 Mathematical facts that will blow your mind [and a delicious bonus]">
            <a:extLst>
              <a:ext uri="{FF2B5EF4-FFF2-40B4-BE49-F238E27FC236}">
                <a16:creationId xmlns:a16="http://schemas.microsoft.com/office/drawing/2014/main" id="{120321E8-5602-43B5-AEBE-55B76B55E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22395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EFFD9-F356-425B-A3F1-6F2A371C26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23" b="31338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ame 13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930E-4D66-4C6A-9ECD-E74068C1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Some Common Myths!</a:t>
            </a:r>
          </a:p>
        </p:txBody>
      </p:sp>
    </p:spTree>
    <p:extLst>
      <p:ext uri="{BB962C8B-B14F-4D97-AF65-F5344CB8AC3E}">
        <p14:creationId xmlns:p14="http://schemas.microsoft.com/office/powerpoint/2010/main" val="413067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CA424-17C2-4BC5-8BD0-788B35E2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21E3B5-968B-4908-BFE6-0286D8EF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42" r="2" b="184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25ABC-CC28-4F2D-B753-59301126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5130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required</a:t>
            </a:r>
          </a:p>
        </p:txBody>
      </p:sp>
    </p:spTree>
    <p:extLst>
      <p:ext uri="{BB962C8B-B14F-4D97-AF65-F5344CB8AC3E}">
        <p14:creationId xmlns:p14="http://schemas.microsoft.com/office/powerpoint/2010/main" val="12600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8521-0F1F-4B99-8D94-8E75F922429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Colab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29559-5EFC-4B94-B75D-54DA3411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Does Your School Schedule Say About Equity? More Than You ...">
            <a:extLst>
              <a:ext uri="{FF2B5EF4-FFF2-40B4-BE49-F238E27FC236}">
                <a16:creationId xmlns:a16="http://schemas.microsoft.com/office/drawing/2014/main" id="{CAFE9C22-F6CE-42FF-8FF5-CE12B3372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B7D54-19F0-4B59-860D-99FFB4D8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26031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B0EE75D-1277-4247-BE4C-FF072418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83167"/>
            <a:ext cx="5291666" cy="52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80C72B-4069-430C-A5F7-8C9A3A03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264833"/>
            <a:ext cx="5291667" cy="232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C47F6F-3578-4C63-8765-122683A1A6C6}"/>
              </a:ext>
            </a:extLst>
          </p:cNvPr>
          <p:cNvSpPr/>
          <p:nvPr/>
        </p:nvSpPr>
        <p:spPr>
          <a:xfrm>
            <a:off x="883481" y="6187559"/>
            <a:ext cx="497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https://www.facebook.com/Malik.Ammar.Official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7BC31-AC6E-4508-8D10-14B3FF2DBF56}"/>
              </a:ext>
            </a:extLst>
          </p:cNvPr>
          <p:cNvSpPr/>
          <p:nvPr/>
        </p:nvSpPr>
        <p:spPr>
          <a:xfrm>
            <a:off x="6708058" y="4663559"/>
            <a:ext cx="451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https://www.youtube.com/c/AmmarMalik93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69197-8186-42E5-A25C-9D1FB25D22C5}"/>
              </a:ext>
            </a:extLst>
          </p:cNvPr>
          <p:cNvSpPr txBox="1"/>
          <p:nvPr/>
        </p:nvSpPr>
        <p:spPr>
          <a:xfrm>
            <a:off x="2600325" y="76200"/>
            <a:ext cx="72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Follow &amp; Subscribe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98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Urdu Typesetting</vt:lpstr>
      <vt:lpstr>Office Theme</vt:lpstr>
      <vt:lpstr>Machine Learning Sab Kay Liey مشین لرنگ سب کے لیے</vt:lpstr>
      <vt:lpstr>Machine Learning</vt:lpstr>
      <vt:lpstr>Some Common Myths!</vt:lpstr>
      <vt:lpstr>PowerPoint Presentation</vt:lpstr>
      <vt:lpstr>Tools required</vt:lpstr>
      <vt:lpstr>PowerPoint Presentation</vt:lpstr>
      <vt:lpstr>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Sab Kay Liey مشین لرنگ سب کے لیے</dc:title>
  <dc:creator>Muhammad Ammar Malik</dc:creator>
  <cp:lastModifiedBy>Muhammad Ammar Malik</cp:lastModifiedBy>
  <cp:revision>1</cp:revision>
  <dcterms:created xsi:type="dcterms:W3CDTF">2020-04-07T12:24:36Z</dcterms:created>
  <dcterms:modified xsi:type="dcterms:W3CDTF">2020-04-08T04:46:42Z</dcterms:modified>
</cp:coreProperties>
</file>