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7C22-4B84-40FF-9BB9-FFF2ED0C2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3AF0D-4C5D-4DA9-92A9-11BA4F274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B6988-3572-476C-AC90-6EB1E1FA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E799-83A3-40ED-867C-9B9E97ECC9E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C851-746B-44DB-B960-94F77F71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223CA-F74F-4D8E-82F1-E9A966E2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1490-54D9-4DD1-BAE4-9862DF9E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36E7-7BC3-4DB3-8261-C17B8B0C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19621-6069-449E-AC44-131D081CF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CBF0-1EE5-4D22-B05E-2DBFFE16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E799-83A3-40ED-867C-9B9E97ECC9E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C260-8FC2-4E1F-AC67-ABCB5324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DB040-B9C8-4E3F-945E-05926E05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1490-54D9-4DD1-BAE4-9862DF9E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9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757BD-5D47-4BEF-978C-E409208C1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D302C-CBF1-4F79-A904-319931C6B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E0262-CB2B-42DE-81CE-10D540B9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E799-83A3-40ED-867C-9B9E97ECC9E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04D1-930A-4D66-8E39-FBA648FA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BB61-14C5-4137-8399-757CE7E9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1490-54D9-4DD1-BAE4-9862DF9E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987D-7B94-429C-A8A0-8685AEFD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B568-712F-4DF4-B15D-2C5A45BA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8D01-D36B-4F4C-B5BE-B929ECAF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E799-83A3-40ED-867C-9B9E97ECC9E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F57A-362B-4D07-9C55-1874C21A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BB45-9B7A-4519-BFF8-EE9DC27A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1490-54D9-4DD1-BAE4-9862DF9E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3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D6C5-4760-4119-820B-0578EDF2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4252E-A431-4C66-B7A3-62125052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4C94-17DB-464C-836D-B9620209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E799-83A3-40ED-867C-9B9E97ECC9E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1839-88B1-46FF-BF81-9AED0A36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FBCC6-EF47-4359-84AD-D7B1B352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1490-54D9-4DD1-BAE4-9862DF9E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2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2484-E0DF-463C-B3AE-458E9431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ECDCD-83AA-420C-BE51-2C1146279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CD7AD-1170-46BF-966B-5584C13DF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13E87-7C2C-4F2F-B58A-87793196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E799-83A3-40ED-867C-9B9E97ECC9E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07CD2-E1B0-4511-9715-8DB3BA9D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C7177-4C7D-4E94-9924-D4FDC8EA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1490-54D9-4DD1-BAE4-9862DF9E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7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E629-A2CE-4B5A-B7BF-FFA3727E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A46CA-C8F7-4874-8581-42EEE7DB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7A09E-C4FE-4D18-B165-6B2282E7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5598-54D3-4883-B2E5-25670BD6E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7A90E-DEDD-4515-B47E-E7B95C13F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AD4D4-ED80-452F-B367-7C1A0BB7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E799-83A3-40ED-867C-9B9E97ECC9E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C29D6-5652-4CFA-ADF5-24BDCE15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E57C2-3D44-4030-B2BD-39623BC7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1490-54D9-4DD1-BAE4-9862DF9E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FEEC-6595-4C47-9D04-CE445AF4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E8F-5958-457A-B634-91CC0CC8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E799-83A3-40ED-867C-9B9E97ECC9E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6B8AC-3785-4980-8CE4-EA424F4E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3A390-4A02-4CDE-9813-F262B194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1490-54D9-4DD1-BAE4-9862DF9E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2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4B574-22E1-450D-89B4-6E15430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E799-83A3-40ED-867C-9B9E97ECC9E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F42DC-3E34-41AB-86DA-BA3CF9AE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47D61-1E9C-4396-98C8-3C929EA9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1490-54D9-4DD1-BAE4-9862DF9E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3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2AF5-7569-41FB-AB4F-034EF5D3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5C6A-F94C-40CA-8209-337A9163C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4E027-152F-477E-943C-AECA42537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AB68A-7DC2-445B-BEB6-22B1F471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E799-83A3-40ED-867C-9B9E97ECC9E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FF802-A02A-428D-9CEA-4D83971C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BD1D6-86EA-4E7B-B947-526144AC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1490-54D9-4DD1-BAE4-9862DF9E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6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1128-0848-4349-B730-0450F354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996E2-6E42-4D3D-868F-BF6DBCEDC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DDF31-8225-4746-B656-89A1C21A7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0F97-70B3-4054-B4F9-441124E3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E799-83A3-40ED-867C-9B9E97ECC9E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25EB1-17C2-42D0-9716-D1A17490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1CBD7-5CD0-4886-B1E2-FE0B5331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1490-54D9-4DD1-BAE4-9862DF9E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7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99E5B-F4DB-4678-9E4F-4AEDF58C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5322B-6747-42C3-BEF7-91029915F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C7FD-210F-4323-8B8A-83FB19DB7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E799-83A3-40ED-867C-9B9E97ECC9E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EAD1-DC90-492F-BD7A-684918B72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3EA37-DEBB-4101-A4D7-F9BD50B01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B1490-54D9-4DD1-BAE4-9862DF9E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5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D1055-CF83-446C-9C7D-480BDB3F7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Machine Learning Sab Kay Liey</a:t>
            </a:r>
            <a:br>
              <a:rPr lang="en-US" sz="4000">
                <a:solidFill>
                  <a:schemeClr val="bg2"/>
                </a:solidFill>
              </a:rPr>
            </a:br>
            <a:r>
              <a:rPr lang="ur-PK" sz="4000">
                <a:solidFill>
                  <a:schemeClr val="bg2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مشین لرننگ سب کے لیے</a:t>
            </a:r>
            <a:endParaRPr lang="en-US" sz="4000">
              <a:solidFill>
                <a:schemeClr val="bg2"/>
              </a:solidFill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446CA-9E06-4E7F-9995-8C8F3D898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Linear Regression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27205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9F98F-D95E-4129-82C4-761AB7A3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Machine Learning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 Introduction to Machine Learning - Becoming Human: Artificial ...">
            <a:extLst>
              <a:ext uri="{FF2B5EF4-FFF2-40B4-BE49-F238E27FC236}">
                <a16:creationId xmlns:a16="http://schemas.microsoft.com/office/drawing/2014/main" id="{3548923F-78F2-45C3-9FD0-1B2EB9C5AA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r="1954" b="1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2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2E4-6A06-4AC1-BDC8-AA222861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3DC8F3-18A9-414E-9DB2-B062804C8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784" y="1825625"/>
            <a:ext cx="56524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4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2E4-6A06-4AC1-BDC8-AA222861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3DC8F3-18A9-414E-9DB2-B062804C8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784" y="1825625"/>
            <a:ext cx="5652431" cy="43513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0D484D-90DB-48AC-8719-9ADB24A52153}"/>
              </a:ext>
            </a:extLst>
          </p:cNvPr>
          <p:cNvCxnSpPr/>
          <p:nvPr/>
        </p:nvCxnSpPr>
        <p:spPr>
          <a:xfrm flipV="1">
            <a:off x="3968318" y="2760955"/>
            <a:ext cx="4527612" cy="2104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2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2E4-6A06-4AC1-BDC8-AA222861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3DC8F3-18A9-414E-9DB2-B062804C8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784" y="1825625"/>
            <a:ext cx="5652431" cy="43513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0D484D-90DB-48AC-8719-9ADB24A52153}"/>
              </a:ext>
            </a:extLst>
          </p:cNvPr>
          <p:cNvCxnSpPr>
            <a:cxnSpLocks/>
          </p:cNvCxnSpPr>
          <p:nvPr/>
        </p:nvCxnSpPr>
        <p:spPr>
          <a:xfrm flipV="1">
            <a:off x="3968318" y="3195961"/>
            <a:ext cx="4536490" cy="166900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4A0C33-18E7-46BB-83DD-14FECC160BC6}"/>
              </a:ext>
            </a:extLst>
          </p:cNvPr>
          <p:cNvCxnSpPr>
            <a:cxnSpLocks/>
          </p:cNvCxnSpPr>
          <p:nvPr/>
        </p:nvCxnSpPr>
        <p:spPr>
          <a:xfrm flipV="1">
            <a:off x="3968318" y="2539014"/>
            <a:ext cx="4438835" cy="2191012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4DFFEC-E637-45C4-8174-94D79E231C36}"/>
              </a:ext>
            </a:extLst>
          </p:cNvPr>
          <p:cNvCxnSpPr>
            <a:cxnSpLocks/>
          </p:cNvCxnSpPr>
          <p:nvPr/>
        </p:nvCxnSpPr>
        <p:spPr>
          <a:xfrm flipV="1">
            <a:off x="3968318" y="2911876"/>
            <a:ext cx="4438835" cy="1890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3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BD94-078F-49B3-BE43-40DC564D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line y = mx + 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C6A9BA-A768-4D1D-9514-57FD4CD30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409" y="1787525"/>
            <a:ext cx="565243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443019-8B22-470E-B385-067DC7EA0C4A}"/>
              </a:ext>
            </a:extLst>
          </p:cNvPr>
          <p:cNvSpPr txBox="1"/>
          <p:nvPr/>
        </p:nvSpPr>
        <p:spPr>
          <a:xfrm>
            <a:off x="6800850" y="2028825"/>
            <a:ext cx="4352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guess:</a:t>
            </a:r>
          </a:p>
          <a:p>
            <a:r>
              <a:rPr lang="en-US" dirty="0"/>
              <a:t>m = 0.05,</a:t>
            </a:r>
          </a:p>
          <a:p>
            <a:r>
              <a:rPr lang="en-US" dirty="0"/>
              <a:t>b = 0.7,</a:t>
            </a:r>
          </a:p>
          <a:p>
            <a:endParaRPr lang="en-US" dirty="0"/>
          </a:p>
          <a:p>
            <a:r>
              <a:rPr lang="en-US" dirty="0"/>
              <a:t>m = 0.08,</a:t>
            </a:r>
          </a:p>
          <a:p>
            <a:r>
              <a:rPr lang="en-US" dirty="0"/>
              <a:t>b =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4B6B3B-C938-4CBB-A4B7-7C190CB17436}"/>
              </a:ext>
            </a:extLst>
          </p:cNvPr>
          <p:cNvCxnSpPr>
            <a:cxnSpLocks/>
          </p:cNvCxnSpPr>
          <p:nvPr/>
        </p:nvCxnSpPr>
        <p:spPr>
          <a:xfrm flipV="1">
            <a:off x="1295400" y="3067050"/>
            <a:ext cx="4657725" cy="26479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421BB9-3480-4F2E-909A-04372A8CCA39}"/>
              </a:ext>
            </a:extLst>
          </p:cNvPr>
          <p:cNvCxnSpPr>
            <a:cxnSpLocks/>
          </p:cNvCxnSpPr>
          <p:nvPr/>
        </p:nvCxnSpPr>
        <p:spPr>
          <a:xfrm flipV="1">
            <a:off x="1295399" y="2028825"/>
            <a:ext cx="3436399" cy="210743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93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BF01-A619-41C2-8486-D17F1DA9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B02C-F05F-46D2-A510-62B8784FD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values of ‘m’ and ‘b’</a:t>
            </a:r>
          </a:p>
          <a:p>
            <a:r>
              <a:rPr lang="en-US" dirty="0"/>
              <a:t>Also called ‘weights’</a:t>
            </a:r>
          </a:p>
          <a:p>
            <a:r>
              <a:rPr lang="en-US" dirty="0"/>
              <a:t>We will call ‘b’ as ‘w0’ and ‘m’ and ‘w1’.</a:t>
            </a:r>
          </a:p>
        </p:txBody>
      </p:sp>
    </p:spTree>
    <p:extLst>
      <p:ext uri="{BB962C8B-B14F-4D97-AF65-F5344CB8AC3E}">
        <p14:creationId xmlns:p14="http://schemas.microsoft.com/office/powerpoint/2010/main" val="176638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Urdu Typesetting</vt:lpstr>
      <vt:lpstr>Office Theme</vt:lpstr>
      <vt:lpstr>Machine Learning Sab Kay Liey مشین لرننگ سب کے لیے</vt:lpstr>
      <vt:lpstr>Machine Learning</vt:lpstr>
      <vt:lpstr>PowerPoint Presentation</vt:lpstr>
      <vt:lpstr>PowerPoint Presentation</vt:lpstr>
      <vt:lpstr>PowerPoint Presentation</vt:lpstr>
      <vt:lpstr>Equation of line y = mx + b</vt:lpstr>
      <vt:lpstr>The objective?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Sab Kay Liey مشین لرننگ سب کے لیے</dc:title>
  <dc:creator>Muhammad Ammar Malik</dc:creator>
  <cp:lastModifiedBy>Muhammad Ammar Malik</cp:lastModifiedBy>
  <cp:revision>5</cp:revision>
  <dcterms:created xsi:type="dcterms:W3CDTF">2020-04-16T09:58:28Z</dcterms:created>
  <dcterms:modified xsi:type="dcterms:W3CDTF">2020-04-16T11:01:17Z</dcterms:modified>
</cp:coreProperties>
</file>