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EBBBB-261A-4A41-AA8E-ADFF48E0C04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116C9-A540-41BF-82C2-7CAF6D00E1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669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C8D6F9C-108E-41BF-86F5-D26B3451BF1B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Aircraft signature comprises radiation from the fuselage, the tailpipe and the plume, at the temperatures shown.</a:t>
            </a:r>
          </a:p>
          <a:p>
            <a:pPr eaLnBrk="1" hangingPunct="1">
              <a:defRPr/>
            </a:pPr>
            <a:r>
              <a:rPr lang="en-GB" dirty="0" smtClean="0"/>
              <a:t>Contribution in different parts of the spectrum: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Fuselage thermal signature dominates in the longer wavelength region.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Fuselage reflection signature component contributes to the signature in SWIR band.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Tailpipe contributes in all wavelength bands, peaking in the SWIR and MWIR bands.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Plume signature varies depending on engine setting. For a non-afterburning aircraft the CO2 signature is mostly in the 3-5 um spectral band.  The afterburning plume emits in all spectral bands.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In the visual spectral band, the aircraft may appear dark against the blue or overcast sky, when seen from below.  This is a negative contrast, indicated in black on the graph.</a:t>
            </a:r>
          </a:p>
        </p:txBody>
      </p:sp>
    </p:spTree>
    <p:extLst>
      <p:ext uri="{BB962C8B-B14F-4D97-AF65-F5344CB8AC3E}">
        <p14:creationId xmlns:p14="http://schemas.microsoft.com/office/powerpoint/2010/main" val="144947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895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76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762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42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23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4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75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0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647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41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2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1985-B13D-47EE-8ADD-FD03F0ADF2D3}" type="datetimeFigureOut">
              <a:rPr lang="en-ZA" smtClean="0"/>
              <a:t>2019-07-12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9B4C-86BE-42CC-80B5-8A3309C681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742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711326" y="3495676"/>
            <a:ext cx="4392613" cy="2663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All parts contribute in different parts of the spectrum.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Signature exceeds background, except when viewed against the blue sky in visual –then darker than background.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Plume intensity varies depending on engine setting, from 100 W/</a:t>
            </a:r>
            <a:r>
              <a:rPr lang="en-ZA" kern="0" dirty="0" err="1">
                <a:solidFill>
                  <a:srgbClr val="000066"/>
                </a:solidFill>
                <a:sym typeface="Symbol" pitchFamily="18" charset="2"/>
              </a:rPr>
              <a:t>sr</a:t>
            </a: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 for idle to 10 kW/</a:t>
            </a:r>
            <a:r>
              <a:rPr lang="en-ZA" kern="0" dirty="0" err="1">
                <a:solidFill>
                  <a:srgbClr val="000066"/>
                </a:solidFill>
                <a:sym typeface="Symbol" pitchFamily="18" charset="2"/>
              </a:rPr>
              <a:t>sr</a:t>
            </a:r>
            <a:r>
              <a:rPr lang="en-ZA" kern="0" dirty="0">
                <a:solidFill>
                  <a:srgbClr val="000066"/>
                </a:solidFill>
                <a:sym typeface="Symbol" pitchFamily="18" charset="2"/>
              </a:rPr>
              <a:t> for afterburner in 3-5 mm.</a:t>
            </a:r>
            <a:endParaRPr lang="en-US" kern="0" dirty="0">
              <a:solidFill>
                <a:srgbClr val="000066"/>
              </a:solidFill>
              <a:sym typeface="Symbol" pitchFamily="18" charset="2"/>
            </a:endParaRPr>
          </a:p>
        </p:txBody>
      </p:sp>
      <p:pic>
        <p:nvPicPr>
          <p:cNvPr id="46084" name="Picture 6" descr="aircraft-signatures-pictur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96753"/>
            <a:ext cx="90805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 descr="aircraftspectralsignatur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2797176"/>
            <a:ext cx="4284662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713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</vt:vector>
  </TitlesOfParts>
  <Company>CSIR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NWillers</dc:creator>
  <cp:lastModifiedBy>NWillers</cp:lastModifiedBy>
  <cp:revision>1</cp:revision>
  <dcterms:created xsi:type="dcterms:W3CDTF">2019-07-12T11:16:45Z</dcterms:created>
  <dcterms:modified xsi:type="dcterms:W3CDTF">2019-07-12T11:20:09Z</dcterms:modified>
</cp:coreProperties>
</file>