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0" r:id="rId3"/>
    <p:sldId id="287" r:id="rId5"/>
    <p:sldId id="257" r:id="rId6"/>
    <p:sldId id="262" r:id="rId7"/>
    <p:sldId id="267" r:id="rId8"/>
    <p:sldId id="285" r:id="rId9"/>
    <p:sldId id="286" r:id="rId10"/>
  </p:sldIdLst>
  <p:sldSz cx="9144000" cy="5143500"/>
  <p:notesSz cx="6858000" cy="9144000"/>
  <p:embeddedFontLst>
    <p:embeddedFont>
      <p:font typeface="Miriam Libre" panose="00000500000000000000"/>
      <p:regular r:id="rId14"/>
    </p:embeddedFont>
    <p:embeddedFont>
      <p:font typeface="Barlow Light" panose="00000500000000000000"/>
      <p:regular r:id="rId15"/>
    </p:embeddedFont>
    <p:embeddedFont>
      <p:font typeface="Barlow" panose="00000500000000000000"/>
      <p:regular r:id="rId16"/>
      <p:bold r:id="rId17"/>
      <p:italic r:id="rId18"/>
      <p:boldItalic r:id="rId19"/>
    </p:embeddedFont>
    <p:embeddedFont>
      <p:font typeface="Work Sans" panose="0000040000000000000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1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2"/>
          <p:cNvSpPr txBox="1"/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4"/>
          <p:cNvSpPr txBox="1"/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A5B0FE"/>
                </a:solidFill>
                <a:latin typeface="Work Sans" panose="00000400000000000000"/>
                <a:ea typeface="Work Sans" panose="00000400000000000000"/>
                <a:cs typeface="Work Sans" panose="00000400000000000000"/>
                <a:sym typeface="Work Sans" panose="00000400000000000000"/>
              </a:rPr>
              <a:t>“</a:t>
            </a:r>
            <a:endParaRPr sz="7200" b="1">
              <a:solidFill>
                <a:srgbClr val="A5B0FE"/>
              </a:solidFill>
              <a:latin typeface="Work Sans" panose="00000400000000000000"/>
              <a:ea typeface="Work Sans" panose="00000400000000000000"/>
              <a:cs typeface="Work Sans" panose="00000400000000000000"/>
              <a:sym typeface="Work Sans" panose="00000400000000000000"/>
            </a:endParaRPr>
          </a:p>
        </p:txBody>
      </p:sp>
      <p:sp>
        <p:nvSpPr>
          <p:cNvPr id="64" name="Google Shape;64;p4"/>
          <p:cNvSpPr txBox="1"/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5"/>
          <p:cNvSpPr txBox="1"/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9"/>
          <p:cNvSpPr txBox="1"/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half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10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▹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￭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⬝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●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○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■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●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○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■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ctrTitle"/>
          </p:nvPr>
        </p:nvSpPr>
        <p:spPr>
          <a:xfrm>
            <a:off x="2626350" y="91533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PT Uptech </a:t>
            </a:r>
            <a:br>
              <a:rPr lang="en-US" altLang="en-GB"/>
            </a:br>
            <a:r>
              <a:rPr lang="en-US" altLang="en-GB"/>
              <a:t>Indonesia</a:t>
            </a:r>
            <a:endParaRPr lang="en-US" altLang="en-GB"/>
          </a:p>
        </p:txBody>
      </p:sp>
      <p:sp>
        <p:nvSpPr>
          <p:cNvPr id="269" name="Google Shape;269;p17"/>
          <p:cNvSpPr txBox="1"/>
          <p:nvPr>
            <p:ph type="subTitle" idx="1"/>
          </p:nvPr>
        </p:nvSpPr>
        <p:spPr>
          <a:xfrm>
            <a:off x="2699385" y="3723005"/>
            <a:ext cx="2708910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 Ammar Taradifa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2. Alen Nurzalalen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2" name="Google Shape;269;p17"/>
          <p:cNvSpPr txBox="1"/>
          <p:nvPr/>
        </p:nvSpPr>
        <p:spPr>
          <a:xfrm>
            <a:off x="5579735" y="3723339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 panose="00000500000000000000"/>
              <a:buNone/>
              <a:defRPr sz="24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 panose="00000500000000000000"/>
              <a:buNone/>
              <a:defRPr sz="30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 panose="00000500000000000000"/>
              <a:buNone/>
              <a:defRPr sz="30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 panose="00000500000000000000"/>
              <a:buNone/>
              <a:defRPr sz="30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 panose="00000500000000000000"/>
              <a:buNone/>
              <a:defRPr sz="30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 panose="00000500000000000000"/>
              <a:buNone/>
              <a:defRPr sz="30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 panose="00000500000000000000"/>
              <a:buNone/>
              <a:defRPr sz="30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 panose="00000500000000000000"/>
              <a:buNone/>
              <a:defRPr sz="30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 panose="00000500000000000000"/>
              <a:buNone/>
              <a:defRPr sz="3000" b="0" i="0" u="none" strike="noStrike" cap="none">
                <a:solidFill>
                  <a:srgbClr val="000000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3. Arham Syuhada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4. Aini Nur Fadhilah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0"/>
          <p:cNvSpPr/>
          <p:nvPr>
            <p:ph type="ctrTitle"/>
          </p:nvPr>
        </p:nvSpPr>
        <p:spPr>
          <a:xfrm>
            <a:off x="3635375" y="627380"/>
            <a:ext cx="2103755" cy="526415"/>
          </a:xfrm>
        </p:spPr>
        <p:txBody>
          <a:bodyPr/>
          <a:p>
            <a:r>
              <a:rPr lang="en-US"/>
              <a:t>Logo</a:t>
            </a:r>
            <a:endParaRPr lang="en-US"/>
          </a:p>
        </p:txBody>
      </p:sp>
      <p:pic>
        <p:nvPicPr>
          <p:cNvPr id="4" name="Picture 3" descr="20220922_091303_0000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-9271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539115" y="12342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Analisis Sistem Smart Parking</a:t>
            </a:r>
            <a:endParaRPr lang="en-US" altLang="en-GB" sz="2400"/>
          </a:p>
        </p:txBody>
      </p:sp>
      <p:sp>
        <p:nvSpPr>
          <p:cNvPr id="247" name="Google Shape;247;p14"/>
          <p:cNvSpPr txBox="1"/>
          <p:nvPr>
            <p:ph type="body" idx="1"/>
          </p:nvPr>
        </p:nvSpPr>
        <p:spPr>
          <a:xfrm>
            <a:off x="467360" y="1707515"/>
            <a:ext cx="4494530" cy="235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>
                <a:solidFill>
                  <a:srgbClr val="000000"/>
                </a:solidFill>
              </a:rPr>
              <a:t>Smart parking </a:t>
            </a:r>
            <a:r>
              <a:rPr lang="en-US">
                <a:solidFill>
                  <a:srgbClr val="000000"/>
                </a:solidFill>
              </a:rPr>
              <a:t>yaitu </a:t>
            </a:r>
            <a:r>
              <a:rPr>
                <a:solidFill>
                  <a:srgbClr val="000000"/>
                </a:solidFill>
              </a:rPr>
              <a:t>sistem yang dilakukan dengan mengkombinasikan sistem parkir dengan jaringan berbasis IP (Internet Protocol), dengan mengharapkan menambah efisiensi dari penggunaan tempat parkir tersebut.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ctrTitle" idx="4294967295"/>
          </p:nvPr>
        </p:nvSpPr>
        <p:spPr>
          <a:xfrm>
            <a:off x="-108585" y="2067560"/>
            <a:ext cx="338137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Arsitektur </a:t>
            </a:r>
            <a:br>
              <a:rPr lang="en-US" altLang="en-GB"/>
            </a:br>
            <a:r>
              <a:rPr lang="en-US" altLang="en-GB"/>
              <a:t>Smart Parking</a:t>
            </a:r>
            <a:endParaRPr lang="en-US" altLang="en-GB"/>
          </a:p>
        </p:txBody>
      </p:sp>
      <p:sp>
        <p:nvSpPr>
          <p:cNvPr id="294" name="Google Shape;294;p19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5" name="image3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23665" y="1203325"/>
            <a:ext cx="3901440" cy="27698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0" name="Google Shape;280;p19"/>
          <p:cNvSpPr txBox="1"/>
          <p:nvPr>
            <p:ph type="ctrTitle" idx="4294967295"/>
          </p:nvPr>
        </p:nvSpPr>
        <p:spPr>
          <a:xfrm>
            <a:off x="5868035" y="1923415"/>
            <a:ext cx="338137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tx1"/>
                </a:solidFill>
              </a:rPr>
              <a:t>Alur Sistem</a:t>
            </a:r>
            <a:br>
              <a:rPr lang="en-US" altLang="en-GB" sz="2400">
                <a:solidFill>
                  <a:schemeClr val="tx1"/>
                </a:solidFill>
              </a:rPr>
            </a:br>
            <a:r>
              <a:rPr lang="en-US" altLang="en-GB" sz="2400">
                <a:solidFill>
                  <a:schemeClr val="tx1"/>
                </a:solidFill>
              </a:rPr>
              <a:t>Smart Parking</a:t>
            </a:r>
            <a:endParaRPr lang="en-US" altLang="en-GB" sz="2400">
              <a:solidFill>
                <a:schemeClr val="tx1"/>
              </a:solidFill>
            </a:endParaRPr>
          </a:p>
        </p:txBody>
      </p:sp>
      <p:pic>
        <p:nvPicPr>
          <p:cNvPr id="75" name="image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87133" y="228600"/>
            <a:ext cx="4067175" cy="468630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913765" y="3796030"/>
            <a:ext cx="1829435" cy="121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" name="Oval 0"/>
          <p:cNvSpPr/>
          <p:nvPr/>
        </p:nvSpPr>
        <p:spPr>
          <a:xfrm>
            <a:off x="1648460" y="3796030"/>
            <a:ext cx="360045" cy="3600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ctrTitle" idx="4294967295"/>
          </p:nvPr>
        </p:nvSpPr>
        <p:spPr>
          <a:xfrm>
            <a:off x="-108585" y="2067560"/>
            <a:ext cx="338137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Alur Pendektesian Kendaraan</a:t>
            </a:r>
            <a:endParaRPr lang="en-US" altLang="en-GB" sz="2400"/>
          </a:p>
        </p:txBody>
      </p:sp>
      <p:sp>
        <p:nvSpPr>
          <p:cNvPr id="294" name="Google Shape;294;p19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5" name="image1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99610" y="276225"/>
            <a:ext cx="2609850" cy="45910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0" name="Google Shape;280;p19"/>
          <p:cNvSpPr txBox="1"/>
          <p:nvPr>
            <p:ph type="ctrTitle" idx="4294967295"/>
          </p:nvPr>
        </p:nvSpPr>
        <p:spPr>
          <a:xfrm>
            <a:off x="5868035" y="2283460"/>
            <a:ext cx="338137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tx1"/>
                </a:solidFill>
              </a:rPr>
              <a:t>Rancangan </a:t>
            </a:r>
            <a:br>
              <a:rPr lang="en-US" altLang="en-GB" sz="2400">
                <a:solidFill>
                  <a:schemeClr val="tx1"/>
                </a:solidFill>
              </a:rPr>
            </a:br>
            <a:r>
              <a:rPr lang="en-US" altLang="en-GB" sz="2400">
                <a:solidFill>
                  <a:schemeClr val="tx1"/>
                </a:solidFill>
              </a:rPr>
              <a:t>Tampilan Website</a:t>
            </a:r>
            <a:endParaRPr lang="en-US" altLang="en-GB" sz="2400">
              <a:solidFill>
                <a:schemeClr val="tx1"/>
              </a:solidFill>
            </a:endParaRPr>
          </a:p>
        </p:txBody>
      </p:sp>
      <p:pic>
        <p:nvPicPr>
          <p:cNvPr id="105" name="image2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82943" y="915670"/>
            <a:ext cx="4807585" cy="34734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Presentation</Application>
  <PresentationFormat/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Miriam Libre</vt:lpstr>
      <vt:lpstr>Barlow Light</vt:lpstr>
      <vt:lpstr>Barlow</vt:lpstr>
      <vt:lpstr>Calibri</vt:lpstr>
      <vt:lpstr>Work Sans</vt:lpstr>
      <vt:lpstr>Microsoft YaHei</vt:lpstr>
      <vt:lpstr>Arial Unicode MS</vt:lpstr>
      <vt:lpstr>Roderigo template</vt:lpstr>
      <vt:lpstr>PT Uptech  Indonesia</vt:lpstr>
      <vt:lpstr>PT Uptech  Indonesia</vt:lpstr>
      <vt:lpstr>Analisis Sistem Smart Parking</vt:lpstr>
      <vt:lpstr>Arsitektur  Smart Parking</vt:lpstr>
      <vt:lpstr>Alur Sistem Smart Parking</vt:lpstr>
      <vt:lpstr>Alur Pendektesian Kendaraan</vt:lpstr>
      <vt:lpstr>Rancangan  Tampilan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Ammar TD</cp:lastModifiedBy>
  <cp:revision>5</cp:revision>
  <dcterms:created xsi:type="dcterms:W3CDTF">2022-09-21T09:34:00Z</dcterms:created>
  <dcterms:modified xsi:type="dcterms:W3CDTF">2022-09-22T05:26:54Z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AE64D69937CE48708B61FE0BD6268F4A</vt:lpwstr>
  </property>
  <property fmtid="{D5CDD505-2E9C-101B-9397-08002B2CF9AE}" pid="3" name="KSOProductBuildVer">
    <vt:lpwstr>1033-11.2.0.11306</vt:lpwstr>
  </property>
</Properties>
</file>