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iro" pitchFamily="2" charset="-78"/>
      <p:regular r:id="rId8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15" autoAdjust="0"/>
    <p:restoredTop sz="94717"/>
  </p:normalViewPr>
  <p:slideViewPr>
    <p:cSldViewPr snapToGrid="0">
      <p:cViewPr varScale="1">
        <p:scale>
          <a:sx n="91" d="100"/>
          <a:sy n="91" d="100"/>
        </p:scale>
        <p:origin x="10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888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1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1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07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</a:t>
            </a:r>
            <a:r>
              <a:rPr lang="en" sz="45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Ammar Yasser</a:t>
            </a:r>
            <a:endParaRPr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331" y="4800598"/>
            <a:ext cx="1660635" cy="228601"/>
          </a:xfrm>
          <a:prstGeom prst="rect">
            <a:avLst/>
          </a:prstGeom>
          <a:solidFill>
            <a:srgbClr val="2E3D49"/>
          </a:solidFill>
          <a:ln>
            <a:solidFill>
              <a:srgbClr val="2E3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581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Variant Visitors: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variant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control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[Update the Below Chart With Your Chart of Where Users Are From]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75" y="2556100"/>
            <a:ext cx="5725150" cy="24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977283963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[What do these probabilities suggest in how the `Treatment` or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`Country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 are associated with conversion rates?]</a:t>
            </a:r>
            <a:endParaRPr dirty="0"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2344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[Treatment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[Control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[Difference in Rates]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[p-value]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[Conclusion - what does the above suggest in terms of treatment and control - do you have statistically significant evidence of a difference?]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520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[Are there differences in conversion rates between countries?]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198</Words>
  <Application>Microsoft Office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Cairo</vt:lpstr>
      <vt:lpstr>Open Sans</vt:lpstr>
      <vt:lpstr>Cambria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3</cp:revision>
  <dcterms:modified xsi:type="dcterms:W3CDTF">2025-04-20T04:51:52Z</dcterms:modified>
</cp:coreProperties>
</file>