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3" r:id="rId6"/>
    <p:sldId id="269" r:id="rId7"/>
    <p:sldId id="270" r:id="rId8"/>
    <p:sldId id="271" r:id="rId9"/>
    <p:sldId id="274" r:id="rId10"/>
    <p:sldId id="275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686410-3C39-4F0F-BF0C-D5B00C57D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2C425-CA2A-4F90-9845-E8F54BA677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7F860-7468-4392-9642-CE91124A4133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EDCF-F26E-44EE-895D-EDEC1332DD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E3988-DCF9-4D9B-AAA4-D3663DEFF3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D771-5DEE-4F98-9707-C38613D5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D8F17-4566-43ED-B9CB-57E264D86A12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77D9-D65C-4F76-BEBB-EBEEE9B2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2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992-85E4-433E-9B24-AF19EB10F769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52C8-F4F8-4136-906D-B1836B3DCE6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BEEB-E2B7-4819-AA5F-AEA7D0C41E61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1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DE76-D286-4395-B41B-0CD9A869EA85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0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2212-4EC4-4143-AA62-D70CC5E1B288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03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D5AA-7B68-49C6-AA78-BE7F43DF9F3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40B4-D2E6-468D-BB8D-2FC259E63874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526D-1100-4AAB-A5F4-F8F61963296E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9A3-2952-4C77-90BE-41A5B2FA7E5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124B-6BB0-4513-94B3-A1324FB78DD9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0B0-9FE8-430E-A2ED-0C48796655D0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4C-F44D-4FBC-B539-0389CA3FFB2B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D2F1-89B3-4985-B1D6-2CF3A1C5D293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CD55-DE4F-44CF-8A55-10A45FEE6EB9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C0D-5298-410D-9D60-42B1874D7D47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60C6-D798-41AF-952B-8FE6AB2090A1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746-C3BA-495F-BE74-5ADAC9294EB3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C8A586-C685-4EC5-9395-57A968E8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FBC-E458-4E60-BDEE-BFE0A23C3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029" y="466586"/>
            <a:ext cx="8514825" cy="1301631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Psychiatrist</a:t>
            </a:r>
            <a:br>
              <a:rPr lang="en-US" dirty="0"/>
            </a:br>
            <a:r>
              <a:rPr lang="en-US" sz="1800" dirty="0">
                <a:effectLst/>
              </a:rPr>
              <a:t>(Real-Time Sentiment Analysis of tweets on Twitter for Identifying People with Suicidal Tendencies with AI)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32B1C-D1F3-424B-BC76-FC20F4CD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1768217"/>
            <a:ext cx="7934249" cy="42189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Group# 46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Ammara Khan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FA17-BSCS-003/C/2017-2021/BSCS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Zubair Mustafa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FA17-BSCS-081/</a:t>
            </a:r>
            <a:r>
              <a:rPr lang="en-US" sz="2000" b="1"/>
              <a:t>C/2017-2021</a:t>
            </a:r>
            <a:r>
              <a:rPr lang="en-US" sz="2000" b="1" dirty="0"/>
              <a:t>/BSCS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Supervisor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Jawad Hassan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Department of Computer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Lahore Garrison University, Lahore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F9AD-2E4B-415F-BC06-B28811C6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29632" y="6182686"/>
            <a:ext cx="911939" cy="365125"/>
          </a:xfrm>
        </p:spPr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44A6-56D6-4437-8B08-BE0EAD1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4683" y="6182686"/>
            <a:ext cx="683339" cy="365125"/>
          </a:xfrm>
        </p:spPr>
        <p:txBody>
          <a:bodyPr/>
          <a:lstStyle/>
          <a:p>
            <a:fld id="{C2C8A586-C685-4EC5-9395-57A968E8B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5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AD0E-EA0A-409A-AF79-6E602E30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dirty="0"/>
              <a:t>Cases Page</a:t>
            </a:r>
          </a:p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FB6F8-0057-44A1-9517-BDEAF1D8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7BB34-DEE5-4340-B37F-B1F57BDC0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59"/>
          <a:stretch/>
        </p:blipFill>
        <p:spPr>
          <a:xfrm>
            <a:off x="1638299" y="2698750"/>
            <a:ext cx="6248401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291C7-A1F2-47E1-8419-FDAB216E2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"/>
          <a:stretch/>
        </p:blipFill>
        <p:spPr>
          <a:xfrm>
            <a:off x="1540326" y="982209"/>
            <a:ext cx="6248401" cy="170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80C59A-3253-4F5A-9D69-25576C719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3071358"/>
            <a:ext cx="6248401" cy="1626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0777F6-786B-4DBA-A8A7-E171E21CD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4823916"/>
            <a:ext cx="6248401" cy="16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1DD8-2EDB-47F6-8407-DEFCD02F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3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ACFE-C70A-4333-B00E-C54C07F4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1800"/>
            <a:ext cx="8596668" cy="366326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Health Organization. National Suicide Prevention Strategies: Progress, Examples and Indicators; World Health Organization: Geneva, Switzerland, 2018.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PK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PK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https://www.geeksforgeeks.org/software-engineering-architectural-design/ </a:t>
            </a:r>
            <a:endParaRPr lang="en-P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Michael </a:t>
            </a:r>
            <a:r>
              <a:rPr lang="en-US" sz="22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Mesfin</a:t>
            </a:r>
            <a:r>
              <a:rPr lang="en-US" sz="2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Tadesse</a:t>
            </a:r>
            <a:r>
              <a:rPr lang="en-PK" sz="2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of Suicide Ideation in Social Media Forums Using Deep Learning” </a:t>
            </a:r>
            <a:r>
              <a:rPr lang="en-PK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PK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K" sz="2200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BED-9FA7-4ED8-9687-7C3408C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9A3-2952-4C77-90BE-41A5B2FA7E5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64AE-C4CF-4FB0-A76B-8E5D128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3B65-BD7A-49E7-AFAB-28646230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32657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PK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E6A8A-B778-4297-ACA7-A7E2527B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D2F1-89B3-4985-B1D6-2CF3A1C5D293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C6AE-047D-4E68-B2B5-94FCC6D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D21-567A-47D5-BA82-CF691AF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/>
          <a:lstStyle/>
          <a:p>
            <a:r>
              <a:rPr lang="en-US" dirty="0"/>
              <a:t>Project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B5C5-7151-487E-AEEA-35B4EF3A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5000"/>
            <a:ext cx="8596668" cy="33310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first responders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(Law Enforcement Agencies/Government Officials/Health Officers)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incase of any suicide attempt.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Psychiatrist”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application project through which the Twitter users who display signs of being suicidal are identified.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target of this application are the first responders.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targets are the researchers and student to make the application more efficient and accurate.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provides access to users. The authorized users after logging into the system can view cases and modify them as required.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92CE-375F-4578-B144-D1A8FA21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93E8-1938-4AE4-BF0A-8BC5978D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3046-1DD8-4F30-866F-91E8E08B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1DB7-CBBD-4B2F-A4E2-0B7F0C6E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379911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World Health Organization, over 800,000 individuals commit themselves each 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Suicides among teenagers and young adults continue to be a major issue.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children, adolescents, and young people aged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suicide is the second highest cause of mortality.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people tweet which shows that they are in stress or depression which leads to suicide.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by this project, we hope to provide a means or a solution to control the suicide rate by identifying such people so that they can get required medical attention.</a:t>
            </a:r>
            <a:endParaRPr lang="en-PK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AC21E6-810E-45C0-89A8-E56556B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50D5BA-3EBF-45BF-B7EF-CDC9E99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r>
              <a:rPr lang="en-US" dirty="0"/>
              <a:t>15/9/2021</a:t>
            </a:r>
          </a:p>
        </p:txBody>
      </p:sp>
    </p:spTree>
    <p:extLst>
      <p:ext uri="{BB962C8B-B14F-4D97-AF65-F5344CB8AC3E}">
        <p14:creationId xmlns:p14="http://schemas.microsoft.com/office/powerpoint/2010/main" val="11613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425-40DD-471B-B212-2162F02B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/>
              <a:t>Project Objective/Scope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FDB7-6711-4B45-B866-311D7AC7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886541"/>
            <a:ext cx="8596668" cy="240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time and life.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control high suicidal rate.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first responders a solution in identifying suicidal people and provide them required medical attention.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cases as they progress.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310E-E7A6-4423-98FF-B7EEA255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7D07692-812B-408D-B13F-51ADAEAA52FF}"/>
              </a:ext>
            </a:extLst>
          </p:cNvPr>
          <p:cNvSpPr txBox="1">
            <a:spLocks/>
          </p:cNvSpPr>
          <p:nvPr/>
        </p:nvSpPr>
        <p:spPr>
          <a:xfrm>
            <a:off x="7161590" y="604136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15/9/2021</a:t>
            </a:r>
          </a:p>
        </p:txBody>
      </p:sp>
    </p:spTree>
    <p:extLst>
      <p:ext uri="{BB962C8B-B14F-4D97-AF65-F5344CB8AC3E}">
        <p14:creationId xmlns:p14="http://schemas.microsoft.com/office/powerpoint/2010/main" val="122350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A8FC-E52C-4DCF-83B7-0AD1E3BC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Tools/Technology/Technique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39A0-663E-43FD-9F51-22875724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5324"/>
            <a:ext cx="9021837" cy="2563133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 (for backend development).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(to retrieve real-time tweets).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Text/Visual Studio Code (for project Development).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(HTML, CSS, JavaScript for frontend development).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Intelligence/Machine Learning (for sentiment prediction).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850D-05CF-41BF-872D-CDDE6B23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68D3-DF29-4CB9-BE12-F78D4797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090A-3915-4E5C-BF58-9F7888F8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Milestones/Deliverables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7BDE-D892-41FB-B810-1F617592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912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for Twitter Development account.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suitable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Backend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Frontend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B2EF-10D2-408E-84AD-9F31D8AC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50032-3107-499D-8045-F6738640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0998-6E71-44F9-922C-C5C6E7C8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543"/>
          </a:xfrm>
        </p:spPr>
        <p:txBody>
          <a:bodyPr>
            <a:normAutofit/>
          </a:bodyPr>
          <a:lstStyle/>
          <a:p>
            <a:r>
              <a:rPr lang="en-US" dirty="0"/>
              <a:t>Project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157A-6A99-4658-BCE2-ADA1F909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20" y="165984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takes tweets from twitter through its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sentiment analysis on the tweets for prediction.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either predicts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Suicidal Post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Non-Suicidal Post.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Suicidal Post is saved in the database including its additional information. Non-Suicidal Posts are discarded.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web-based frontend displays the tweet, user’s profile link, tweet link and status after retrieving data from the 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additional modification functions like Update Status to Delete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47C2-7076-48A5-B2B8-F17EBE24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7CBF-B1B9-46EA-8F8D-8E6C5969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BC6D-2DEC-4C69-BD52-AF79A75B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11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2C8-748A-40ED-8F1C-32398D1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2"/>
            <a:ext cx="8858552" cy="412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Identifying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user profiles who 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suicidal or show the signs of being suicidal was focused on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 this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detection model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was developed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based on a collection of certain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keywords.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identify Twitter accounts, linguistic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emotional features are used.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earning techniques (mostly deep learning)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were applied to detect suicidal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behaviour using classifiers. Furthermore, 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-based system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employed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detect suicidal thoughts. </a:t>
            </a:r>
            <a:endParaRPr lang="en-P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improve the outcomes of the suicidal profile identification in the future by defining the degree of suicidality more precisely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y, add more features like sending Direct Messages (DMs) to the identified users’ followers about the user being identified as suicidal.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1C43-7F90-4A57-A459-16676385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4D2C7-82C3-4B3F-BADF-06ED29C4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C127-0A35-4501-B16A-A9D7BC7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Result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514B-8B40-42A9-8593-55FEA3DD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FBDA-C243-4F2F-A46C-2DD1A6E7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9A3-2952-4C77-90BE-41A5B2FA7E56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81239-37CF-47C7-9F78-C3ABE4A0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586-C685-4EC5-9395-57A968E8B7E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1FA47-D0A2-4002-8FDC-4B17753E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86" y="1669408"/>
            <a:ext cx="7496116" cy="43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9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674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    The Psychiatrist (Real-Time Sentiment Analysis of tweets on Twitter for Identifying People with Suicidal Tendencies with AI)</vt:lpstr>
      <vt:lpstr>Project Introduction </vt:lpstr>
      <vt:lpstr>Problem Description</vt:lpstr>
      <vt:lpstr>Project Objective/Scope</vt:lpstr>
      <vt:lpstr>Tools/Technology/Technique</vt:lpstr>
      <vt:lpstr>Project Milestones/Deliverables</vt:lpstr>
      <vt:lpstr>Project Method</vt:lpstr>
      <vt:lpstr>Conclusion</vt:lpstr>
      <vt:lpstr>Result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Project/Thesis</dc:title>
  <dc:creator>taimoor hassan</dc:creator>
  <cp:lastModifiedBy>Ammara Khan</cp:lastModifiedBy>
  <cp:revision>89</cp:revision>
  <dcterms:created xsi:type="dcterms:W3CDTF">2017-12-17T10:38:12Z</dcterms:created>
  <dcterms:modified xsi:type="dcterms:W3CDTF">2021-09-15T03:44:21Z</dcterms:modified>
</cp:coreProperties>
</file>