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B630-E528-44CF-ADAA-94A2043DF7B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E2BB-DB36-4F27-BA1A-717845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B630-E528-44CF-ADAA-94A2043DF7B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E2BB-DB36-4F27-BA1A-717845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B630-E528-44CF-ADAA-94A2043DF7B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E2BB-DB36-4F27-BA1A-717845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B630-E528-44CF-ADAA-94A2043DF7B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E2BB-DB36-4F27-BA1A-717845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B630-E528-44CF-ADAA-94A2043DF7B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E2BB-DB36-4F27-BA1A-717845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0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B630-E528-44CF-ADAA-94A2043DF7B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E2BB-DB36-4F27-BA1A-717845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3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B630-E528-44CF-ADAA-94A2043DF7B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E2BB-DB36-4F27-BA1A-717845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8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B630-E528-44CF-ADAA-94A2043DF7B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E2BB-DB36-4F27-BA1A-717845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B630-E528-44CF-ADAA-94A2043DF7B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E2BB-DB36-4F27-BA1A-717845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B630-E528-44CF-ADAA-94A2043DF7B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E2BB-DB36-4F27-BA1A-717845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B630-E528-44CF-ADAA-94A2043DF7B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E2BB-DB36-4F27-BA1A-717845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BB630-E528-44CF-ADAA-94A2043DF7B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EE2BB-DB36-4F27-BA1A-717845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Video Captioning Papers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9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ShowandTell: </a:t>
            </a:r>
            <a:r>
              <a:rPr lang="en-US" dirty="0" err="1" smtClean="0"/>
              <a:t>ANeuralImageCaptionGenerator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745" y="2119745"/>
            <a:ext cx="8063346" cy="40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2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Used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655" y="2306783"/>
            <a:ext cx="7398327" cy="39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8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err="1" smtClean="0"/>
              <a:t>Architeccture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691" y="1690688"/>
            <a:ext cx="9144000" cy="46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Unit OF LSTM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380" y="1966335"/>
            <a:ext cx="6068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4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327563"/>
            <a:ext cx="8188036" cy="39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0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Video Captioning Papers</vt:lpstr>
      <vt:lpstr>ShowandTell: ANeuralImageCaptionGenerator</vt:lpstr>
      <vt:lpstr>Dataset Used  </vt:lpstr>
      <vt:lpstr>System Architeccture </vt:lpstr>
      <vt:lpstr>Single Unit OF LSTM</vt:lpstr>
      <vt:lpstr>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Captioning Papers</dc:title>
  <dc:creator>Asad</dc:creator>
  <cp:lastModifiedBy>Asad</cp:lastModifiedBy>
  <cp:revision>4</cp:revision>
  <dcterms:created xsi:type="dcterms:W3CDTF">2017-11-30T03:31:09Z</dcterms:created>
  <dcterms:modified xsi:type="dcterms:W3CDTF">2017-11-30T10:25:24Z</dcterms:modified>
</cp:coreProperties>
</file>