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68380D-D434-4B6B-B2E4-1126D2D1427D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6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05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8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8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6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1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85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3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6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4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3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1BF70-D1E9-46BF-8A78-C77875C9B57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8132-AD07-44B6-90DA-0EE52E6F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22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FC57-158E-4092-90C5-B79AE067F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96975"/>
            <a:ext cx="8029576" cy="1309688"/>
          </a:xfrm>
        </p:spPr>
        <p:txBody>
          <a:bodyPr>
            <a:normAutofit/>
          </a:bodyPr>
          <a:lstStyle/>
          <a:p>
            <a:r>
              <a:rPr lang="en-US" sz="6000" dirty="0"/>
              <a:t>BIG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7ECA5-6C03-4767-B673-AE90A4B39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4" y="3524250"/>
            <a:ext cx="8791575" cy="17716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Big data crusade</a:t>
            </a:r>
          </a:p>
          <a:p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Ammar hanif</a:t>
            </a:r>
          </a:p>
          <a:p>
            <a:r>
              <a:rPr lang="en-US" sz="1800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Aytan</a:t>
            </a: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asgarli</a:t>
            </a: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endParaRPr lang="en-US" sz="2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F6E952E-E821-4592-BC21-27F76118025C}"/>
              </a:ext>
            </a:extLst>
          </p:cNvPr>
          <p:cNvSpPr txBox="1">
            <a:spLocks/>
          </p:cNvSpPr>
          <p:nvPr/>
        </p:nvSpPr>
        <p:spPr>
          <a:xfrm>
            <a:off x="2028824" y="2659063"/>
            <a:ext cx="8791575" cy="674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Inclusion Dependency Discovery in </a:t>
            </a:r>
            <a:r>
              <a:rPr lang="en-US" sz="3300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Akka</a:t>
            </a:r>
            <a:r>
              <a:rPr lang="en-US" sz="33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homework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471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FD11-B9C2-4BB6-BD25-B91BC00D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Code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15D7-CD7A-4EC2-BAEC-6C766A9DF7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Reading CSV </a:t>
            </a:r>
            <a:r>
              <a:rPr lang="en-US" sz="2000" dirty="0" err="1"/>
              <a:t>DataThe</a:t>
            </a:r>
            <a:r>
              <a:rPr lang="en-US" sz="2000" dirty="0"/>
              <a:t> </a:t>
            </a:r>
            <a:r>
              <a:rPr lang="en-US" sz="2000" dirty="0" err="1"/>
              <a:t>CsvReaderHelper</a:t>
            </a:r>
            <a:r>
              <a:rPr lang="en-US" sz="2000" dirty="0"/>
              <a:t> reads CSV files using </a:t>
            </a:r>
            <a:r>
              <a:rPr lang="en-US" sz="2000" dirty="0" err="1"/>
              <a:t>OpenCSV</a:t>
            </a:r>
            <a:r>
              <a:rPr lang="en-US" sz="2000" dirty="0"/>
              <a:t>. It splits each file into: A list of column names (the first row of the CSV). A list of rows containing the actual data (everything after the first row). This data is stored in a Map &lt;String, Object&gt; (where "Columns" is the key for the column names, and "Rows" is the key for the data rows).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5371E-1AF5-48B4-A23E-8D0F46773F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2. Passing the Tables </a:t>
            </a:r>
            <a:r>
              <a:rPr lang="en-US" sz="2000" dirty="0" err="1"/>
              <a:t>AroundIn</a:t>
            </a:r>
            <a:r>
              <a:rPr lang="en-US" sz="2000" dirty="0"/>
              <a:t> Main, we read the CSV files for tpch_part.csv, tpch_customer.csv, and tpch_lineitem.csv. We then put each table’s data (column names + rows) into a list called </a:t>
            </a:r>
            <a:r>
              <a:rPr lang="en-US" sz="2000" dirty="0" err="1"/>
              <a:t>allTables</a:t>
            </a:r>
            <a:r>
              <a:rPr lang="en-US" sz="2000" dirty="0"/>
              <a:t>. This </a:t>
            </a:r>
            <a:r>
              <a:rPr lang="en-US" sz="2000" dirty="0" err="1"/>
              <a:t>allTables</a:t>
            </a:r>
            <a:r>
              <a:rPr lang="en-US" sz="2000" dirty="0"/>
              <a:t> list is wrapped inside a </a:t>
            </a:r>
            <a:r>
              <a:rPr lang="en-US" sz="2000" dirty="0" err="1"/>
              <a:t>CheckData</a:t>
            </a:r>
            <a:r>
              <a:rPr lang="en-US" sz="2000" dirty="0"/>
              <a:t> object and sent to the </a:t>
            </a:r>
            <a:r>
              <a:rPr lang="en-US" sz="2000" dirty="0" err="1"/>
              <a:t>MasterActor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212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4BADEF-CA11-4E4A-86B2-C746ADFB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and Messaging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4D5757D-8C8B-4094-9207-79927E4E7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MasterActor</a:t>
            </a:r>
            <a:r>
              <a:rPr lang="en-US" sz="2600" dirty="0"/>
              <a:t>:</a:t>
            </a:r>
            <a:r>
              <a:rPr lang="en-US" sz="2800" dirty="0"/>
              <a:t> </a:t>
            </a:r>
            <a:r>
              <a:rPr lang="en-US" sz="2000" dirty="0"/>
              <a:t>Receives </a:t>
            </a:r>
            <a:r>
              <a:rPr lang="en-US" sz="2000" dirty="0" err="1"/>
              <a:t>CheckData</a:t>
            </a:r>
            <a:r>
              <a:rPr lang="en-US" sz="2000" dirty="0"/>
              <a:t>. Creates </a:t>
            </a:r>
            <a:r>
              <a:rPr lang="en-US" sz="2000" dirty="0" err="1"/>
              <a:t>DependencyWorker</a:t>
            </a:r>
            <a:r>
              <a:rPr lang="en-US" sz="2000" dirty="0"/>
              <a:t> actor and sends </a:t>
            </a:r>
            <a:r>
              <a:rPr lang="en-US" sz="2000" dirty="0" err="1"/>
              <a:t>CheckData</a:t>
            </a:r>
            <a:r>
              <a:rPr lang="en-US" sz="2000" dirty="0"/>
              <a:t> to it.</a:t>
            </a:r>
          </a:p>
          <a:p>
            <a:r>
              <a:rPr lang="en-US" sz="2600" dirty="0" err="1"/>
              <a:t>DependencyWorker</a:t>
            </a:r>
            <a:r>
              <a:rPr lang="en-US" sz="2600" dirty="0"/>
              <a:t>:</a:t>
            </a:r>
            <a:r>
              <a:rPr lang="en-US" sz="2000" dirty="0"/>
              <a:t> Checks inclusion dependencies by comparing columns within and across tables. Logs messages and sends </a:t>
            </a:r>
            <a:r>
              <a:rPr lang="en-US" sz="2000" dirty="0" err="1"/>
              <a:t>WorkerResult</a:t>
            </a:r>
            <a:r>
              <a:rPr lang="en-US" sz="2000" dirty="0"/>
              <a:t> to </a:t>
            </a:r>
            <a:r>
              <a:rPr lang="en-US" sz="2000" dirty="0" err="1"/>
              <a:t>ResultCollector</a:t>
            </a:r>
            <a:r>
              <a:rPr lang="en-US" sz="2000" dirty="0"/>
              <a:t> and/or </a:t>
            </a:r>
            <a:r>
              <a:rPr lang="en-US" sz="2000" dirty="0" err="1"/>
              <a:t>MinerActor</a:t>
            </a:r>
            <a:r>
              <a:rPr lang="en-US" sz="2000" dirty="0"/>
              <a:t>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96F0ED8-48F9-4CD4-ACAA-24DDA9ECFF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DependencyMiner</a:t>
            </a:r>
            <a:r>
              <a:rPr lang="en-US" sz="2600" dirty="0"/>
              <a:t>:</a:t>
            </a:r>
            <a:r>
              <a:rPr lang="en-US" sz="2000" dirty="0"/>
              <a:t> Collects results from workers to identify mismatches. Detects if inclusion dependency is broken.</a:t>
            </a:r>
          </a:p>
          <a:p>
            <a:r>
              <a:rPr lang="en-US" sz="2600" dirty="0" err="1"/>
              <a:t>ResultCollector</a:t>
            </a:r>
            <a:r>
              <a:rPr lang="en-US" sz="2600" dirty="0"/>
              <a:t>: </a:t>
            </a:r>
            <a:r>
              <a:rPr lang="en-US" sz="2000" dirty="0"/>
              <a:t>Writes all logs (including ⊂ results) to results.txt. Controls start/stop messages.</a:t>
            </a:r>
          </a:p>
        </p:txBody>
      </p:sp>
    </p:spTree>
    <p:extLst>
      <p:ext uri="{BB962C8B-B14F-4D97-AF65-F5344CB8AC3E}">
        <p14:creationId xmlns:p14="http://schemas.microsoft.com/office/powerpoint/2010/main" val="290054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</TotalTime>
  <Words>254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BIG DATA SYSTEMS</vt:lpstr>
      <vt:lpstr>What the Code Does</vt:lpstr>
      <vt:lpstr>Actors and Messaging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SYSTEMS</dc:title>
  <dc:creator>Ammar Hanif</dc:creator>
  <cp:lastModifiedBy>Ammar Hanif</cp:lastModifiedBy>
  <cp:revision>3</cp:revision>
  <dcterms:created xsi:type="dcterms:W3CDTF">2025-01-02T22:12:53Z</dcterms:created>
  <dcterms:modified xsi:type="dcterms:W3CDTF">2025-01-02T22:39:44Z</dcterms:modified>
</cp:coreProperties>
</file>