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4" r:id="rId3"/>
    <p:sldId id="285" r:id="rId4"/>
    <p:sldId id="312" r:id="rId5"/>
    <p:sldId id="286" r:id="rId6"/>
    <p:sldId id="306" r:id="rId7"/>
    <p:sldId id="309" r:id="rId8"/>
    <p:sldId id="313" r:id="rId9"/>
    <p:sldId id="287" r:id="rId10"/>
    <p:sldId id="296" r:id="rId11"/>
    <p:sldId id="314" r:id="rId12"/>
    <p:sldId id="319" r:id="rId13"/>
    <p:sldId id="320" r:id="rId14"/>
    <p:sldId id="321" r:id="rId15"/>
    <p:sldId id="307" r:id="rId16"/>
    <p:sldId id="297" r:id="rId17"/>
    <p:sldId id="298" r:id="rId18"/>
    <p:sldId id="294" r:id="rId19"/>
    <p:sldId id="310" r:id="rId20"/>
    <p:sldId id="311" r:id="rId21"/>
    <p:sldId id="288" r:id="rId22"/>
    <p:sldId id="315" r:id="rId23"/>
    <p:sldId id="316" r:id="rId24"/>
    <p:sldId id="323" r:id="rId25"/>
    <p:sldId id="324" r:id="rId26"/>
    <p:sldId id="289" r:id="rId27"/>
    <p:sldId id="318" r:id="rId28"/>
    <p:sldId id="325" r:id="rId29"/>
    <p:sldId id="31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5E6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022" autoAdjust="0"/>
  </p:normalViewPr>
  <p:slideViewPr>
    <p:cSldViewPr>
      <p:cViewPr varScale="1">
        <p:scale>
          <a:sx n="69" d="100"/>
          <a:sy n="69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9E3F2D5-F710-40C3-A8B6-72254AEB1EC7}" type="datetimeFigureOut">
              <a:rPr lang="ar-JO" smtClean="0"/>
              <a:pPr/>
              <a:t>08/07/1434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FF30143-ED0A-442C-A131-7A40B97EF185}" type="slidenum">
              <a:rPr lang="ar-JO" smtClean="0"/>
              <a:pPr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xmlns="" val="416856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 from the elbow that were learned</a:t>
            </a:r>
            <a:r>
              <a:rPr lang="en-US" baseline="0" dirty="0" smtClean="0"/>
              <a:t> to correspond to this particular arm configuration provide the evidence sufficient to choose the correct lower arm candidate. These features will be called the “linking features” for the arm parts.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6330D-E49F-4F94-A5A4-F5514DC8D3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254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775AD2-C938-45E3-9EC1-AD4BACE44675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136F59-AD00-44C1-8FEA-47E3621A7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33400"/>
            <a:ext cx="69342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Using linking features in learning Non-parametric part models *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886200"/>
            <a:ext cx="6477000" cy="1905000"/>
          </a:xfrm>
          <a:prstGeom prst="rect">
            <a:avLst/>
          </a:prstGeom>
        </p:spPr>
        <p:txBody>
          <a:bodyPr vert="horz" anchor="b">
            <a:normAutofit fontScale="60000" lnSpcReduction="20000"/>
          </a:bodyPr>
          <a:lstStyle/>
          <a:p>
            <a:pPr algn="ctr"/>
            <a:r>
              <a:rPr lang="en-US" sz="6100" dirty="0" err="1" smtClean="0"/>
              <a:t>Ammar</a:t>
            </a:r>
            <a:r>
              <a:rPr lang="en-US" sz="6100" dirty="0" smtClean="0"/>
              <a:t> </a:t>
            </a:r>
            <a:r>
              <a:rPr lang="en-US" sz="6100" dirty="0" err="1" smtClean="0"/>
              <a:t>Kamal</a:t>
            </a:r>
            <a:r>
              <a:rPr lang="en-US" sz="6100" dirty="0" smtClean="0"/>
              <a:t> </a:t>
            </a:r>
            <a:r>
              <a:rPr lang="en-US" sz="6100" dirty="0" err="1" smtClean="0"/>
              <a:t>Hattab</a:t>
            </a:r>
            <a:endParaRPr lang="en-US" sz="6100" dirty="0" smtClean="0"/>
          </a:p>
          <a:p>
            <a:pPr algn="ctr"/>
            <a:endParaRPr lang="en-US" sz="5300" b="1" dirty="0" smtClean="0"/>
          </a:p>
          <a:p>
            <a:pPr algn="ctr"/>
            <a:r>
              <a:rPr lang="en-US" sz="5300" dirty="0" smtClean="0"/>
              <a:t>ENGN2560 Final Project Presentation</a:t>
            </a:r>
          </a:p>
          <a:p>
            <a:pPr algn="ctr"/>
            <a:r>
              <a:rPr lang="en-US" sz="5300" dirty="0" smtClean="0"/>
              <a:t>May 17, 2013</a:t>
            </a:r>
          </a:p>
          <a:p>
            <a:pPr algn="ctr"/>
            <a:endParaRPr lang="ar-JO" sz="4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90800" y="6172200"/>
            <a:ext cx="484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Leonid Karlinsky, Shimon </a:t>
            </a:r>
            <a:r>
              <a:rPr lang="en-US" dirty="0" err="1" smtClean="0"/>
              <a:t>Ullman</a:t>
            </a:r>
            <a:r>
              <a:rPr lang="en-US" dirty="0" smtClean="0"/>
              <a:t>, ECCV (3) 2012 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using boxes only to collect features for different parts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Adding two circles to both ends enhances finding candidate part centers</a:t>
            </a:r>
            <a:endParaRPr lang="ar-J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Adding </a:t>
            </a:r>
            <a:r>
              <a:rPr lang="en-US" dirty="0" smtClean="0"/>
              <a:t>Two </a:t>
            </a:r>
            <a:r>
              <a:rPr lang="en-US" dirty="0" smtClean="0"/>
              <a:t>Circles</a:t>
            </a:r>
            <a:endParaRPr lang="ar-JO" dirty="0"/>
          </a:p>
        </p:txBody>
      </p:sp>
      <p:pic>
        <p:nvPicPr>
          <p:cNvPr id="4098" name="Picture 2" descr="C:\Users\mariam\Documents\MATLAB\Results\Latest\PartsWithCirc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192073"/>
            <a:ext cx="4191000" cy="2361127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1066800" y="3962400"/>
            <a:ext cx="2612571" cy="3048000"/>
            <a:chOff x="1143000" y="2819400"/>
            <a:chExt cx="2612571" cy="3048000"/>
          </a:xfrm>
        </p:grpSpPr>
        <p:pic>
          <p:nvPicPr>
            <p:cNvPr id="1028" name="Picture 4" descr="C:\Users\mariam\Documents\MATLAB\MySecondModel\Working\AmmarDataSet\Training\img-00122.png"/>
            <p:cNvPicPr>
              <a:picLocks noChangeAspect="1" noChangeArrowheads="1"/>
            </p:cNvPicPr>
            <p:nvPr/>
          </p:nvPicPr>
          <p:blipFill>
            <a:blip r:embed="rId3" cstate="print"/>
            <a:srcRect l="52083" t="51771" r="22917" b="-3542"/>
            <a:stretch>
              <a:fillRect/>
            </a:stretch>
          </p:blipFill>
          <p:spPr bwMode="auto">
            <a:xfrm>
              <a:off x="1143000" y="2819400"/>
              <a:ext cx="2612571" cy="3048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 rot="3607816">
              <a:off x="1986516" y="3691929"/>
              <a:ext cx="782843" cy="16271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733800"/>
              <a:ext cx="762000" cy="762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JO">
                <a:solidFill>
                  <a:schemeClr val="dk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295400" y="4524375"/>
              <a:ext cx="762000" cy="762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JO">
                <a:solidFill>
                  <a:schemeClr val="dk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3201157">
            <a:off x="3604372" y="2109866"/>
            <a:ext cx="665709" cy="961579"/>
            <a:chOff x="7239000" y="2133600"/>
            <a:chExt cx="685800" cy="990600"/>
          </a:xfrm>
        </p:grpSpPr>
        <p:sp>
          <p:nvSpPr>
            <p:cNvPr id="18" name="Rectangle 17"/>
            <p:cNvSpPr/>
            <p:nvPr/>
          </p:nvSpPr>
          <p:spPr>
            <a:xfrm>
              <a:off x="7239000" y="2286000"/>
              <a:ext cx="685800" cy="838200"/>
            </a:xfrm>
            <a:prstGeom prst="rect">
              <a:avLst/>
            </a:prstGeom>
            <a:solidFill>
              <a:srgbClr val="D5E63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7581900" y="2286000"/>
              <a:ext cx="0" cy="838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239000" y="21336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Finding Correct Voting Locations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test image feature votes for candidate center locations (using Nearest Neighbors)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correct candidate center </a:t>
            </a:r>
            <a:r>
              <a:rPr lang="en-US" dirty="0" smtClean="0"/>
              <a:t>locations could be found by adding</a:t>
            </a:r>
          </a:p>
          <a:p>
            <a:pPr lvl="1"/>
            <a:r>
              <a:rPr lang="en-US" dirty="0" smtClean="0"/>
              <a:t> the </a:t>
            </a:r>
            <a:r>
              <a:rPr lang="en-US" b="1" dirty="0" smtClean="0"/>
              <a:t>offset </a:t>
            </a:r>
            <a:r>
              <a:rPr lang="en-US" dirty="0" smtClean="0"/>
              <a:t>between training Nearest Neighbors features and their center locations</a:t>
            </a:r>
          </a:p>
          <a:p>
            <a:r>
              <a:rPr lang="en-US" dirty="0" smtClean="0"/>
              <a:t>to the feature location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Finding Correct Voting Locations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Eye Feature</a:t>
            </a:r>
            <a:endParaRPr lang="ar-JO" dirty="0"/>
          </a:p>
        </p:txBody>
      </p:sp>
      <p:pic>
        <p:nvPicPr>
          <p:cNvPr id="3074" name="Picture 2" descr="C:\Users\mariam\Documents\MATLAB\Results\Eye.jpg"/>
          <p:cNvPicPr>
            <a:picLocks noChangeAspect="1" noChangeArrowheads="1"/>
          </p:cNvPicPr>
          <p:nvPr/>
        </p:nvPicPr>
        <p:blipFill>
          <a:blip r:embed="rId2" cstate="print"/>
          <a:srcRect l="20206" t="11955" r="18054" b="2366"/>
          <a:stretch>
            <a:fillRect/>
          </a:stretch>
        </p:blipFill>
        <p:spPr bwMode="auto">
          <a:xfrm>
            <a:off x="2362200" y="2971800"/>
            <a:ext cx="41910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Finding Correct Voting Locations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Eye Feature Nearest Neighbors</a:t>
            </a:r>
            <a:endParaRPr lang="ar-JO" dirty="0"/>
          </a:p>
        </p:txBody>
      </p:sp>
      <p:pic>
        <p:nvPicPr>
          <p:cNvPr id="4098" name="Picture 2" descr="C:\Users\mariam\Documents\MATLAB\Results\EyeNearestNeihb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13011151" cy="6210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Finding Correct Voting Locations</a:t>
            </a:r>
            <a:endParaRPr lang="ar-JO" dirty="0"/>
          </a:p>
        </p:txBody>
      </p:sp>
      <p:grpSp>
        <p:nvGrpSpPr>
          <p:cNvPr id="32" name="Group 31"/>
          <p:cNvGrpSpPr/>
          <p:nvPr/>
        </p:nvGrpSpPr>
        <p:grpSpPr>
          <a:xfrm>
            <a:off x="533400" y="2286000"/>
            <a:ext cx="3657600" cy="4495800"/>
            <a:chOff x="533400" y="2286000"/>
            <a:chExt cx="3657600" cy="4495800"/>
          </a:xfrm>
        </p:grpSpPr>
        <p:pic>
          <p:nvPicPr>
            <p:cNvPr id="4" name="Picture 2" descr="C:\Users\mariam\Documents\MATLAB\Results\Eye.jpg"/>
            <p:cNvPicPr>
              <a:picLocks noChangeAspect="1" noChangeArrowheads="1"/>
            </p:cNvPicPr>
            <p:nvPr/>
          </p:nvPicPr>
          <p:blipFill>
            <a:blip r:embed="rId2" cstate="print"/>
            <a:srcRect l="35402" t="11955" r="43145" b="46792"/>
            <a:stretch>
              <a:fillRect/>
            </a:stretch>
          </p:blipFill>
          <p:spPr bwMode="auto">
            <a:xfrm>
              <a:off x="533400" y="2819400"/>
              <a:ext cx="3657600" cy="39624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85800" y="2286000"/>
              <a:ext cx="333431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Eye Feature (Test Image)</a:t>
              </a:r>
              <a:endParaRPr lang="ar-JO" sz="2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76800" y="2286000"/>
            <a:ext cx="4025846" cy="3756212"/>
            <a:chOff x="4876800" y="2286000"/>
            <a:chExt cx="4025846" cy="375621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0" y="3352800"/>
              <a:ext cx="3810000" cy="2689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876800" y="2286000"/>
              <a:ext cx="4025846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b="1" dirty="0" smtClean="0"/>
                <a:t>One of the Nearest Neighbors</a:t>
              </a:r>
            </a:p>
            <a:p>
              <a:pPr algn="ctr"/>
              <a:r>
                <a:rPr lang="en-US" sz="2400" b="1" dirty="0" smtClean="0"/>
                <a:t>(Training Image)</a:t>
              </a:r>
              <a:endParaRPr lang="ar-JO" sz="2400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6781800" y="4572000"/>
            <a:ext cx="152400" cy="38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4495800"/>
            <a:ext cx="152400" cy="38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828800" y="4738255"/>
            <a:ext cx="1835759" cy="660277"/>
            <a:chOff x="1828800" y="4738255"/>
            <a:chExt cx="1835759" cy="660277"/>
          </a:xfrm>
        </p:grpSpPr>
        <p:sp>
          <p:nvSpPr>
            <p:cNvPr id="22" name="5-Point Star 21"/>
            <p:cNvSpPr/>
            <p:nvPr/>
          </p:nvSpPr>
          <p:spPr>
            <a:xfrm>
              <a:off x="2078180" y="4738255"/>
              <a:ext cx="304800" cy="304800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5029200"/>
              <a:ext cx="183575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Candidate Center</a:t>
              </a:r>
              <a:endParaRPr lang="ar-JO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29400" y="4835235"/>
            <a:ext cx="1641027" cy="639497"/>
            <a:chOff x="6629400" y="4835235"/>
            <a:chExt cx="1641027" cy="639497"/>
          </a:xfrm>
        </p:grpSpPr>
        <p:sp>
          <p:nvSpPr>
            <p:cNvPr id="21" name="5-Point Star 20"/>
            <p:cNvSpPr/>
            <p:nvPr/>
          </p:nvSpPr>
          <p:spPr>
            <a:xfrm>
              <a:off x="6830290" y="4835235"/>
              <a:ext cx="304800" cy="304800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29400" y="5105400"/>
              <a:ext cx="164102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Training Center</a:t>
              </a:r>
              <a:endParaRPr lang="ar-JO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33600" y="4355068"/>
            <a:ext cx="4724400" cy="445532"/>
            <a:chOff x="2133600" y="4355068"/>
            <a:chExt cx="4724400" cy="445532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2133600" y="4648200"/>
              <a:ext cx="47244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glow rad="63500">
                <a:schemeClr val="bg2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10000" y="4355068"/>
              <a:ext cx="168552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Using the offset</a:t>
              </a:r>
              <a:endParaRPr lang="ar-JO" b="1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9600" y="1524000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Voting of </a:t>
            </a:r>
            <a:r>
              <a:rPr lang="en-US" sz="2800" dirty="0" smtClean="0"/>
              <a:t>the </a:t>
            </a:r>
            <a:r>
              <a:rPr lang="en-US" sz="2800" b="1" dirty="0" smtClean="0"/>
              <a:t>Head Center </a:t>
            </a:r>
            <a:r>
              <a:rPr lang="en-US" sz="2800" dirty="0" smtClean="0"/>
              <a:t>Location</a:t>
            </a:r>
            <a:endParaRPr lang="ar-JO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Finding Correct Voting Locations</a:t>
            </a:r>
            <a:endParaRPr lang="ar-JO" dirty="0"/>
          </a:p>
        </p:txBody>
      </p:sp>
      <p:pic>
        <p:nvPicPr>
          <p:cNvPr id="4" name="Picture 3" descr="C:\Users\mariam\Documents\MATLAB\Results\Latest\OneFeatureVotingOfNNOffsets.jpg"/>
          <p:cNvPicPr>
            <a:picLocks noChangeAspect="1" noChangeArrowheads="1"/>
          </p:cNvPicPr>
          <p:nvPr/>
        </p:nvPicPr>
        <p:blipFill>
          <a:blip r:embed="rId2" cstate="print"/>
          <a:srcRect l="26760" t="15000" r="21127"/>
          <a:stretch>
            <a:fillRect/>
          </a:stretch>
        </p:blipFill>
        <p:spPr bwMode="auto">
          <a:xfrm>
            <a:off x="990600" y="3048000"/>
            <a:ext cx="2819400" cy="2590800"/>
          </a:xfrm>
          <a:prstGeom prst="rect">
            <a:avLst/>
          </a:prstGeom>
          <a:noFill/>
        </p:spPr>
      </p:pic>
      <p:pic>
        <p:nvPicPr>
          <p:cNvPr id="5" name="Picture 4" descr="C:\Users\mariam\Documents\MATLAB\Results\Latest\GHT_Head.jpg"/>
          <p:cNvPicPr>
            <a:picLocks noChangeAspect="1" noChangeArrowheads="1"/>
          </p:cNvPicPr>
          <p:nvPr/>
        </p:nvPicPr>
        <p:blipFill>
          <a:blip r:embed="rId3" cstate="print"/>
          <a:srcRect l="31149" t="14111" r="34297" b="8589"/>
          <a:stretch>
            <a:fillRect/>
          </a:stretch>
        </p:blipFill>
        <p:spPr bwMode="auto">
          <a:xfrm>
            <a:off x="4267200" y="3048000"/>
            <a:ext cx="4495800" cy="4800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2590800"/>
            <a:ext cx="22649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/>
              <a:t>Using the Eye Feature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2388" y="2590800"/>
            <a:ext cx="34558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/>
              <a:t>Using All the Feature In the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9797" y="5715000"/>
            <a:ext cx="20730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25 voting locations </a:t>
            </a:r>
            <a:endParaRPr lang="ar-JO" b="1" dirty="0"/>
          </a:p>
        </p:txBody>
      </p:sp>
      <p:sp>
        <p:nvSpPr>
          <p:cNvPr id="10" name="Rectangle 9"/>
          <p:cNvSpPr/>
          <p:nvPr/>
        </p:nvSpPr>
        <p:spPr>
          <a:xfrm>
            <a:off x="609600" y="1524000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Voting of </a:t>
            </a:r>
            <a:r>
              <a:rPr lang="en-US" sz="2800" dirty="0" smtClean="0"/>
              <a:t>the </a:t>
            </a:r>
            <a:r>
              <a:rPr lang="en-US" sz="2800" b="1" dirty="0" smtClean="0"/>
              <a:t>Head Center </a:t>
            </a:r>
            <a:r>
              <a:rPr lang="en-US" sz="2800" dirty="0" smtClean="0"/>
              <a:t>Location</a:t>
            </a:r>
            <a:endParaRPr lang="ar-J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Finding Correct Voting Locations</a:t>
            </a:r>
            <a:endParaRPr lang="ar-JO" dirty="0"/>
          </a:p>
        </p:txBody>
      </p:sp>
      <p:pic>
        <p:nvPicPr>
          <p:cNvPr id="5123" name="Picture 3" descr="C:\Users\mariam\Documents\MATLAB\Results\Latest\GHT_Tors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7239000" cy="407831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09600" y="1524000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Voting of </a:t>
            </a:r>
            <a:r>
              <a:rPr lang="en-US" sz="2800" dirty="0" smtClean="0"/>
              <a:t>the </a:t>
            </a:r>
            <a:r>
              <a:rPr lang="en-US" sz="2800" b="1" dirty="0" smtClean="0"/>
              <a:t>Torso Center </a:t>
            </a:r>
            <a:r>
              <a:rPr lang="en-US" sz="2800" dirty="0" smtClean="0"/>
              <a:t>Location</a:t>
            </a:r>
            <a:endParaRPr lang="ar-J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Finding Correct Voting Locations</a:t>
            </a:r>
            <a:endParaRPr lang="ar-JO" dirty="0"/>
          </a:p>
        </p:txBody>
      </p:sp>
      <p:pic>
        <p:nvPicPr>
          <p:cNvPr id="4" name="Picture 2" descr="C:\Users\mariam\Documents\MATLAB\Results\Latest\GHT_LeftH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7239000" cy="407831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15240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Voting of </a:t>
            </a:r>
            <a:r>
              <a:rPr lang="en-US" sz="2800" dirty="0" smtClean="0"/>
              <a:t>the </a:t>
            </a:r>
            <a:r>
              <a:rPr lang="en-US" sz="2800" b="1" dirty="0" smtClean="0"/>
              <a:t>Upper Left Arm Center </a:t>
            </a:r>
            <a:r>
              <a:rPr lang="en-US" sz="2800" dirty="0" smtClean="0"/>
              <a:t>Location</a:t>
            </a:r>
            <a:endParaRPr lang="ar-J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 Using Many Orientations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fix the problem of wrong orientations I used 7 orientations instead of three (as in the paper) to find the correct part orientation</a:t>
            </a:r>
            <a:endParaRPr lang="ar-JO" dirty="0"/>
          </a:p>
        </p:txBody>
      </p:sp>
      <p:pic>
        <p:nvPicPr>
          <p:cNvPr id="1026" name="Picture 2" descr="C:\Users\mariam\Documents\MATLAB\Results\Latest\resul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276600"/>
            <a:ext cx="4463416" cy="2514600"/>
          </a:xfrm>
          <a:prstGeom prst="rect">
            <a:avLst/>
          </a:prstGeom>
          <a:noFill/>
        </p:spPr>
      </p:pic>
      <p:pic>
        <p:nvPicPr>
          <p:cNvPr id="1027" name="Picture 3" descr="C:\Users\mariam\Documents\MATLAB\Results\Latest\result2_ManyOrienta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599"/>
            <a:ext cx="4419600" cy="2489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and Results</a:t>
            </a:r>
            <a:endParaRPr lang="ar-J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11864"/>
            <a:ext cx="8980036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 Goal:</a:t>
            </a:r>
            <a:r>
              <a:rPr lang="en-US" dirty="0" smtClean="0"/>
              <a:t> implement Linking Features Algorithm to detect a set of parts of a deformable object.</a:t>
            </a:r>
          </a:p>
          <a:p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Examples: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detect human parts: head, torso,</a:t>
            </a:r>
            <a:br>
              <a:rPr lang="en-US" dirty="0" smtClean="0"/>
            </a:br>
            <a:r>
              <a:rPr lang="en-US" dirty="0" smtClean="0"/>
              <a:t>upper/lower limbs</a:t>
            </a:r>
          </a:p>
          <a:p>
            <a:pPr lvl="1"/>
            <a:r>
              <a:rPr lang="en-US" dirty="0" smtClean="0"/>
              <a:t>detect facial landmarks: eyes, </a:t>
            </a:r>
            <a:br>
              <a:rPr lang="en-US" dirty="0" smtClean="0"/>
            </a:br>
            <a:r>
              <a:rPr lang="en-US" dirty="0" smtClean="0"/>
              <a:t>nose, mouth outlines, etc.</a:t>
            </a:r>
          </a:p>
          <a:p>
            <a:pPr lvl="1"/>
            <a:r>
              <a:rPr lang="en-US" dirty="0" smtClean="0"/>
              <a:t>detect animal parts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" name="Group 79"/>
          <p:cNvGrpSpPr/>
          <p:nvPr/>
        </p:nvGrpSpPr>
        <p:grpSpPr>
          <a:xfrm>
            <a:off x="5943602" y="3276600"/>
            <a:ext cx="3200398" cy="4114017"/>
            <a:chOff x="2667002" y="504825"/>
            <a:chExt cx="1778338" cy="2286001"/>
          </a:xfrm>
        </p:grpSpPr>
        <p:pic>
          <p:nvPicPr>
            <p:cNvPr id="76" name="Picture 3" descr="C:\Documents and Settings\Odelia\Desktop\tmp\person_0192_sticks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181" r="20486"/>
            <a:stretch>
              <a:fillRect/>
            </a:stretch>
          </p:blipFill>
          <p:spPr bwMode="auto">
            <a:xfrm>
              <a:off x="2667002" y="504825"/>
              <a:ext cx="1778338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3041650" y="765175"/>
              <a:ext cx="923925" cy="1844676"/>
              <a:chOff x="3041650" y="765175"/>
              <a:chExt cx="923925" cy="1844676"/>
            </a:xfrm>
          </p:grpSpPr>
          <p:sp>
            <p:nvSpPr>
              <p:cNvPr id="26" name="TextBox 74"/>
              <p:cNvSpPr txBox="1">
                <a:spLocks noChangeArrowheads="1"/>
              </p:cNvSpPr>
              <p:nvPr/>
            </p:nvSpPr>
            <p:spPr bwMode="auto">
              <a:xfrm>
                <a:off x="3860800" y="1864439"/>
                <a:ext cx="81947" cy="136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sz="1600"/>
                  <a:t>tll</a:t>
                </a:r>
              </a:p>
            </p:txBody>
          </p:sp>
          <p:sp>
            <p:nvSpPr>
              <p:cNvPr id="27" name="TextBox 43"/>
              <p:cNvSpPr txBox="1">
                <a:spLocks noChangeArrowheads="1"/>
              </p:cNvSpPr>
              <p:nvPr/>
            </p:nvSpPr>
            <p:spPr bwMode="auto">
              <a:xfrm>
                <a:off x="3111500" y="1031875"/>
                <a:ext cx="138953" cy="136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sz="1600" dirty="0" err="1"/>
                  <a:t>Nk</a:t>
                </a:r>
                <a:endParaRPr lang="en-US" sz="1600" dirty="0"/>
              </a:p>
            </p:txBody>
          </p:sp>
          <p:sp>
            <p:nvSpPr>
              <p:cNvPr id="28" name="TextBox 44"/>
              <p:cNvSpPr txBox="1">
                <a:spLocks noChangeArrowheads="1"/>
              </p:cNvSpPr>
              <p:nvPr/>
            </p:nvSpPr>
            <p:spPr bwMode="auto">
              <a:xfrm>
                <a:off x="3435349" y="1527175"/>
                <a:ext cx="301625" cy="13849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sz="1600" dirty="0"/>
                  <a:t>Torso</a:t>
                </a:r>
              </a:p>
            </p:txBody>
          </p:sp>
          <p:sp>
            <p:nvSpPr>
              <p:cNvPr id="29" name="TextBox 45"/>
              <p:cNvSpPr txBox="1">
                <a:spLocks noChangeArrowheads="1"/>
              </p:cNvSpPr>
              <p:nvPr/>
            </p:nvSpPr>
            <p:spPr bwMode="auto">
              <a:xfrm>
                <a:off x="3423198" y="2054226"/>
                <a:ext cx="95308" cy="136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sz="1600"/>
                  <a:t>trl</a:t>
                </a:r>
              </a:p>
            </p:txBody>
          </p:sp>
          <p:sp>
            <p:nvSpPr>
              <p:cNvPr id="30" name="TextBox 47"/>
              <p:cNvSpPr txBox="1">
                <a:spLocks noChangeArrowheads="1"/>
              </p:cNvSpPr>
              <p:nvPr/>
            </p:nvSpPr>
            <p:spPr bwMode="auto">
              <a:xfrm>
                <a:off x="3771900" y="2146300"/>
                <a:ext cx="113123" cy="136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sz="1600"/>
                  <a:t>bll</a:t>
                </a:r>
              </a:p>
            </p:txBody>
          </p:sp>
          <p:cxnSp>
            <p:nvCxnSpPr>
              <p:cNvPr id="31" name="Straight Connector 50"/>
              <p:cNvCxnSpPr>
                <a:cxnSpLocks noChangeShapeType="1"/>
              </p:cNvCxnSpPr>
              <p:nvPr/>
            </p:nvCxnSpPr>
            <p:spPr bwMode="auto">
              <a:xfrm flipH="1">
                <a:off x="3098800" y="765175"/>
                <a:ext cx="53975" cy="482600"/>
              </a:xfrm>
              <a:prstGeom prst="line">
                <a:avLst/>
              </a:prstGeom>
              <a:noFill/>
              <a:ln w="9525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2" name="Straight Connector 52"/>
              <p:cNvCxnSpPr>
                <a:cxnSpLocks noChangeShapeType="1"/>
              </p:cNvCxnSpPr>
              <p:nvPr/>
            </p:nvCxnSpPr>
            <p:spPr bwMode="auto">
              <a:xfrm flipH="1">
                <a:off x="3041650" y="1377950"/>
                <a:ext cx="923925" cy="238125"/>
              </a:xfrm>
              <a:prstGeom prst="line">
                <a:avLst/>
              </a:prstGeom>
              <a:noFill/>
              <a:ln w="9525" algn="ctr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3" name="5-Point Star 32"/>
              <p:cNvSpPr/>
              <p:nvPr/>
            </p:nvSpPr>
            <p:spPr bwMode="auto">
              <a:xfrm>
                <a:off x="3089275" y="962025"/>
                <a:ext cx="76200" cy="76200"/>
              </a:xfrm>
              <a:prstGeom prst="star5">
                <a:avLst/>
              </a:prstGeom>
              <a:solidFill>
                <a:srgbClr val="0000FF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5-Point Star 33"/>
              <p:cNvSpPr/>
              <p:nvPr/>
            </p:nvSpPr>
            <p:spPr bwMode="auto">
              <a:xfrm>
                <a:off x="3467100" y="1454150"/>
                <a:ext cx="76200" cy="76200"/>
              </a:xfrm>
              <a:prstGeom prst="star5">
                <a:avLst/>
              </a:prstGeom>
              <a:solidFill>
                <a:srgbClr val="00CC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35" name="Straight Connector 57"/>
              <p:cNvCxnSpPr>
                <a:cxnSpLocks noChangeShapeType="1"/>
              </p:cNvCxnSpPr>
              <p:nvPr/>
            </p:nvCxnSpPr>
            <p:spPr bwMode="auto">
              <a:xfrm flipH="1" flipV="1">
                <a:off x="3432175" y="1901825"/>
                <a:ext cx="95250" cy="257175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" name="5-Point Star 35"/>
              <p:cNvSpPr/>
              <p:nvPr/>
            </p:nvSpPr>
            <p:spPr bwMode="auto">
              <a:xfrm>
                <a:off x="3438525" y="1984375"/>
                <a:ext cx="76200" cy="76200"/>
              </a:xfrm>
              <a:prstGeom prst="star5">
                <a:avLst/>
              </a:prstGeom>
              <a:solidFill>
                <a:srgbClr val="FF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37" name="Straight Connector 63"/>
              <p:cNvCxnSpPr>
                <a:cxnSpLocks noChangeShapeType="1"/>
              </p:cNvCxnSpPr>
              <p:nvPr/>
            </p:nvCxnSpPr>
            <p:spPr bwMode="auto">
              <a:xfrm flipH="1" flipV="1">
                <a:off x="3848100" y="1743075"/>
                <a:ext cx="111125" cy="196851"/>
              </a:xfrm>
              <a:prstGeom prst="line">
                <a:avLst/>
              </a:prstGeom>
              <a:noFill/>
              <a:ln w="9525" algn="ctr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" name="5-Point Star 37"/>
              <p:cNvSpPr/>
              <p:nvPr/>
            </p:nvSpPr>
            <p:spPr bwMode="auto">
              <a:xfrm>
                <a:off x="3863975" y="1797050"/>
                <a:ext cx="76200" cy="76200"/>
              </a:xfrm>
              <a:prstGeom prst="star5">
                <a:avLst/>
              </a:prstGeom>
              <a:solidFill>
                <a:srgbClr val="33CCCC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39" name="Straight Connector 67"/>
              <p:cNvCxnSpPr>
                <a:cxnSpLocks noChangeShapeType="1"/>
              </p:cNvCxnSpPr>
              <p:nvPr/>
            </p:nvCxnSpPr>
            <p:spPr bwMode="auto">
              <a:xfrm flipV="1">
                <a:off x="3673475" y="1936750"/>
                <a:ext cx="222250" cy="374650"/>
              </a:xfrm>
              <a:prstGeom prst="line">
                <a:avLst/>
              </a:prstGeom>
              <a:noFill/>
              <a:ln w="9525" algn="ctr">
                <a:solidFill>
                  <a:srgbClr val="CC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0" name="5-Point Star 39"/>
              <p:cNvSpPr/>
              <p:nvPr/>
            </p:nvSpPr>
            <p:spPr bwMode="auto">
              <a:xfrm>
                <a:off x="3746500" y="2079625"/>
                <a:ext cx="76200" cy="76200"/>
              </a:xfrm>
              <a:prstGeom prst="star5">
                <a:avLst/>
              </a:prstGeom>
              <a:solidFill>
                <a:srgbClr val="CCCC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41" name="Straight Connector 76"/>
              <p:cNvCxnSpPr>
                <a:cxnSpLocks noChangeShapeType="1"/>
              </p:cNvCxnSpPr>
              <p:nvPr/>
            </p:nvCxnSpPr>
            <p:spPr bwMode="auto">
              <a:xfrm flipV="1">
                <a:off x="3603625" y="2171700"/>
                <a:ext cx="9525" cy="438151"/>
              </a:xfrm>
              <a:prstGeom prst="line">
                <a:avLst/>
              </a:prstGeom>
              <a:noFill/>
              <a:ln w="12700" algn="ctr">
                <a:solidFill>
                  <a:srgbClr val="99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2" name="5-Point Star 41"/>
              <p:cNvSpPr/>
              <p:nvPr/>
            </p:nvSpPr>
            <p:spPr bwMode="auto">
              <a:xfrm>
                <a:off x="3568700" y="2349500"/>
                <a:ext cx="76200" cy="76200"/>
              </a:xfrm>
              <a:prstGeom prst="star5">
                <a:avLst/>
              </a:prstGeom>
              <a:solidFill>
                <a:srgbClr val="9900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TextBox 46"/>
              <p:cNvSpPr txBox="1">
                <a:spLocks noChangeArrowheads="1"/>
              </p:cNvSpPr>
              <p:nvPr/>
            </p:nvSpPr>
            <p:spPr bwMode="auto">
              <a:xfrm>
                <a:off x="3594100" y="2416890"/>
                <a:ext cx="126483" cy="1368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l" rtl="0" eaLnBrk="1" hangingPunct="1"/>
                <a:r>
                  <a:rPr lang="en-US" sz="1600"/>
                  <a:t>brl</a:t>
                </a:r>
              </a:p>
            </p:txBody>
          </p:sp>
        </p:grpSp>
      </p:grpSp>
      <p:grpSp>
        <p:nvGrpSpPr>
          <p:cNvPr id="6" name="Group 4776"/>
          <p:cNvGrpSpPr/>
          <p:nvPr/>
        </p:nvGrpSpPr>
        <p:grpSpPr>
          <a:xfrm>
            <a:off x="5944409" y="3352800"/>
            <a:ext cx="3199591" cy="4499890"/>
            <a:chOff x="5857882" y="2245854"/>
            <a:chExt cx="3199591" cy="4499890"/>
          </a:xfrm>
        </p:grpSpPr>
        <p:grpSp>
          <p:nvGrpSpPr>
            <p:cNvPr id="7" name="Group 4254"/>
            <p:cNvGrpSpPr/>
            <p:nvPr/>
          </p:nvGrpSpPr>
          <p:grpSpPr>
            <a:xfrm>
              <a:off x="5857882" y="4495800"/>
              <a:ext cx="3199591" cy="2249944"/>
              <a:chOff x="5133988" y="2325688"/>
              <a:chExt cx="1492237" cy="1049337"/>
            </a:xfrm>
          </p:grpSpPr>
          <p:pic>
            <p:nvPicPr>
              <p:cNvPr id="4256" name="Picture 106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3988" y="2325688"/>
                <a:ext cx="1492237" cy="1049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57" name="Line 1068"/>
              <p:cNvSpPr>
                <a:spLocks noChangeShapeType="1"/>
              </p:cNvSpPr>
              <p:nvPr/>
            </p:nvSpPr>
            <p:spPr bwMode="auto">
              <a:xfrm>
                <a:off x="5740407" y="27749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8" name="Line 1069"/>
              <p:cNvSpPr>
                <a:spLocks noChangeShapeType="1"/>
              </p:cNvSpPr>
              <p:nvPr/>
            </p:nvSpPr>
            <p:spPr bwMode="auto">
              <a:xfrm flipH="1">
                <a:off x="5740407" y="27749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9" name="Line 1070"/>
              <p:cNvSpPr>
                <a:spLocks noChangeShapeType="1"/>
              </p:cNvSpPr>
              <p:nvPr/>
            </p:nvSpPr>
            <p:spPr bwMode="auto">
              <a:xfrm>
                <a:off x="5697546" y="27828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0" name="Line 1071"/>
              <p:cNvSpPr>
                <a:spLocks noChangeShapeType="1"/>
              </p:cNvSpPr>
              <p:nvPr/>
            </p:nvSpPr>
            <p:spPr bwMode="auto">
              <a:xfrm flipH="1">
                <a:off x="5697546" y="27828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1" name="Line 1072"/>
              <p:cNvSpPr>
                <a:spLocks noChangeShapeType="1"/>
              </p:cNvSpPr>
              <p:nvPr/>
            </p:nvSpPr>
            <p:spPr bwMode="auto">
              <a:xfrm>
                <a:off x="5711832" y="27733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2" name="Line 1073"/>
              <p:cNvSpPr>
                <a:spLocks noChangeShapeType="1"/>
              </p:cNvSpPr>
              <p:nvPr/>
            </p:nvSpPr>
            <p:spPr bwMode="auto">
              <a:xfrm flipH="1">
                <a:off x="5711832" y="27733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074"/>
              <p:cNvSpPr>
                <a:spLocks noChangeShapeType="1"/>
              </p:cNvSpPr>
              <p:nvPr/>
            </p:nvSpPr>
            <p:spPr bwMode="auto">
              <a:xfrm>
                <a:off x="5722945" y="27670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075"/>
              <p:cNvSpPr>
                <a:spLocks noChangeShapeType="1"/>
              </p:cNvSpPr>
              <p:nvPr/>
            </p:nvSpPr>
            <p:spPr bwMode="auto">
              <a:xfrm flipH="1">
                <a:off x="5722945" y="27670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" name="Line 1076"/>
              <p:cNvSpPr>
                <a:spLocks noChangeShapeType="1"/>
              </p:cNvSpPr>
              <p:nvPr/>
            </p:nvSpPr>
            <p:spPr bwMode="auto">
              <a:xfrm>
                <a:off x="5740407" y="276542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" name="Line 1077"/>
              <p:cNvSpPr>
                <a:spLocks noChangeShapeType="1"/>
              </p:cNvSpPr>
              <p:nvPr/>
            </p:nvSpPr>
            <p:spPr bwMode="auto">
              <a:xfrm flipH="1">
                <a:off x="5740407" y="276542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7" name="Line 1078"/>
              <p:cNvSpPr>
                <a:spLocks noChangeShapeType="1"/>
              </p:cNvSpPr>
              <p:nvPr/>
            </p:nvSpPr>
            <p:spPr bwMode="auto">
              <a:xfrm>
                <a:off x="5759457" y="276542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8" name="Line 1079"/>
              <p:cNvSpPr>
                <a:spLocks noChangeShapeType="1"/>
              </p:cNvSpPr>
              <p:nvPr/>
            </p:nvSpPr>
            <p:spPr bwMode="auto">
              <a:xfrm flipH="1">
                <a:off x="5759457" y="276542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9" name="Line 1080"/>
              <p:cNvSpPr>
                <a:spLocks noChangeShapeType="1"/>
              </p:cNvSpPr>
              <p:nvPr/>
            </p:nvSpPr>
            <p:spPr bwMode="auto">
              <a:xfrm>
                <a:off x="5775332" y="27701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0" name="Line 1081"/>
              <p:cNvSpPr>
                <a:spLocks noChangeShapeType="1"/>
              </p:cNvSpPr>
              <p:nvPr/>
            </p:nvSpPr>
            <p:spPr bwMode="auto">
              <a:xfrm flipH="1">
                <a:off x="5775332" y="27701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1" name="Line 1082"/>
              <p:cNvSpPr>
                <a:spLocks noChangeShapeType="1"/>
              </p:cNvSpPr>
              <p:nvPr/>
            </p:nvSpPr>
            <p:spPr bwMode="auto">
              <a:xfrm>
                <a:off x="5786445" y="2779713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2" name="Line 1083"/>
              <p:cNvSpPr>
                <a:spLocks noChangeShapeType="1"/>
              </p:cNvSpPr>
              <p:nvPr/>
            </p:nvSpPr>
            <p:spPr bwMode="auto">
              <a:xfrm flipH="1">
                <a:off x="5786445" y="2779713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" name="Line 1084"/>
              <p:cNvSpPr>
                <a:spLocks noChangeShapeType="1"/>
              </p:cNvSpPr>
              <p:nvPr/>
            </p:nvSpPr>
            <p:spPr bwMode="auto">
              <a:xfrm>
                <a:off x="5770570" y="27844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4" name="Line 1085"/>
              <p:cNvSpPr>
                <a:spLocks noChangeShapeType="1"/>
              </p:cNvSpPr>
              <p:nvPr/>
            </p:nvSpPr>
            <p:spPr bwMode="auto">
              <a:xfrm flipH="1">
                <a:off x="5770570" y="27844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5" name="Line 1086"/>
              <p:cNvSpPr>
                <a:spLocks noChangeShapeType="1"/>
              </p:cNvSpPr>
              <p:nvPr/>
            </p:nvSpPr>
            <p:spPr bwMode="auto">
              <a:xfrm>
                <a:off x="5756282" y="27876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6" name="Line 1087"/>
              <p:cNvSpPr>
                <a:spLocks noChangeShapeType="1"/>
              </p:cNvSpPr>
              <p:nvPr/>
            </p:nvSpPr>
            <p:spPr bwMode="auto">
              <a:xfrm flipH="1">
                <a:off x="5756282" y="27876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7" name="Line 1088"/>
              <p:cNvSpPr>
                <a:spLocks noChangeShapeType="1"/>
              </p:cNvSpPr>
              <p:nvPr/>
            </p:nvSpPr>
            <p:spPr bwMode="auto">
              <a:xfrm>
                <a:off x="5740407" y="27876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8" name="Line 1089"/>
              <p:cNvSpPr>
                <a:spLocks noChangeShapeType="1"/>
              </p:cNvSpPr>
              <p:nvPr/>
            </p:nvSpPr>
            <p:spPr bwMode="auto">
              <a:xfrm flipH="1">
                <a:off x="5740407" y="27876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9" name="Line 1090"/>
              <p:cNvSpPr>
                <a:spLocks noChangeShapeType="1"/>
              </p:cNvSpPr>
              <p:nvPr/>
            </p:nvSpPr>
            <p:spPr bwMode="auto">
              <a:xfrm>
                <a:off x="5726120" y="27908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0" name="Line 1091"/>
              <p:cNvSpPr>
                <a:spLocks noChangeShapeType="1"/>
              </p:cNvSpPr>
              <p:nvPr/>
            </p:nvSpPr>
            <p:spPr bwMode="auto">
              <a:xfrm flipH="1">
                <a:off x="5726120" y="27908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1" name="Line 1092"/>
              <p:cNvSpPr>
                <a:spLocks noChangeShapeType="1"/>
              </p:cNvSpPr>
              <p:nvPr/>
            </p:nvSpPr>
            <p:spPr bwMode="auto">
              <a:xfrm>
                <a:off x="5711832" y="27908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2" name="Line 1093"/>
              <p:cNvSpPr>
                <a:spLocks noChangeShapeType="1"/>
              </p:cNvSpPr>
              <p:nvPr/>
            </p:nvSpPr>
            <p:spPr bwMode="auto">
              <a:xfrm flipH="1">
                <a:off x="5711832" y="27908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3" name="Line 1094"/>
              <p:cNvSpPr>
                <a:spLocks noChangeShapeType="1"/>
              </p:cNvSpPr>
              <p:nvPr/>
            </p:nvSpPr>
            <p:spPr bwMode="auto">
              <a:xfrm>
                <a:off x="5964243" y="27701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4" name="Line 1095"/>
              <p:cNvSpPr>
                <a:spLocks noChangeShapeType="1"/>
              </p:cNvSpPr>
              <p:nvPr/>
            </p:nvSpPr>
            <p:spPr bwMode="auto">
              <a:xfrm flipH="1">
                <a:off x="5964243" y="27701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5" name="Line 1096"/>
              <p:cNvSpPr>
                <a:spLocks noChangeShapeType="1"/>
              </p:cNvSpPr>
              <p:nvPr/>
            </p:nvSpPr>
            <p:spPr bwMode="auto">
              <a:xfrm>
                <a:off x="5916619" y="27749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6" name="Line 1097"/>
              <p:cNvSpPr>
                <a:spLocks noChangeShapeType="1"/>
              </p:cNvSpPr>
              <p:nvPr/>
            </p:nvSpPr>
            <p:spPr bwMode="auto">
              <a:xfrm flipH="1">
                <a:off x="5916619" y="27749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7" name="Line 1098"/>
              <p:cNvSpPr>
                <a:spLocks noChangeShapeType="1"/>
              </p:cNvSpPr>
              <p:nvPr/>
            </p:nvSpPr>
            <p:spPr bwMode="auto">
              <a:xfrm>
                <a:off x="5929319" y="27670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8" name="Line 1099"/>
              <p:cNvSpPr>
                <a:spLocks noChangeShapeType="1"/>
              </p:cNvSpPr>
              <p:nvPr/>
            </p:nvSpPr>
            <p:spPr bwMode="auto">
              <a:xfrm flipH="1">
                <a:off x="5929319" y="27670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9" name="Line 1100"/>
              <p:cNvSpPr>
                <a:spLocks noChangeShapeType="1"/>
              </p:cNvSpPr>
              <p:nvPr/>
            </p:nvSpPr>
            <p:spPr bwMode="auto">
              <a:xfrm>
                <a:off x="5948368" y="27574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0" name="Line 1101"/>
              <p:cNvSpPr>
                <a:spLocks noChangeShapeType="1"/>
              </p:cNvSpPr>
              <p:nvPr/>
            </p:nvSpPr>
            <p:spPr bwMode="auto">
              <a:xfrm flipH="1">
                <a:off x="5948368" y="27574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" name="Line 1102"/>
              <p:cNvSpPr>
                <a:spLocks noChangeShapeType="1"/>
              </p:cNvSpPr>
              <p:nvPr/>
            </p:nvSpPr>
            <p:spPr bwMode="auto">
              <a:xfrm>
                <a:off x="5964243" y="27559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2" name="Line 1103"/>
              <p:cNvSpPr>
                <a:spLocks noChangeShapeType="1"/>
              </p:cNvSpPr>
              <p:nvPr/>
            </p:nvSpPr>
            <p:spPr bwMode="auto">
              <a:xfrm flipH="1">
                <a:off x="5964243" y="27559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3" name="Line 1104"/>
              <p:cNvSpPr>
                <a:spLocks noChangeShapeType="1"/>
              </p:cNvSpPr>
              <p:nvPr/>
            </p:nvSpPr>
            <p:spPr bwMode="auto">
              <a:xfrm>
                <a:off x="5981705" y="27574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4" name="Line 1105"/>
              <p:cNvSpPr>
                <a:spLocks noChangeShapeType="1"/>
              </p:cNvSpPr>
              <p:nvPr/>
            </p:nvSpPr>
            <p:spPr bwMode="auto">
              <a:xfrm flipH="1">
                <a:off x="5981705" y="27574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5" name="Line 1106"/>
              <p:cNvSpPr>
                <a:spLocks noChangeShapeType="1"/>
              </p:cNvSpPr>
              <p:nvPr/>
            </p:nvSpPr>
            <p:spPr bwMode="auto">
              <a:xfrm>
                <a:off x="6000755" y="27670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6" name="Line 1107"/>
              <p:cNvSpPr>
                <a:spLocks noChangeShapeType="1"/>
              </p:cNvSpPr>
              <p:nvPr/>
            </p:nvSpPr>
            <p:spPr bwMode="auto">
              <a:xfrm flipH="1">
                <a:off x="6000755" y="27670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7" name="Line 1108"/>
              <p:cNvSpPr>
                <a:spLocks noChangeShapeType="1"/>
              </p:cNvSpPr>
              <p:nvPr/>
            </p:nvSpPr>
            <p:spPr bwMode="auto">
              <a:xfrm>
                <a:off x="6011868" y="27749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8" name="Line 1109"/>
              <p:cNvSpPr>
                <a:spLocks noChangeShapeType="1"/>
              </p:cNvSpPr>
              <p:nvPr/>
            </p:nvSpPr>
            <p:spPr bwMode="auto">
              <a:xfrm flipH="1">
                <a:off x="6011868" y="27749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9" name="Line 1110"/>
              <p:cNvSpPr>
                <a:spLocks noChangeShapeType="1"/>
              </p:cNvSpPr>
              <p:nvPr/>
            </p:nvSpPr>
            <p:spPr bwMode="auto">
              <a:xfrm>
                <a:off x="5995993" y="278288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0" name="Line 1111"/>
              <p:cNvSpPr>
                <a:spLocks noChangeShapeType="1"/>
              </p:cNvSpPr>
              <p:nvPr/>
            </p:nvSpPr>
            <p:spPr bwMode="auto">
              <a:xfrm flipH="1">
                <a:off x="5995993" y="278288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" name="Line 1112"/>
              <p:cNvSpPr>
                <a:spLocks noChangeShapeType="1"/>
              </p:cNvSpPr>
              <p:nvPr/>
            </p:nvSpPr>
            <p:spPr bwMode="auto">
              <a:xfrm>
                <a:off x="5981705" y="2784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" name="Line 1113"/>
              <p:cNvSpPr>
                <a:spLocks noChangeShapeType="1"/>
              </p:cNvSpPr>
              <p:nvPr/>
            </p:nvSpPr>
            <p:spPr bwMode="auto">
              <a:xfrm flipH="1">
                <a:off x="5981705" y="2784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" name="Line 1114"/>
              <p:cNvSpPr>
                <a:spLocks noChangeShapeType="1"/>
              </p:cNvSpPr>
              <p:nvPr/>
            </p:nvSpPr>
            <p:spPr bwMode="auto">
              <a:xfrm>
                <a:off x="5964243" y="2784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" name="Line 1115"/>
              <p:cNvSpPr>
                <a:spLocks noChangeShapeType="1"/>
              </p:cNvSpPr>
              <p:nvPr/>
            </p:nvSpPr>
            <p:spPr bwMode="auto">
              <a:xfrm flipH="1">
                <a:off x="5964243" y="2784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" name="Line 1116"/>
              <p:cNvSpPr>
                <a:spLocks noChangeShapeType="1"/>
              </p:cNvSpPr>
              <p:nvPr/>
            </p:nvSpPr>
            <p:spPr bwMode="auto">
              <a:xfrm>
                <a:off x="5948368" y="2784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" name="Line 1117"/>
              <p:cNvSpPr>
                <a:spLocks noChangeShapeType="1"/>
              </p:cNvSpPr>
              <p:nvPr/>
            </p:nvSpPr>
            <p:spPr bwMode="auto">
              <a:xfrm flipH="1">
                <a:off x="5948368" y="2784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" name="Line 1118"/>
              <p:cNvSpPr>
                <a:spLocks noChangeShapeType="1"/>
              </p:cNvSpPr>
              <p:nvPr/>
            </p:nvSpPr>
            <p:spPr bwMode="auto">
              <a:xfrm>
                <a:off x="5932494" y="27828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" name="Line 1119"/>
              <p:cNvSpPr>
                <a:spLocks noChangeShapeType="1"/>
              </p:cNvSpPr>
              <p:nvPr/>
            </p:nvSpPr>
            <p:spPr bwMode="auto">
              <a:xfrm flipH="1">
                <a:off x="5932494" y="27828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" name="Line 1120"/>
              <p:cNvSpPr>
                <a:spLocks noChangeShapeType="1"/>
              </p:cNvSpPr>
              <p:nvPr/>
            </p:nvSpPr>
            <p:spPr bwMode="auto">
              <a:xfrm>
                <a:off x="5646746" y="276542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" name="Line 1121"/>
              <p:cNvSpPr>
                <a:spLocks noChangeShapeType="1"/>
              </p:cNvSpPr>
              <p:nvPr/>
            </p:nvSpPr>
            <p:spPr bwMode="auto">
              <a:xfrm flipH="1">
                <a:off x="5646746" y="276542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" name="Line 1122"/>
              <p:cNvSpPr>
                <a:spLocks noChangeShapeType="1"/>
              </p:cNvSpPr>
              <p:nvPr/>
            </p:nvSpPr>
            <p:spPr bwMode="auto">
              <a:xfrm>
                <a:off x="5657858" y="27241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" name="Line 1123"/>
              <p:cNvSpPr>
                <a:spLocks noChangeShapeType="1"/>
              </p:cNvSpPr>
              <p:nvPr/>
            </p:nvSpPr>
            <p:spPr bwMode="auto">
              <a:xfrm flipH="1">
                <a:off x="5657858" y="27241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" name="Line 1124"/>
              <p:cNvSpPr>
                <a:spLocks noChangeShapeType="1"/>
              </p:cNvSpPr>
              <p:nvPr/>
            </p:nvSpPr>
            <p:spPr bwMode="auto">
              <a:xfrm>
                <a:off x="5688021" y="27066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" name="Line 1125"/>
              <p:cNvSpPr>
                <a:spLocks noChangeShapeType="1"/>
              </p:cNvSpPr>
              <p:nvPr/>
            </p:nvSpPr>
            <p:spPr bwMode="auto">
              <a:xfrm flipH="1">
                <a:off x="5688021" y="27066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" name="Line 1126"/>
              <p:cNvSpPr>
                <a:spLocks noChangeShapeType="1"/>
              </p:cNvSpPr>
              <p:nvPr/>
            </p:nvSpPr>
            <p:spPr bwMode="auto">
              <a:xfrm>
                <a:off x="5721357" y="27003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" name="Line 1127"/>
              <p:cNvSpPr>
                <a:spLocks noChangeShapeType="1"/>
              </p:cNvSpPr>
              <p:nvPr/>
            </p:nvSpPr>
            <p:spPr bwMode="auto">
              <a:xfrm flipH="1">
                <a:off x="5721357" y="27003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" name="Line 1128"/>
              <p:cNvSpPr>
                <a:spLocks noChangeShapeType="1"/>
              </p:cNvSpPr>
              <p:nvPr/>
            </p:nvSpPr>
            <p:spPr bwMode="auto">
              <a:xfrm>
                <a:off x="5756282" y="27003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" name="Line 1129"/>
              <p:cNvSpPr>
                <a:spLocks noChangeShapeType="1"/>
              </p:cNvSpPr>
              <p:nvPr/>
            </p:nvSpPr>
            <p:spPr bwMode="auto">
              <a:xfrm flipH="1">
                <a:off x="5756282" y="27003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" name="Line 1130"/>
              <p:cNvSpPr>
                <a:spLocks noChangeShapeType="1"/>
              </p:cNvSpPr>
              <p:nvPr/>
            </p:nvSpPr>
            <p:spPr bwMode="auto">
              <a:xfrm>
                <a:off x="5791207" y="27066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" name="Line 1131"/>
              <p:cNvSpPr>
                <a:spLocks noChangeShapeType="1"/>
              </p:cNvSpPr>
              <p:nvPr/>
            </p:nvSpPr>
            <p:spPr bwMode="auto">
              <a:xfrm flipH="1">
                <a:off x="5791207" y="27066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" name="Line 1132"/>
              <p:cNvSpPr>
                <a:spLocks noChangeShapeType="1"/>
              </p:cNvSpPr>
              <p:nvPr/>
            </p:nvSpPr>
            <p:spPr bwMode="auto">
              <a:xfrm>
                <a:off x="5813432" y="27305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" name="Line 1133"/>
              <p:cNvSpPr>
                <a:spLocks noChangeShapeType="1"/>
              </p:cNvSpPr>
              <p:nvPr/>
            </p:nvSpPr>
            <p:spPr bwMode="auto">
              <a:xfrm flipH="1">
                <a:off x="5813432" y="27305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" name="Line 1134"/>
              <p:cNvSpPr>
                <a:spLocks noChangeShapeType="1"/>
              </p:cNvSpPr>
              <p:nvPr/>
            </p:nvSpPr>
            <p:spPr bwMode="auto">
              <a:xfrm>
                <a:off x="5786445" y="27336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" name="Line 1135"/>
              <p:cNvSpPr>
                <a:spLocks noChangeShapeType="1"/>
              </p:cNvSpPr>
              <p:nvPr/>
            </p:nvSpPr>
            <p:spPr bwMode="auto">
              <a:xfrm flipH="1">
                <a:off x="5786445" y="27336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" name="Line 1136"/>
              <p:cNvSpPr>
                <a:spLocks noChangeShapeType="1"/>
              </p:cNvSpPr>
              <p:nvPr/>
            </p:nvSpPr>
            <p:spPr bwMode="auto">
              <a:xfrm>
                <a:off x="5756282" y="27305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" name="Line 1137"/>
              <p:cNvSpPr>
                <a:spLocks noChangeShapeType="1"/>
              </p:cNvSpPr>
              <p:nvPr/>
            </p:nvSpPr>
            <p:spPr bwMode="auto">
              <a:xfrm flipH="1">
                <a:off x="5756282" y="27305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" name="Line 1138"/>
              <p:cNvSpPr>
                <a:spLocks noChangeShapeType="1"/>
              </p:cNvSpPr>
              <p:nvPr/>
            </p:nvSpPr>
            <p:spPr bwMode="auto">
              <a:xfrm>
                <a:off x="5726120" y="27336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" name="Line 1139"/>
              <p:cNvSpPr>
                <a:spLocks noChangeShapeType="1"/>
              </p:cNvSpPr>
              <p:nvPr/>
            </p:nvSpPr>
            <p:spPr bwMode="auto">
              <a:xfrm flipH="1">
                <a:off x="5726120" y="27336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" name="Line 1140"/>
              <p:cNvSpPr>
                <a:spLocks noChangeShapeType="1"/>
              </p:cNvSpPr>
              <p:nvPr/>
            </p:nvSpPr>
            <p:spPr bwMode="auto">
              <a:xfrm>
                <a:off x="5700721" y="27368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" name="Line 1141"/>
              <p:cNvSpPr>
                <a:spLocks noChangeShapeType="1"/>
              </p:cNvSpPr>
              <p:nvPr/>
            </p:nvSpPr>
            <p:spPr bwMode="auto">
              <a:xfrm flipH="1">
                <a:off x="5700721" y="27368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" name="Line 1142"/>
              <p:cNvSpPr>
                <a:spLocks noChangeShapeType="1"/>
              </p:cNvSpPr>
              <p:nvPr/>
            </p:nvSpPr>
            <p:spPr bwMode="auto">
              <a:xfrm>
                <a:off x="5672146" y="27559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" name="Line 1143"/>
              <p:cNvSpPr>
                <a:spLocks noChangeShapeType="1"/>
              </p:cNvSpPr>
              <p:nvPr/>
            </p:nvSpPr>
            <p:spPr bwMode="auto">
              <a:xfrm flipH="1">
                <a:off x="5672146" y="27559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" name="Line 1144"/>
              <p:cNvSpPr>
                <a:spLocks noChangeShapeType="1"/>
              </p:cNvSpPr>
              <p:nvPr/>
            </p:nvSpPr>
            <p:spPr bwMode="auto">
              <a:xfrm>
                <a:off x="5888044" y="2728913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" name="Line 1145"/>
              <p:cNvSpPr>
                <a:spLocks noChangeShapeType="1"/>
              </p:cNvSpPr>
              <p:nvPr/>
            </p:nvSpPr>
            <p:spPr bwMode="auto">
              <a:xfrm flipH="1">
                <a:off x="5888044" y="2728913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" name="Line 1146"/>
              <p:cNvSpPr>
                <a:spLocks noChangeShapeType="1"/>
              </p:cNvSpPr>
              <p:nvPr/>
            </p:nvSpPr>
            <p:spPr bwMode="auto">
              <a:xfrm>
                <a:off x="5907094" y="27003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" name="Line 1147"/>
              <p:cNvSpPr>
                <a:spLocks noChangeShapeType="1"/>
              </p:cNvSpPr>
              <p:nvPr/>
            </p:nvSpPr>
            <p:spPr bwMode="auto">
              <a:xfrm flipH="1">
                <a:off x="5907094" y="27003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7" name="Line 1148"/>
              <p:cNvSpPr>
                <a:spLocks noChangeShapeType="1"/>
              </p:cNvSpPr>
              <p:nvPr/>
            </p:nvSpPr>
            <p:spPr bwMode="auto">
              <a:xfrm>
                <a:off x="5938844" y="26924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" name="Line 1149"/>
              <p:cNvSpPr>
                <a:spLocks noChangeShapeType="1"/>
              </p:cNvSpPr>
              <p:nvPr/>
            </p:nvSpPr>
            <p:spPr bwMode="auto">
              <a:xfrm flipH="1">
                <a:off x="5938844" y="26924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9" name="Line 1150"/>
              <p:cNvSpPr>
                <a:spLocks noChangeShapeType="1"/>
              </p:cNvSpPr>
              <p:nvPr/>
            </p:nvSpPr>
            <p:spPr bwMode="auto">
              <a:xfrm>
                <a:off x="5973768" y="26924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0" name="Line 1151"/>
              <p:cNvSpPr>
                <a:spLocks noChangeShapeType="1"/>
              </p:cNvSpPr>
              <p:nvPr/>
            </p:nvSpPr>
            <p:spPr bwMode="auto">
              <a:xfrm flipH="1">
                <a:off x="5973768" y="26924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1" name="Line 1152"/>
              <p:cNvSpPr>
                <a:spLocks noChangeShapeType="1"/>
              </p:cNvSpPr>
              <p:nvPr/>
            </p:nvSpPr>
            <p:spPr bwMode="auto">
              <a:xfrm>
                <a:off x="6010280" y="26971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2" name="Line 1153"/>
              <p:cNvSpPr>
                <a:spLocks noChangeShapeType="1"/>
              </p:cNvSpPr>
              <p:nvPr/>
            </p:nvSpPr>
            <p:spPr bwMode="auto">
              <a:xfrm flipH="1">
                <a:off x="6010280" y="26971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3" name="Line 1154"/>
              <p:cNvSpPr>
                <a:spLocks noChangeShapeType="1"/>
              </p:cNvSpPr>
              <p:nvPr/>
            </p:nvSpPr>
            <p:spPr bwMode="auto">
              <a:xfrm>
                <a:off x="6037268" y="2716213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4" name="Line 1155"/>
              <p:cNvSpPr>
                <a:spLocks noChangeShapeType="1"/>
              </p:cNvSpPr>
              <p:nvPr/>
            </p:nvSpPr>
            <p:spPr bwMode="auto">
              <a:xfrm flipH="1">
                <a:off x="6037268" y="2716213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5" name="Line 1156"/>
              <p:cNvSpPr>
                <a:spLocks noChangeShapeType="1"/>
              </p:cNvSpPr>
              <p:nvPr/>
            </p:nvSpPr>
            <p:spPr bwMode="auto">
              <a:xfrm>
                <a:off x="6054730" y="27432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6" name="Line 1157"/>
              <p:cNvSpPr>
                <a:spLocks noChangeShapeType="1"/>
              </p:cNvSpPr>
              <p:nvPr/>
            </p:nvSpPr>
            <p:spPr bwMode="auto">
              <a:xfrm flipH="1">
                <a:off x="6054730" y="27432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7" name="Line 1158"/>
              <p:cNvSpPr>
                <a:spLocks noChangeShapeType="1"/>
              </p:cNvSpPr>
              <p:nvPr/>
            </p:nvSpPr>
            <p:spPr bwMode="auto">
              <a:xfrm>
                <a:off x="6027743" y="27336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8" name="Line 1159"/>
              <p:cNvSpPr>
                <a:spLocks noChangeShapeType="1"/>
              </p:cNvSpPr>
              <p:nvPr/>
            </p:nvSpPr>
            <p:spPr bwMode="auto">
              <a:xfrm flipH="1">
                <a:off x="6027743" y="27336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9" name="Line 1160"/>
              <p:cNvSpPr>
                <a:spLocks noChangeShapeType="1"/>
              </p:cNvSpPr>
              <p:nvPr/>
            </p:nvSpPr>
            <p:spPr bwMode="auto">
              <a:xfrm>
                <a:off x="6002343" y="27241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0" name="Line 1161"/>
              <p:cNvSpPr>
                <a:spLocks noChangeShapeType="1"/>
              </p:cNvSpPr>
              <p:nvPr/>
            </p:nvSpPr>
            <p:spPr bwMode="auto">
              <a:xfrm flipH="1">
                <a:off x="6002343" y="27241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1" name="Line 1162"/>
              <p:cNvSpPr>
                <a:spLocks noChangeShapeType="1"/>
              </p:cNvSpPr>
              <p:nvPr/>
            </p:nvSpPr>
            <p:spPr bwMode="auto">
              <a:xfrm>
                <a:off x="5973768" y="27209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" name="Line 1163"/>
              <p:cNvSpPr>
                <a:spLocks noChangeShapeType="1"/>
              </p:cNvSpPr>
              <p:nvPr/>
            </p:nvSpPr>
            <p:spPr bwMode="auto">
              <a:xfrm flipH="1">
                <a:off x="5973768" y="27209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3" name="Line 1164"/>
              <p:cNvSpPr>
                <a:spLocks noChangeShapeType="1"/>
              </p:cNvSpPr>
              <p:nvPr/>
            </p:nvSpPr>
            <p:spPr bwMode="auto">
              <a:xfrm>
                <a:off x="5943605" y="27209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4" name="Line 1165"/>
              <p:cNvSpPr>
                <a:spLocks noChangeShapeType="1"/>
              </p:cNvSpPr>
              <p:nvPr/>
            </p:nvSpPr>
            <p:spPr bwMode="auto">
              <a:xfrm flipH="1">
                <a:off x="5943605" y="27209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5" name="Line 1166"/>
              <p:cNvSpPr>
                <a:spLocks noChangeShapeType="1"/>
              </p:cNvSpPr>
              <p:nvPr/>
            </p:nvSpPr>
            <p:spPr bwMode="auto">
              <a:xfrm>
                <a:off x="5918206" y="2728913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6" name="Line 1167"/>
              <p:cNvSpPr>
                <a:spLocks noChangeShapeType="1"/>
              </p:cNvSpPr>
              <p:nvPr/>
            </p:nvSpPr>
            <p:spPr bwMode="auto">
              <a:xfrm flipH="1">
                <a:off x="5918206" y="2728913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7" name="Line 1168"/>
              <p:cNvSpPr>
                <a:spLocks noChangeShapeType="1"/>
              </p:cNvSpPr>
              <p:nvPr/>
            </p:nvSpPr>
            <p:spPr bwMode="auto">
              <a:xfrm>
                <a:off x="5816607" y="29051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8" name="Line 1169"/>
              <p:cNvSpPr>
                <a:spLocks noChangeShapeType="1"/>
              </p:cNvSpPr>
              <p:nvPr/>
            </p:nvSpPr>
            <p:spPr bwMode="auto">
              <a:xfrm flipH="1">
                <a:off x="5816607" y="29051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9" name="Line 1170"/>
              <p:cNvSpPr>
                <a:spLocks noChangeShapeType="1"/>
              </p:cNvSpPr>
              <p:nvPr/>
            </p:nvSpPr>
            <p:spPr bwMode="auto">
              <a:xfrm>
                <a:off x="5888044" y="2903537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0" name="Line 1171"/>
              <p:cNvSpPr>
                <a:spLocks noChangeShapeType="1"/>
              </p:cNvSpPr>
              <p:nvPr/>
            </p:nvSpPr>
            <p:spPr bwMode="auto">
              <a:xfrm flipH="1">
                <a:off x="5888044" y="2903537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1" name="Line 1172"/>
              <p:cNvSpPr>
                <a:spLocks noChangeShapeType="1"/>
              </p:cNvSpPr>
              <p:nvPr/>
            </p:nvSpPr>
            <p:spPr bwMode="auto">
              <a:xfrm>
                <a:off x="5824545" y="27749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2" name="Line 1173"/>
              <p:cNvSpPr>
                <a:spLocks noChangeShapeType="1"/>
              </p:cNvSpPr>
              <p:nvPr/>
            </p:nvSpPr>
            <p:spPr bwMode="auto">
              <a:xfrm flipH="1">
                <a:off x="5824545" y="27749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3" name="Line 1174"/>
              <p:cNvSpPr>
                <a:spLocks noChangeShapeType="1"/>
              </p:cNvSpPr>
              <p:nvPr/>
            </p:nvSpPr>
            <p:spPr bwMode="auto">
              <a:xfrm>
                <a:off x="5824545" y="27971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4" name="Line 1175"/>
              <p:cNvSpPr>
                <a:spLocks noChangeShapeType="1"/>
              </p:cNvSpPr>
              <p:nvPr/>
            </p:nvSpPr>
            <p:spPr bwMode="auto">
              <a:xfrm flipH="1">
                <a:off x="5824545" y="27971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5" name="Line 1176"/>
              <p:cNvSpPr>
                <a:spLocks noChangeShapeType="1"/>
              </p:cNvSpPr>
              <p:nvPr/>
            </p:nvSpPr>
            <p:spPr bwMode="auto">
              <a:xfrm>
                <a:off x="5824545" y="28162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6" name="Line 1177"/>
              <p:cNvSpPr>
                <a:spLocks noChangeShapeType="1"/>
              </p:cNvSpPr>
              <p:nvPr/>
            </p:nvSpPr>
            <p:spPr bwMode="auto">
              <a:xfrm flipH="1">
                <a:off x="5824545" y="28162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7" name="Line 1178"/>
              <p:cNvSpPr>
                <a:spLocks noChangeShapeType="1"/>
              </p:cNvSpPr>
              <p:nvPr/>
            </p:nvSpPr>
            <p:spPr bwMode="auto">
              <a:xfrm>
                <a:off x="5816607" y="28352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8" name="Line 1179"/>
              <p:cNvSpPr>
                <a:spLocks noChangeShapeType="1"/>
              </p:cNvSpPr>
              <p:nvPr/>
            </p:nvSpPr>
            <p:spPr bwMode="auto">
              <a:xfrm flipH="1">
                <a:off x="5816607" y="28352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9" name="Line 1180"/>
              <p:cNvSpPr>
                <a:spLocks noChangeShapeType="1"/>
              </p:cNvSpPr>
              <p:nvPr/>
            </p:nvSpPr>
            <p:spPr bwMode="auto">
              <a:xfrm>
                <a:off x="5805495" y="2852737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0" name="Line 1181"/>
              <p:cNvSpPr>
                <a:spLocks noChangeShapeType="1"/>
              </p:cNvSpPr>
              <p:nvPr/>
            </p:nvSpPr>
            <p:spPr bwMode="auto">
              <a:xfrm flipH="1">
                <a:off x="5805495" y="2852737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1" name="Line 1182"/>
              <p:cNvSpPr>
                <a:spLocks noChangeShapeType="1"/>
              </p:cNvSpPr>
              <p:nvPr/>
            </p:nvSpPr>
            <p:spPr bwMode="auto">
              <a:xfrm>
                <a:off x="5794382" y="28670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2" name="Line 1183"/>
              <p:cNvSpPr>
                <a:spLocks noChangeShapeType="1"/>
              </p:cNvSpPr>
              <p:nvPr/>
            </p:nvSpPr>
            <p:spPr bwMode="auto">
              <a:xfrm flipH="1">
                <a:off x="5794382" y="28670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3" name="Line 1184"/>
              <p:cNvSpPr>
                <a:spLocks noChangeShapeType="1"/>
              </p:cNvSpPr>
              <p:nvPr/>
            </p:nvSpPr>
            <p:spPr bwMode="auto">
              <a:xfrm>
                <a:off x="5781682" y="2881312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4" name="Line 1185"/>
              <p:cNvSpPr>
                <a:spLocks noChangeShapeType="1"/>
              </p:cNvSpPr>
              <p:nvPr/>
            </p:nvSpPr>
            <p:spPr bwMode="auto">
              <a:xfrm flipH="1">
                <a:off x="5781682" y="2881312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5" name="Line 1186"/>
              <p:cNvSpPr>
                <a:spLocks noChangeShapeType="1"/>
              </p:cNvSpPr>
              <p:nvPr/>
            </p:nvSpPr>
            <p:spPr bwMode="auto">
              <a:xfrm>
                <a:off x="5784857" y="28987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6" name="Line 1187"/>
              <p:cNvSpPr>
                <a:spLocks noChangeShapeType="1"/>
              </p:cNvSpPr>
              <p:nvPr/>
            </p:nvSpPr>
            <p:spPr bwMode="auto">
              <a:xfrm flipH="1">
                <a:off x="5784857" y="28987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7" name="Line 1188"/>
              <p:cNvSpPr>
                <a:spLocks noChangeShapeType="1"/>
              </p:cNvSpPr>
              <p:nvPr/>
            </p:nvSpPr>
            <p:spPr bwMode="auto">
              <a:xfrm>
                <a:off x="5803907" y="2913062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8" name="Line 1189"/>
              <p:cNvSpPr>
                <a:spLocks noChangeShapeType="1"/>
              </p:cNvSpPr>
              <p:nvPr/>
            </p:nvSpPr>
            <p:spPr bwMode="auto">
              <a:xfrm flipH="1">
                <a:off x="5803907" y="2913062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9" name="Line 1190"/>
              <p:cNvSpPr>
                <a:spLocks noChangeShapeType="1"/>
              </p:cNvSpPr>
              <p:nvPr/>
            </p:nvSpPr>
            <p:spPr bwMode="auto">
              <a:xfrm>
                <a:off x="5803907" y="29051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0" name="Line 1191"/>
              <p:cNvSpPr>
                <a:spLocks noChangeShapeType="1"/>
              </p:cNvSpPr>
              <p:nvPr/>
            </p:nvSpPr>
            <p:spPr bwMode="auto">
              <a:xfrm flipH="1">
                <a:off x="5803907" y="29051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1" name="Line 1192"/>
              <p:cNvSpPr>
                <a:spLocks noChangeShapeType="1"/>
              </p:cNvSpPr>
              <p:nvPr/>
            </p:nvSpPr>
            <p:spPr bwMode="auto">
              <a:xfrm>
                <a:off x="5813432" y="2903537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2" name="Line 1193"/>
              <p:cNvSpPr>
                <a:spLocks noChangeShapeType="1"/>
              </p:cNvSpPr>
              <p:nvPr/>
            </p:nvSpPr>
            <p:spPr bwMode="auto">
              <a:xfrm flipH="1">
                <a:off x="5813432" y="2903537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3" name="Line 1194"/>
              <p:cNvSpPr>
                <a:spLocks noChangeShapeType="1"/>
              </p:cNvSpPr>
              <p:nvPr/>
            </p:nvSpPr>
            <p:spPr bwMode="auto">
              <a:xfrm>
                <a:off x="5824545" y="29051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4" name="Line 1195"/>
              <p:cNvSpPr>
                <a:spLocks noChangeShapeType="1"/>
              </p:cNvSpPr>
              <p:nvPr/>
            </p:nvSpPr>
            <p:spPr bwMode="auto">
              <a:xfrm flipH="1">
                <a:off x="5824545" y="29051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5" name="Line 1196"/>
              <p:cNvSpPr>
                <a:spLocks noChangeShapeType="1"/>
              </p:cNvSpPr>
              <p:nvPr/>
            </p:nvSpPr>
            <p:spPr bwMode="auto">
              <a:xfrm>
                <a:off x="5834069" y="2913062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6" name="Line 1197"/>
              <p:cNvSpPr>
                <a:spLocks noChangeShapeType="1"/>
              </p:cNvSpPr>
              <p:nvPr/>
            </p:nvSpPr>
            <p:spPr bwMode="auto">
              <a:xfrm flipH="1">
                <a:off x="5834069" y="2913062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7" name="Line 1198"/>
              <p:cNvSpPr>
                <a:spLocks noChangeShapeType="1"/>
              </p:cNvSpPr>
              <p:nvPr/>
            </p:nvSpPr>
            <p:spPr bwMode="auto">
              <a:xfrm>
                <a:off x="5854706" y="29210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8" name="Line 1199"/>
              <p:cNvSpPr>
                <a:spLocks noChangeShapeType="1"/>
              </p:cNvSpPr>
              <p:nvPr/>
            </p:nvSpPr>
            <p:spPr bwMode="auto">
              <a:xfrm flipH="1">
                <a:off x="5854706" y="29210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9" name="Line 1200"/>
              <p:cNvSpPr>
                <a:spLocks noChangeShapeType="1"/>
              </p:cNvSpPr>
              <p:nvPr/>
            </p:nvSpPr>
            <p:spPr bwMode="auto">
              <a:xfrm>
                <a:off x="5873756" y="29083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0" name="Line 1201"/>
              <p:cNvSpPr>
                <a:spLocks noChangeShapeType="1"/>
              </p:cNvSpPr>
              <p:nvPr/>
            </p:nvSpPr>
            <p:spPr bwMode="auto">
              <a:xfrm flipH="1">
                <a:off x="5873756" y="29083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1" name="Line 1202"/>
              <p:cNvSpPr>
                <a:spLocks noChangeShapeType="1"/>
              </p:cNvSpPr>
              <p:nvPr/>
            </p:nvSpPr>
            <p:spPr bwMode="auto">
              <a:xfrm>
                <a:off x="5880106" y="2903537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2" name="Line 1203"/>
              <p:cNvSpPr>
                <a:spLocks noChangeShapeType="1"/>
              </p:cNvSpPr>
              <p:nvPr/>
            </p:nvSpPr>
            <p:spPr bwMode="auto">
              <a:xfrm flipH="1">
                <a:off x="5880106" y="2903537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3" name="Line 1204"/>
              <p:cNvSpPr>
                <a:spLocks noChangeShapeType="1"/>
              </p:cNvSpPr>
              <p:nvPr/>
            </p:nvSpPr>
            <p:spPr bwMode="auto">
              <a:xfrm>
                <a:off x="5889631" y="28987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4" name="Line 1205"/>
              <p:cNvSpPr>
                <a:spLocks noChangeShapeType="1"/>
              </p:cNvSpPr>
              <p:nvPr/>
            </p:nvSpPr>
            <p:spPr bwMode="auto">
              <a:xfrm flipH="1">
                <a:off x="5889631" y="28987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5" name="Line 1206"/>
              <p:cNvSpPr>
                <a:spLocks noChangeShapeType="1"/>
              </p:cNvSpPr>
              <p:nvPr/>
            </p:nvSpPr>
            <p:spPr bwMode="auto">
              <a:xfrm>
                <a:off x="5899156" y="2903537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6" name="Line 1207"/>
              <p:cNvSpPr>
                <a:spLocks noChangeShapeType="1"/>
              </p:cNvSpPr>
              <p:nvPr/>
            </p:nvSpPr>
            <p:spPr bwMode="auto">
              <a:xfrm flipH="1">
                <a:off x="5899156" y="2903537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7" name="Line 1208"/>
              <p:cNvSpPr>
                <a:spLocks noChangeShapeType="1"/>
              </p:cNvSpPr>
              <p:nvPr/>
            </p:nvSpPr>
            <p:spPr bwMode="auto">
              <a:xfrm>
                <a:off x="5899156" y="2913062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8" name="Line 1209"/>
              <p:cNvSpPr>
                <a:spLocks noChangeShapeType="1"/>
              </p:cNvSpPr>
              <p:nvPr/>
            </p:nvSpPr>
            <p:spPr bwMode="auto">
              <a:xfrm flipH="1">
                <a:off x="5899156" y="2913062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9" name="Line 1210"/>
              <p:cNvSpPr>
                <a:spLocks noChangeShapeType="1"/>
              </p:cNvSpPr>
              <p:nvPr/>
            </p:nvSpPr>
            <p:spPr bwMode="auto">
              <a:xfrm>
                <a:off x="5918206" y="28987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0" name="Line 1211"/>
              <p:cNvSpPr>
                <a:spLocks noChangeShapeType="1"/>
              </p:cNvSpPr>
              <p:nvPr/>
            </p:nvSpPr>
            <p:spPr bwMode="auto">
              <a:xfrm flipH="1">
                <a:off x="5918206" y="28987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1" name="Line 1212"/>
              <p:cNvSpPr>
                <a:spLocks noChangeShapeType="1"/>
              </p:cNvSpPr>
              <p:nvPr/>
            </p:nvSpPr>
            <p:spPr bwMode="auto">
              <a:xfrm>
                <a:off x="5922969" y="2881312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2" name="Line 1213"/>
              <p:cNvSpPr>
                <a:spLocks noChangeShapeType="1"/>
              </p:cNvSpPr>
              <p:nvPr/>
            </p:nvSpPr>
            <p:spPr bwMode="auto">
              <a:xfrm flipH="1">
                <a:off x="5922969" y="2881312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3" name="Line 1214"/>
              <p:cNvSpPr>
                <a:spLocks noChangeShapeType="1"/>
              </p:cNvSpPr>
              <p:nvPr/>
            </p:nvSpPr>
            <p:spPr bwMode="auto">
              <a:xfrm>
                <a:off x="5916619" y="2863850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" name="Line 1215"/>
              <p:cNvSpPr>
                <a:spLocks noChangeShapeType="1"/>
              </p:cNvSpPr>
              <p:nvPr/>
            </p:nvSpPr>
            <p:spPr bwMode="auto">
              <a:xfrm flipH="1">
                <a:off x="5916619" y="2863850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" name="Line 1216"/>
              <p:cNvSpPr>
                <a:spLocks noChangeShapeType="1"/>
              </p:cNvSpPr>
              <p:nvPr/>
            </p:nvSpPr>
            <p:spPr bwMode="auto">
              <a:xfrm>
                <a:off x="5899156" y="2852737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" name="Line 1217"/>
              <p:cNvSpPr>
                <a:spLocks noChangeShapeType="1"/>
              </p:cNvSpPr>
              <p:nvPr/>
            </p:nvSpPr>
            <p:spPr bwMode="auto">
              <a:xfrm flipH="1">
                <a:off x="5899156" y="2852737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" name="Line 1218"/>
              <p:cNvSpPr>
                <a:spLocks noChangeShapeType="1"/>
              </p:cNvSpPr>
              <p:nvPr/>
            </p:nvSpPr>
            <p:spPr bwMode="auto">
              <a:xfrm>
                <a:off x="5883281" y="28352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" name="Line 1219"/>
              <p:cNvSpPr>
                <a:spLocks noChangeShapeType="1"/>
              </p:cNvSpPr>
              <p:nvPr/>
            </p:nvSpPr>
            <p:spPr bwMode="auto">
              <a:xfrm flipH="1">
                <a:off x="5883281" y="28352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" name="Line 1220"/>
              <p:cNvSpPr>
                <a:spLocks noChangeShapeType="1"/>
              </p:cNvSpPr>
              <p:nvPr/>
            </p:nvSpPr>
            <p:spPr bwMode="auto">
              <a:xfrm>
                <a:off x="5878519" y="28178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" name="Line 1221"/>
              <p:cNvSpPr>
                <a:spLocks noChangeShapeType="1"/>
              </p:cNvSpPr>
              <p:nvPr/>
            </p:nvSpPr>
            <p:spPr bwMode="auto">
              <a:xfrm flipH="1">
                <a:off x="5878519" y="28178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" name="Line 1222"/>
              <p:cNvSpPr>
                <a:spLocks noChangeShapeType="1"/>
              </p:cNvSpPr>
              <p:nvPr/>
            </p:nvSpPr>
            <p:spPr bwMode="auto">
              <a:xfrm>
                <a:off x="5873756" y="27971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" name="Line 1223"/>
              <p:cNvSpPr>
                <a:spLocks noChangeShapeType="1"/>
              </p:cNvSpPr>
              <p:nvPr/>
            </p:nvSpPr>
            <p:spPr bwMode="auto">
              <a:xfrm flipH="1">
                <a:off x="5873756" y="27971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" name="Line 1224"/>
              <p:cNvSpPr>
                <a:spLocks noChangeShapeType="1"/>
              </p:cNvSpPr>
              <p:nvPr/>
            </p:nvSpPr>
            <p:spPr bwMode="auto">
              <a:xfrm>
                <a:off x="5873756" y="27749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" name="Line 1225"/>
              <p:cNvSpPr>
                <a:spLocks noChangeShapeType="1"/>
              </p:cNvSpPr>
              <p:nvPr/>
            </p:nvSpPr>
            <p:spPr bwMode="auto">
              <a:xfrm flipH="1">
                <a:off x="5873756" y="27749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" name="Line 1226"/>
              <p:cNvSpPr>
                <a:spLocks noChangeShapeType="1"/>
              </p:cNvSpPr>
              <p:nvPr/>
            </p:nvSpPr>
            <p:spPr bwMode="auto">
              <a:xfrm>
                <a:off x="5848356" y="27749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" name="Line 1227"/>
              <p:cNvSpPr>
                <a:spLocks noChangeShapeType="1"/>
              </p:cNvSpPr>
              <p:nvPr/>
            </p:nvSpPr>
            <p:spPr bwMode="auto">
              <a:xfrm flipH="1">
                <a:off x="5848356" y="27749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" name="Line 1228"/>
              <p:cNvSpPr>
                <a:spLocks noChangeShapeType="1"/>
              </p:cNvSpPr>
              <p:nvPr/>
            </p:nvSpPr>
            <p:spPr bwMode="auto">
              <a:xfrm>
                <a:off x="5848356" y="280828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" name="Line 1229"/>
              <p:cNvSpPr>
                <a:spLocks noChangeShapeType="1"/>
              </p:cNvSpPr>
              <p:nvPr/>
            </p:nvSpPr>
            <p:spPr bwMode="auto">
              <a:xfrm flipH="1">
                <a:off x="5848356" y="280828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" name="Line 1230"/>
              <p:cNvSpPr>
                <a:spLocks noChangeShapeType="1"/>
              </p:cNvSpPr>
              <p:nvPr/>
            </p:nvSpPr>
            <p:spPr bwMode="auto">
              <a:xfrm>
                <a:off x="5848356" y="28448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" name="Line 1231"/>
              <p:cNvSpPr>
                <a:spLocks noChangeShapeType="1"/>
              </p:cNvSpPr>
              <p:nvPr/>
            </p:nvSpPr>
            <p:spPr bwMode="auto">
              <a:xfrm flipH="1">
                <a:off x="5848356" y="28448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" name="Line 1232"/>
              <p:cNvSpPr>
                <a:spLocks noChangeShapeType="1"/>
              </p:cNvSpPr>
              <p:nvPr/>
            </p:nvSpPr>
            <p:spPr bwMode="auto">
              <a:xfrm>
                <a:off x="5848356" y="28860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" name="Line 1233"/>
              <p:cNvSpPr>
                <a:spLocks noChangeShapeType="1"/>
              </p:cNvSpPr>
              <p:nvPr/>
            </p:nvSpPr>
            <p:spPr bwMode="auto">
              <a:xfrm flipH="1">
                <a:off x="5848356" y="28860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" name="Line 1234"/>
              <p:cNvSpPr>
                <a:spLocks noChangeShapeType="1"/>
              </p:cNvSpPr>
              <p:nvPr/>
            </p:nvSpPr>
            <p:spPr bwMode="auto">
              <a:xfrm>
                <a:off x="5735645" y="29813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" name="Line 1235"/>
              <p:cNvSpPr>
                <a:spLocks noChangeShapeType="1"/>
              </p:cNvSpPr>
              <p:nvPr/>
            </p:nvSpPr>
            <p:spPr bwMode="auto">
              <a:xfrm flipH="1">
                <a:off x="5735645" y="29813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" name="Line 1236"/>
              <p:cNvSpPr>
                <a:spLocks noChangeShapeType="1"/>
              </p:cNvSpPr>
              <p:nvPr/>
            </p:nvSpPr>
            <p:spPr bwMode="auto">
              <a:xfrm>
                <a:off x="5759457" y="29718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6" name="Line 1237"/>
              <p:cNvSpPr>
                <a:spLocks noChangeShapeType="1"/>
              </p:cNvSpPr>
              <p:nvPr/>
            </p:nvSpPr>
            <p:spPr bwMode="auto">
              <a:xfrm flipH="1">
                <a:off x="5759457" y="29718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7" name="Line 1238"/>
              <p:cNvSpPr>
                <a:spLocks noChangeShapeType="1"/>
              </p:cNvSpPr>
              <p:nvPr/>
            </p:nvSpPr>
            <p:spPr bwMode="auto">
              <a:xfrm>
                <a:off x="5781682" y="29654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8" name="Line 1239"/>
              <p:cNvSpPr>
                <a:spLocks noChangeShapeType="1"/>
              </p:cNvSpPr>
              <p:nvPr/>
            </p:nvSpPr>
            <p:spPr bwMode="auto">
              <a:xfrm flipH="1">
                <a:off x="5781682" y="29654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" name="Line 1240"/>
              <p:cNvSpPr>
                <a:spLocks noChangeShapeType="1"/>
              </p:cNvSpPr>
              <p:nvPr/>
            </p:nvSpPr>
            <p:spPr bwMode="auto">
              <a:xfrm>
                <a:off x="5805495" y="29654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" name="Line 1241"/>
              <p:cNvSpPr>
                <a:spLocks noChangeShapeType="1"/>
              </p:cNvSpPr>
              <p:nvPr/>
            </p:nvSpPr>
            <p:spPr bwMode="auto">
              <a:xfrm flipH="1">
                <a:off x="5805495" y="29654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1" name="Line 1242"/>
              <p:cNvSpPr>
                <a:spLocks noChangeShapeType="1"/>
              </p:cNvSpPr>
              <p:nvPr/>
            </p:nvSpPr>
            <p:spPr bwMode="auto">
              <a:xfrm>
                <a:off x="5834069" y="2963862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2" name="Line 1243"/>
              <p:cNvSpPr>
                <a:spLocks noChangeShapeType="1"/>
              </p:cNvSpPr>
              <p:nvPr/>
            </p:nvSpPr>
            <p:spPr bwMode="auto">
              <a:xfrm flipH="1">
                <a:off x="5834069" y="2963862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3" name="Line 1244"/>
              <p:cNvSpPr>
                <a:spLocks noChangeShapeType="1"/>
              </p:cNvSpPr>
              <p:nvPr/>
            </p:nvSpPr>
            <p:spPr bwMode="auto">
              <a:xfrm>
                <a:off x="5854706" y="29654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" name="Line 1245"/>
              <p:cNvSpPr>
                <a:spLocks noChangeShapeType="1"/>
              </p:cNvSpPr>
              <p:nvPr/>
            </p:nvSpPr>
            <p:spPr bwMode="auto">
              <a:xfrm flipH="1">
                <a:off x="5854706" y="296545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" name="Line 1246"/>
              <p:cNvSpPr>
                <a:spLocks noChangeShapeType="1"/>
              </p:cNvSpPr>
              <p:nvPr/>
            </p:nvSpPr>
            <p:spPr bwMode="auto">
              <a:xfrm>
                <a:off x="5878519" y="29591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" name="Line 1247"/>
              <p:cNvSpPr>
                <a:spLocks noChangeShapeType="1"/>
              </p:cNvSpPr>
              <p:nvPr/>
            </p:nvSpPr>
            <p:spPr bwMode="auto">
              <a:xfrm flipH="1">
                <a:off x="5878519" y="29591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7" name="Line 1248"/>
              <p:cNvSpPr>
                <a:spLocks noChangeShapeType="1"/>
              </p:cNvSpPr>
              <p:nvPr/>
            </p:nvSpPr>
            <p:spPr bwMode="auto">
              <a:xfrm>
                <a:off x="5903919" y="29591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" name="Line 1249"/>
              <p:cNvSpPr>
                <a:spLocks noChangeShapeType="1"/>
              </p:cNvSpPr>
              <p:nvPr/>
            </p:nvSpPr>
            <p:spPr bwMode="auto">
              <a:xfrm flipH="1">
                <a:off x="5903919" y="29591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" name="Line 1250"/>
              <p:cNvSpPr>
                <a:spLocks noChangeShapeType="1"/>
              </p:cNvSpPr>
              <p:nvPr/>
            </p:nvSpPr>
            <p:spPr bwMode="auto">
              <a:xfrm>
                <a:off x="5938844" y="29591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0" name="Line 1251"/>
              <p:cNvSpPr>
                <a:spLocks noChangeShapeType="1"/>
              </p:cNvSpPr>
              <p:nvPr/>
            </p:nvSpPr>
            <p:spPr bwMode="auto">
              <a:xfrm flipH="1">
                <a:off x="5938844" y="2959100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" name="Line 1252"/>
              <p:cNvSpPr>
                <a:spLocks noChangeShapeType="1"/>
              </p:cNvSpPr>
              <p:nvPr/>
            </p:nvSpPr>
            <p:spPr bwMode="auto">
              <a:xfrm>
                <a:off x="5961068" y="2963862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2" name="Line 1253"/>
              <p:cNvSpPr>
                <a:spLocks noChangeShapeType="1"/>
              </p:cNvSpPr>
              <p:nvPr/>
            </p:nvSpPr>
            <p:spPr bwMode="auto">
              <a:xfrm flipH="1">
                <a:off x="5961068" y="2963862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" name="Line 1254"/>
              <p:cNvSpPr>
                <a:spLocks noChangeShapeType="1"/>
              </p:cNvSpPr>
              <p:nvPr/>
            </p:nvSpPr>
            <p:spPr bwMode="auto">
              <a:xfrm>
                <a:off x="5983293" y="29686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" name="Line 1255"/>
              <p:cNvSpPr>
                <a:spLocks noChangeShapeType="1"/>
              </p:cNvSpPr>
              <p:nvPr/>
            </p:nvSpPr>
            <p:spPr bwMode="auto">
              <a:xfrm flipH="1">
                <a:off x="5983293" y="29686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" name="Line 1256"/>
              <p:cNvSpPr>
                <a:spLocks noChangeShapeType="1"/>
              </p:cNvSpPr>
              <p:nvPr/>
            </p:nvSpPr>
            <p:spPr bwMode="auto">
              <a:xfrm>
                <a:off x="5967418" y="2992437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6" name="Line 1257"/>
              <p:cNvSpPr>
                <a:spLocks noChangeShapeType="1"/>
              </p:cNvSpPr>
              <p:nvPr/>
            </p:nvSpPr>
            <p:spPr bwMode="auto">
              <a:xfrm flipH="1">
                <a:off x="5967418" y="2992437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7" name="Line 1258"/>
              <p:cNvSpPr>
                <a:spLocks noChangeShapeType="1"/>
              </p:cNvSpPr>
              <p:nvPr/>
            </p:nvSpPr>
            <p:spPr bwMode="auto">
              <a:xfrm>
                <a:off x="5951543" y="3014662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8" name="Line 1259"/>
              <p:cNvSpPr>
                <a:spLocks noChangeShapeType="1"/>
              </p:cNvSpPr>
              <p:nvPr/>
            </p:nvSpPr>
            <p:spPr bwMode="auto">
              <a:xfrm flipH="1">
                <a:off x="5951543" y="3014662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9" name="Line 1260"/>
              <p:cNvSpPr>
                <a:spLocks noChangeShapeType="1"/>
              </p:cNvSpPr>
              <p:nvPr/>
            </p:nvSpPr>
            <p:spPr bwMode="auto">
              <a:xfrm>
                <a:off x="5913444" y="30321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0" name="Line 1261"/>
              <p:cNvSpPr>
                <a:spLocks noChangeShapeType="1"/>
              </p:cNvSpPr>
              <p:nvPr/>
            </p:nvSpPr>
            <p:spPr bwMode="auto">
              <a:xfrm flipH="1">
                <a:off x="5913444" y="30321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1" name="Line 1262"/>
              <p:cNvSpPr>
                <a:spLocks noChangeShapeType="1"/>
              </p:cNvSpPr>
              <p:nvPr/>
            </p:nvSpPr>
            <p:spPr bwMode="auto">
              <a:xfrm>
                <a:off x="5883281" y="3033712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2" name="Line 1263"/>
              <p:cNvSpPr>
                <a:spLocks noChangeShapeType="1"/>
              </p:cNvSpPr>
              <p:nvPr/>
            </p:nvSpPr>
            <p:spPr bwMode="auto">
              <a:xfrm flipH="1">
                <a:off x="5883281" y="3033712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3" name="Line 1264"/>
              <p:cNvSpPr>
                <a:spLocks noChangeShapeType="1"/>
              </p:cNvSpPr>
              <p:nvPr/>
            </p:nvSpPr>
            <p:spPr bwMode="auto">
              <a:xfrm>
                <a:off x="5854706" y="3038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" name="Line 1265"/>
              <p:cNvSpPr>
                <a:spLocks noChangeShapeType="1"/>
              </p:cNvSpPr>
              <p:nvPr/>
            </p:nvSpPr>
            <p:spPr bwMode="auto">
              <a:xfrm flipH="1">
                <a:off x="5854706" y="3038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" name="Line 1267"/>
              <p:cNvSpPr>
                <a:spLocks noChangeShapeType="1"/>
              </p:cNvSpPr>
              <p:nvPr/>
            </p:nvSpPr>
            <p:spPr bwMode="auto">
              <a:xfrm>
                <a:off x="5826131" y="3038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6" name="Line 1268"/>
              <p:cNvSpPr>
                <a:spLocks noChangeShapeType="1"/>
              </p:cNvSpPr>
              <p:nvPr/>
            </p:nvSpPr>
            <p:spPr bwMode="auto">
              <a:xfrm flipH="1">
                <a:off x="5826131" y="30384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7" name="Line 1269"/>
              <p:cNvSpPr>
                <a:spLocks noChangeShapeType="1"/>
              </p:cNvSpPr>
              <p:nvPr/>
            </p:nvSpPr>
            <p:spPr bwMode="auto">
              <a:xfrm>
                <a:off x="5800732" y="30321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8" name="Line 1270"/>
              <p:cNvSpPr>
                <a:spLocks noChangeShapeType="1"/>
              </p:cNvSpPr>
              <p:nvPr/>
            </p:nvSpPr>
            <p:spPr bwMode="auto">
              <a:xfrm flipH="1">
                <a:off x="5800732" y="30321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9" name="Line 1271"/>
              <p:cNvSpPr>
                <a:spLocks noChangeShapeType="1"/>
              </p:cNvSpPr>
              <p:nvPr/>
            </p:nvSpPr>
            <p:spPr bwMode="auto">
              <a:xfrm>
                <a:off x="5775332" y="30194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0" name="Line 1272"/>
              <p:cNvSpPr>
                <a:spLocks noChangeShapeType="1"/>
              </p:cNvSpPr>
              <p:nvPr/>
            </p:nvSpPr>
            <p:spPr bwMode="auto">
              <a:xfrm flipH="1">
                <a:off x="5775332" y="30194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1" name="Line 1273"/>
              <p:cNvSpPr>
                <a:spLocks noChangeShapeType="1"/>
              </p:cNvSpPr>
              <p:nvPr/>
            </p:nvSpPr>
            <p:spPr bwMode="auto">
              <a:xfrm>
                <a:off x="5751520" y="3000375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2" name="Line 1274"/>
              <p:cNvSpPr>
                <a:spLocks noChangeShapeType="1"/>
              </p:cNvSpPr>
              <p:nvPr/>
            </p:nvSpPr>
            <p:spPr bwMode="auto">
              <a:xfrm flipH="1">
                <a:off x="5751520" y="3000375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3" name="Line 1275"/>
              <p:cNvSpPr>
                <a:spLocks noChangeShapeType="1"/>
              </p:cNvSpPr>
              <p:nvPr/>
            </p:nvSpPr>
            <p:spPr bwMode="auto">
              <a:xfrm>
                <a:off x="5795970" y="29781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4" name="Line 1276"/>
              <p:cNvSpPr>
                <a:spLocks noChangeShapeType="1"/>
              </p:cNvSpPr>
              <p:nvPr/>
            </p:nvSpPr>
            <p:spPr bwMode="auto">
              <a:xfrm flipH="1">
                <a:off x="5795970" y="297815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5" name="Line 1277"/>
              <p:cNvSpPr>
                <a:spLocks noChangeShapeType="1"/>
              </p:cNvSpPr>
              <p:nvPr/>
            </p:nvSpPr>
            <p:spPr bwMode="auto">
              <a:xfrm>
                <a:off x="5854706" y="29813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6" name="Line 1278"/>
              <p:cNvSpPr>
                <a:spLocks noChangeShapeType="1"/>
              </p:cNvSpPr>
              <p:nvPr/>
            </p:nvSpPr>
            <p:spPr bwMode="auto">
              <a:xfrm flipH="1">
                <a:off x="5854706" y="29813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7" name="Line 1279"/>
              <p:cNvSpPr>
                <a:spLocks noChangeShapeType="1"/>
              </p:cNvSpPr>
              <p:nvPr/>
            </p:nvSpPr>
            <p:spPr bwMode="auto">
              <a:xfrm>
                <a:off x="5916619" y="2974975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8" name="Line 1280"/>
              <p:cNvSpPr>
                <a:spLocks noChangeShapeType="1"/>
              </p:cNvSpPr>
              <p:nvPr/>
            </p:nvSpPr>
            <p:spPr bwMode="auto">
              <a:xfrm flipH="1">
                <a:off x="5916619" y="2974975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9" name="Line 1281"/>
              <p:cNvSpPr>
                <a:spLocks noChangeShapeType="1"/>
              </p:cNvSpPr>
              <p:nvPr/>
            </p:nvSpPr>
            <p:spPr bwMode="auto">
              <a:xfrm>
                <a:off x="5916619" y="300513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0" name="Line 1282"/>
              <p:cNvSpPr>
                <a:spLocks noChangeShapeType="1"/>
              </p:cNvSpPr>
              <p:nvPr/>
            </p:nvSpPr>
            <p:spPr bwMode="auto">
              <a:xfrm flipH="1">
                <a:off x="5916619" y="300513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1" name="Line 1283"/>
              <p:cNvSpPr>
                <a:spLocks noChangeShapeType="1"/>
              </p:cNvSpPr>
              <p:nvPr/>
            </p:nvSpPr>
            <p:spPr bwMode="auto">
              <a:xfrm>
                <a:off x="5859469" y="30146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2" name="Line 1284"/>
              <p:cNvSpPr>
                <a:spLocks noChangeShapeType="1"/>
              </p:cNvSpPr>
              <p:nvPr/>
            </p:nvSpPr>
            <p:spPr bwMode="auto">
              <a:xfrm flipH="1">
                <a:off x="5859469" y="30146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3" name="Line 1285"/>
              <p:cNvSpPr>
                <a:spLocks noChangeShapeType="1"/>
              </p:cNvSpPr>
              <p:nvPr/>
            </p:nvSpPr>
            <p:spPr bwMode="auto">
              <a:xfrm>
                <a:off x="5794382" y="30067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4" name="Line 1286"/>
              <p:cNvSpPr>
                <a:spLocks noChangeShapeType="1"/>
              </p:cNvSpPr>
              <p:nvPr/>
            </p:nvSpPr>
            <p:spPr bwMode="auto">
              <a:xfrm flipH="1">
                <a:off x="5794382" y="300672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5" name="Line 1287"/>
              <p:cNvSpPr>
                <a:spLocks noChangeShapeType="1"/>
              </p:cNvSpPr>
              <p:nvPr/>
            </p:nvSpPr>
            <p:spPr bwMode="auto">
              <a:xfrm>
                <a:off x="5613408" y="278288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6" name="Line 1288"/>
              <p:cNvSpPr>
                <a:spLocks noChangeShapeType="1"/>
              </p:cNvSpPr>
              <p:nvPr/>
            </p:nvSpPr>
            <p:spPr bwMode="auto">
              <a:xfrm flipH="1">
                <a:off x="5613408" y="278288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7" name="Line 1289"/>
              <p:cNvSpPr>
                <a:spLocks noChangeShapeType="1"/>
              </p:cNvSpPr>
              <p:nvPr/>
            </p:nvSpPr>
            <p:spPr bwMode="auto">
              <a:xfrm>
                <a:off x="5611821" y="28352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8" name="Line 1290"/>
              <p:cNvSpPr>
                <a:spLocks noChangeShapeType="1"/>
              </p:cNvSpPr>
              <p:nvPr/>
            </p:nvSpPr>
            <p:spPr bwMode="auto">
              <a:xfrm flipH="1">
                <a:off x="5611821" y="28352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9" name="Line 1291"/>
              <p:cNvSpPr>
                <a:spLocks noChangeShapeType="1"/>
              </p:cNvSpPr>
              <p:nvPr/>
            </p:nvSpPr>
            <p:spPr bwMode="auto">
              <a:xfrm>
                <a:off x="5611821" y="28860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0" name="Line 1292"/>
              <p:cNvSpPr>
                <a:spLocks noChangeShapeType="1"/>
              </p:cNvSpPr>
              <p:nvPr/>
            </p:nvSpPr>
            <p:spPr bwMode="auto">
              <a:xfrm flipH="1">
                <a:off x="5611821" y="28860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1" name="Line 1293"/>
              <p:cNvSpPr>
                <a:spLocks noChangeShapeType="1"/>
              </p:cNvSpPr>
              <p:nvPr/>
            </p:nvSpPr>
            <p:spPr bwMode="auto">
              <a:xfrm>
                <a:off x="5608646" y="29416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2" name="Line 1294"/>
              <p:cNvSpPr>
                <a:spLocks noChangeShapeType="1"/>
              </p:cNvSpPr>
              <p:nvPr/>
            </p:nvSpPr>
            <p:spPr bwMode="auto">
              <a:xfrm flipH="1">
                <a:off x="5608646" y="29416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3" name="Line 1295"/>
              <p:cNvSpPr>
                <a:spLocks noChangeShapeType="1"/>
              </p:cNvSpPr>
              <p:nvPr/>
            </p:nvSpPr>
            <p:spPr bwMode="auto">
              <a:xfrm>
                <a:off x="5629283" y="29924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4" name="Line 1296"/>
              <p:cNvSpPr>
                <a:spLocks noChangeShapeType="1"/>
              </p:cNvSpPr>
              <p:nvPr/>
            </p:nvSpPr>
            <p:spPr bwMode="auto">
              <a:xfrm flipH="1">
                <a:off x="5629283" y="29924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5" name="Line 1297"/>
              <p:cNvSpPr>
                <a:spLocks noChangeShapeType="1"/>
              </p:cNvSpPr>
              <p:nvPr/>
            </p:nvSpPr>
            <p:spPr bwMode="auto">
              <a:xfrm>
                <a:off x="5653096" y="30511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6" name="Line 1298"/>
              <p:cNvSpPr>
                <a:spLocks noChangeShapeType="1"/>
              </p:cNvSpPr>
              <p:nvPr/>
            </p:nvSpPr>
            <p:spPr bwMode="auto">
              <a:xfrm flipH="1">
                <a:off x="5653096" y="30511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7" name="Line 1299"/>
              <p:cNvSpPr>
                <a:spLocks noChangeShapeType="1"/>
              </p:cNvSpPr>
              <p:nvPr/>
            </p:nvSpPr>
            <p:spPr bwMode="auto">
              <a:xfrm>
                <a:off x="5681671" y="309403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" name="Line 1300"/>
              <p:cNvSpPr>
                <a:spLocks noChangeShapeType="1"/>
              </p:cNvSpPr>
              <p:nvPr/>
            </p:nvSpPr>
            <p:spPr bwMode="auto">
              <a:xfrm flipH="1">
                <a:off x="5681671" y="309403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" name="Line 1301"/>
              <p:cNvSpPr>
                <a:spLocks noChangeShapeType="1"/>
              </p:cNvSpPr>
              <p:nvPr/>
            </p:nvSpPr>
            <p:spPr bwMode="auto">
              <a:xfrm>
                <a:off x="5721357" y="31162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0" name="Line 1302"/>
              <p:cNvSpPr>
                <a:spLocks noChangeShapeType="1"/>
              </p:cNvSpPr>
              <p:nvPr/>
            </p:nvSpPr>
            <p:spPr bwMode="auto">
              <a:xfrm flipH="1">
                <a:off x="5721357" y="31162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1" name="Line 1303"/>
              <p:cNvSpPr>
                <a:spLocks noChangeShapeType="1"/>
              </p:cNvSpPr>
              <p:nvPr/>
            </p:nvSpPr>
            <p:spPr bwMode="auto">
              <a:xfrm>
                <a:off x="5761045" y="31623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2" name="Line 1304"/>
              <p:cNvSpPr>
                <a:spLocks noChangeShapeType="1"/>
              </p:cNvSpPr>
              <p:nvPr/>
            </p:nvSpPr>
            <p:spPr bwMode="auto">
              <a:xfrm flipH="1">
                <a:off x="5761045" y="3162300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3" name="Line 1305"/>
              <p:cNvSpPr>
                <a:spLocks noChangeShapeType="1"/>
              </p:cNvSpPr>
              <p:nvPr/>
            </p:nvSpPr>
            <p:spPr bwMode="auto">
              <a:xfrm>
                <a:off x="5816607" y="31734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4" name="Line 1306"/>
              <p:cNvSpPr>
                <a:spLocks noChangeShapeType="1"/>
              </p:cNvSpPr>
              <p:nvPr/>
            </p:nvSpPr>
            <p:spPr bwMode="auto">
              <a:xfrm flipH="1">
                <a:off x="5816607" y="317341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5" name="Line 1307"/>
              <p:cNvSpPr>
                <a:spLocks noChangeShapeType="1"/>
              </p:cNvSpPr>
              <p:nvPr/>
            </p:nvSpPr>
            <p:spPr bwMode="auto">
              <a:xfrm>
                <a:off x="5870581" y="31765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6" name="Line 1308"/>
              <p:cNvSpPr>
                <a:spLocks noChangeShapeType="1"/>
              </p:cNvSpPr>
              <p:nvPr/>
            </p:nvSpPr>
            <p:spPr bwMode="auto">
              <a:xfrm flipH="1">
                <a:off x="5870581" y="31765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7" name="Line 1309"/>
              <p:cNvSpPr>
                <a:spLocks noChangeShapeType="1"/>
              </p:cNvSpPr>
              <p:nvPr/>
            </p:nvSpPr>
            <p:spPr bwMode="auto">
              <a:xfrm>
                <a:off x="5922969" y="31670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8" name="Line 1310"/>
              <p:cNvSpPr>
                <a:spLocks noChangeShapeType="1"/>
              </p:cNvSpPr>
              <p:nvPr/>
            </p:nvSpPr>
            <p:spPr bwMode="auto">
              <a:xfrm flipH="1">
                <a:off x="5922969" y="3167063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9" name="Line 1311"/>
              <p:cNvSpPr>
                <a:spLocks noChangeShapeType="1"/>
              </p:cNvSpPr>
              <p:nvPr/>
            </p:nvSpPr>
            <p:spPr bwMode="auto">
              <a:xfrm>
                <a:off x="5972180" y="31400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0" name="Line 1312"/>
              <p:cNvSpPr>
                <a:spLocks noChangeShapeType="1"/>
              </p:cNvSpPr>
              <p:nvPr/>
            </p:nvSpPr>
            <p:spPr bwMode="auto">
              <a:xfrm flipH="1">
                <a:off x="5972180" y="3140075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1" name="Line 1313"/>
              <p:cNvSpPr>
                <a:spLocks noChangeShapeType="1"/>
              </p:cNvSpPr>
              <p:nvPr/>
            </p:nvSpPr>
            <p:spPr bwMode="auto">
              <a:xfrm>
                <a:off x="6010280" y="31067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2" name="Line 1314"/>
              <p:cNvSpPr>
                <a:spLocks noChangeShapeType="1"/>
              </p:cNvSpPr>
              <p:nvPr/>
            </p:nvSpPr>
            <p:spPr bwMode="auto">
              <a:xfrm flipH="1">
                <a:off x="6010280" y="310673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3" name="Line 1315"/>
              <p:cNvSpPr>
                <a:spLocks noChangeShapeType="1"/>
              </p:cNvSpPr>
              <p:nvPr/>
            </p:nvSpPr>
            <p:spPr bwMode="auto">
              <a:xfrm>
                <a:off x="6046793" y="30829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4" name="Line 1316"/>
              <p:cNvSpPr>
                <a:spLocks noChangeShapeType="1"/>
              </p:cNvSpPr>
              <p:nvPr/>
            </p:nvSpPr>
            <p:spPr bwMode="auto">
              <a:xfrm flipH="1">
                <a:off x="6046793" y="30829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5" name="Line 1317"/>
              <p:cNvSpPr>
                <a:spLocks noChangeShapeType="1"/>
              </p:cNvSpPr>
              <p:nvPr/>
            </p:nvSpPr>
            <p:spPr bwMode="auto">
              <a:xfrm>
                <a:off x="6073779" y="30257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" name="Line 1318"/>
              <p:cNvSpPr>
                <a:spLocks noChangeShapeType="1"/>
              </p:cNvSpPr>
              <p:nvPr/>
            </p:nvSpPr>
            <p:spPr bwMode="auto">
              <a:xfrm flipH="1">
                <a:off x="6073779" y="302577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" name="Line 1319"/>
              <p:cNvSpPr>
                <a:spLocks noChangeShapeType="1"/>
              </p:cNvSpPr>
              <p:nvPr/>
            </p:nvSpPr>
            <p:spPr bwMode="auto">
              <a:xfrm>
                <a:off x="6091242" y="29813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" name="Line 1320"/>
              <p:cNvSpPr>
                <a:spLocks noChangeShapeType="1"/>
              </p:cNvSpPr>
              <p:nvPr/>
            </p:nvSpPr>
            <p:spPr bwMode="auto">
              <a:xfrm flipH="1">
                <a:off x="6091242" y="29813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" name="Line 1321"/>
              <p:cNvSpPr>
                <a:spLocks noChangeShapeType="1"/>
              </p:cNvSpPr>
              <p:nvPr/>
            </p:nvSpPr>
            <p:spPr bwMode="auto">
              <a:xfrm>
                <a:off x="6099179" y="29305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" name="Line 1322"/>
              <p:cNvSpPr>
                <a:spLocks noChangeShapeType="1"/>
              </p:cNvSpPr>
              <p:nvPr/>
            </p:nvSpPr>
            <p:spPr bwMode="auto">
              <a:xfrm flipH="1">
                <a:off x="6099179" y="2930525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" name="Line 1323"/>
              <p:cNvSpPr>
                <a:spLocks noChangeShapeType="1"/>
              </p:cNvSpPr>
              <p:nvPr/>
            </p:nvSpPr>
            <p:spPr bwMode="auto">
              <a:xfrm>
                <a:off x="6099179" y="287813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" name="Line 1324"/>
              <p:cNvSpPr>
                <a:spLocks noChangeShapeType="1"/>
              </p:cNvSpPr>
              <p:nvPr/>
            </p:nvSpPr>
            <p:spPr bwMode="auto">
              <a:xfrm flipH="1">
                <a:off x="6099179" y="2878138"/>
                <a:ext cx="12700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" name="Line 1325"/>
              <p:cNvSpPr>
                <a:spLocks noChangeShapeType="1"/>
              </p:cNvSpPr>
              <p:nvPr/>
            </p:nvSpPr>
            <p:spPr bwMode="auto">
              <a:xfrm>
                <a:off x="6102354" y="2827338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" name="Line 1326"/>
              <p:cNvSpPr>
                <a:spLocks noChangeShapeType="1"/>
              </p:cNvSpPr>
              <p:nvPr/>
            </p:nvSpPr>
            <p:spPr bwMode="auto">
              <a:xfrm flipH="1">
                <a:off x="6102354" y="2827338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" name="Line 1327"/>
              <p:cNvSpPr>
                <a:spLocks noChangeShapeType="1"/>
              </p:cNvSpPr>
              <p:nvPr/>
            </p:nvSpPr>
            <p:spPr bwMode="auto">
              <a:xfrm>
                <a:off x="6096004" y="2770188"/>
                <a:ext cx="11113" cy="11112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515"/>
            <p:cNvGrpSpPr/>
            <p:nvPr/>
          </p:nvGrpSpPr>
          <p:grpSpPr>
            <a:xfrm>
              <a:off x="5857882" y="2245854"/>
              <a:ext cx="3199591" cy="2249946"/>
              <a:chOff x="5133988" y="1279525"/>
              <a:chExt cx="1492237" cy="1049338"/>
            </a:xfrm>
          </p:grpSpPr>
          <p:pic>
            <p:nvPicPr>
              <p:cNvPr id="4517" name="Picture 266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3988" y="1279525"/>
                <a:ext cx="1492237" cy="1049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18" name="Line 2662"/>
              <p:cNvSpPr>
                <a:spLocks noChangeShapeType="1"/>
              </p:cNvSpPr>
              <p:nvPr/>
            </p:nvSpPr>
            <p:spPr bwMode="auto">
              <a:xfrm>
                <a:off x="5743582" y="17224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" name="Line 2663"/>
              <p:cNvSpPr>
                <a:spLocks noChangeShapeType="1"/>
              </p:cNvSpPr>
              <p:nvPr/>
            </p:nvSpPr>
            <p:spPr bwMode="auto">
              <a:xfrm flipH="1">
                <a:off x="5743582" y="17224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" name="Line 2664"/>
              <p:cNvSpPr>
                <a:spLocks noChangeShapeType="1"/>
              </p:cNvSpPr>
              <p:nvPr/>
            </p:nvSpPr>
            <p:spPr bwMode="auto">
              <a:xfrm>
                <a:off x="5699133" y="171608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" name="Line 2665"/>
              <p:cNvSpPr>
                <a:spLocks noChangeShapeType="1"/>
              </p:cNvSpPr>
              <p:nvPr/>
            </p:nvSpPr>
            <p:spPr bwMode="auto">
              <a:xfrm flipH="1">
                <a:off x="5699133" y="171608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" name="Line 2666"/>
              <p:cNvSpPr>
                <a:spLocks noChangeShapeType="1"/>
              </p:cNvSpPr>
              <p:nvPr/>
            </p:nvSpPr>
            <p:spPr bwMode="auto">
              <a:xfrm>
                <a:off x="5715008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" name="Line 2667"/>
              <p:cNvSpPr>
                <a:spLocks noChangeShapeType="1"/>
              </p:cNvSpPr>
              <p:nvPr/>
            </p:nvSpPr>
            <p:spPr bwMode="auto">
              <a:xfrm flipH="1">
                <a:off x="5715008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" name="Line 2668"/>
              <p:cNvSpPr>
                <a:spLocks noChangeShapeType="1"/>
              </p:cNvSpPr>
              <p:nvPr/>
            </p:nvSpPr>
            <p:spPr bwMode="auto">
              <a:xfrm>
                <a:off x="5734057" y="1711325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" name="Line 2669"/>
              <p:cNvSpPr>
                <a:spLocks noChangeShapeType="1"/>
              </p:cNvSpPr>
              <p:nvPr/>
            </p:nvSpPr>
            <p:spPr bwMode="auto">
              <a:xfrm flipH="1">
                <a:off x="5734057" y="1711325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" name="Line 2670"/>
              <p:cNvSpPr>
                <a:spLocks noChangeShapeType="1"/>
              </p:cNvSpPr>
              <p:nvPr/>
            </p:nvSpPr>
            <p:spPr bwMode="auto">
              <a:xfrm>
                <a:off x="5748345" y="17208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" name="Line 2671"/>
              <p:cNvSpPr>
                <a:spLocks noChangeShapeType="1"/>
              </p:cNvSpPr>
              <p:nvPr/>
            </p:nvSpPr>
            <p:spPr bwMode="auto">
              <a:xfrm flipH="1">
                <a:off x="5748345" y="17208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" name="Line 2672"/>
              <p:cNvSpPr>
                <a:spLocks noChangeShapeType="1"/>
              </p:cNvSpPr>
              <p:nvPr/>
            </p:nvSpPr>
            <p:spPr bwMode="auto">
              <a:xfrm>
                <a:off x="5767395" y="17081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" name="Line 2673"/>
              <p:cNvSpPr>
                <a:spLocks noChangeShapeType="1"/>
              </p:cNvSpPr>
              <p:nvPr/>
            </p:nvSpPr>
            <p:spPr bwMode="auto">
              <a:xfrm flipH="1">
                <a:off x="5767395" y="17081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" name="Line 2674"/>
              <p:cNvSpPr>
                <a:spLocks noChangeShapeType="1"/>
              </p:cNvSpPr>
              <p:nvPr/>
            </p:nvSpPr>
            <p:spPr bwMode="auto">
              <a:xfrm>
                <a:off x="5786445" y="170815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" name="Line 2675"/>
              <p:cNvSpPr>
                <a:spLocks noChangeShapeType="1"/>
              </p:cNvSpPr>
              <p:nvPr/>
            </p:nvSpPr>
            <p:spPr bwMode="auto">
              <a:xfrm flipH="1">
                <a:off x="5786445" y="170815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" name="Line 2676"/>
              <p:cNvSpPr>
                <a:spLocks noChangeShapeType="1"/>
              </p:cNvSpPr>
              <p:nvPr/>
            </p:nvSpPr>
            <p:spPr bwMode="auto">
              <a:xfrm>
                <a:off x="5802320" y="17033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" name="Line 2677"/>
              <p:cNvSpPr>
                <a:spLocks noChangeShapeType="1"/>
              </p:cNvSpPr>
              <p:nvPr/>
            </p:nvSpPr>
            <p:spPr bwMode="auto">
              <a:xfrm flipH="1">
                <a:off x="5802320" y="17033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" name="Line 2678"/>
              <p:cNvSpPr>
                <a:spLocks noChangeShapeType="1"/>
              </p:cNvSpPr>
              <p:nvPr/>
            </p:nvSpPr>
            <p:spPr bwMode="auto">
              <a:xfrm>
                <a:off x="5786445" y="1711325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" name="Line 2679"/>
              <p:cNvSpPr>
                <a:spLocks noChangeShapeType="1"/>
              </p:cNvSpPr>
              <p:nvPr/>
            </p:nvSpPr>
            <p:spPr bwMode="auto">
              <a:xfrm flipH="1">
                <a:off x="5786445" y="1711325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" name="Line 2680"/>
              <p:cNvSpPr>
                <a:spLocks noChangeShapeType="1"/>
              </p:cNvSpPr>
              <p:nvPr/>
            </p:nvSpPr>
            <p:spPr bwMode="auto">
              <a:xfrm>
                <a:off x="5767395" y="17256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" name="Line 2681"/>
              <p:cNvSpPr>
                <a:spLocks noChangeShapeType="1"/>
              </p:cNvSpPr>
              <p:nvPr/>
            </p:nvSpPr>
            <p:spPr bwMode="auto">
              <a:xfrm flipH="1">
                <a:off x="5767395" y="17256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" name="Line 2682"/>
              <p:cNvSpPr>
                <a:spLocks noChangeShapeType="1"/>
              </p:cNvSpPr>
              <p:nvPr/>
            </p:nvSpPr>
            <p:spPr bwMode="auto">
              <a:xfrm>
                <a:off x="5749932" y="17224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" name="Line 2683"/>
              <p:cNvSpPr>
                <a:spLocks noChangeShapeType="1"/>
              </p:cNvSpPr>
              <p:nvPr/>
            </p:nvSpPr>
            <p:spPr bwMode="auto">
              <a:xfrm flipH="1">
                <a:off x="5749932" y="17224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" name="Line 2684"/>
              <p:cNvSpPr>
                <a:spLocks noChangeShapeType="1"/>
              </p:cNvSpPr>
              <p:nvPr/>
            </p:nvSpPr>
            <p:spPr bwMode="auto">
              <a:xfrm>
                <a:off x="5730882" y="17224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" name="Line 2685"/>
              <p:cNvSpPr>
                <a:spLocks noChangeShapeType="1"/>
              </p:cNvSpPr>
              <p:nvPr/>
            </p:nvSpPr>
            <p:spPr bwMode="auto">
              <a:xfrm flipH="1">
                <a:off x="5730882" y="17224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" name="Line 2686"/>
              <p:cNvSpPr>
                <a:spLocks noChangeShapeType="1"/>
              </p:cNvSpPr>
              <p:nvPr/>
            </p:nvSpPr>
            <p:spPr bwMode="auto">
              <a:xfrm>
                <a:off x="5715008" y="17224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" name="Line 2687"/>
              <p:cNvSpPr>
                <a:spLocks noChangeShapeType="1"/>
              </p:cNvSpPr>
              <p:nvPr/>
            </p:nvSpPr>
            <p:spPr bwMode="auto">
              <a:xfrm flipH="1">
                <a:off x="5715008" y="17224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4" name="Line 2688"/>
              <p:cNvSpPr>
                <a:spLocks noChangeShapeType="1"/>
              </p:cNvSpPr>
              <p:nvPr/>
            </p:nvSpPr>
            <p:spPr bwMode="auto">
              <a:xfrm>
                <a:off x="5983293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5" name="Line 2689"/>
              <p:cNvSpPr>
                <a:spLocks noChangeShapeType="1"/>
              </p:cNvSpPr>
              <p:nvPr/>
            </p:nvSpPr>
            <p:spPr bwMode="auto">
              <a:xfrm flipH="1">
                <a:off x="5983293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6" name="Line 2690"/>
              <p:cNvSpPr>
                <a:spLocks noChangeShapeType="1"/>
              </p:cNvSpPr>
              <p:nvPr/>
            </p:nvSpPr>
            <p:spPr bwMode="auto">
              <a:xfrm>
                <a:off x="5930906" y="17018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7" name="Line 2691"/>
              <p:cNvSpPr>
                <a:spLocks noChangeShapeType="1"/>
              </p:cNvSpPr>
              <p:nvPr/>
            </p:nvSpPr>
            <p:spPr bwMode="auto">
              <a:xfrm flipH="1">
                <a:off x="5930906" y="17018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8" name="Line 2692"/>
              <p:cNvSpPr>
                <a:spLocks noChangeShapeType="1"/>
              </p:cNvSpPr>
              <p:nvPr/>
            </p:nvSpPr>
            <p:spPr bwMode="auto">
              <a:xfrm>
                <a:off x="5946781" y="17033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" name="Line 2693"/>
              <p:cNvSpPr>
                <a:spLocks noChangeShapeType="1"/>
              </p:cNvSpPr>
              <p:nvPr/>
            </p:nvSpPr>
            <p:spPr bwMode="auto">
              <a:xfrm flipH="1">
                <a:off x="5946781" y="17033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0" name="Line 2694"/>
              <p:cNvSpPr>
                <a:spLocks noChangeShapeType="1"/>
              </p:cNvSpPr>
              <p:nvPr/>
            </p:nvSpPr>
            <p:spPr bwMode="auto">
              <a:xfrm>
                <a:off x="5964243" y="17033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1" name="Line 2695"/>
              <p:cNvSpPr>
                <a:spLocks noChangeShapeType="1"/>
              </p:cNvSpPr>
              <p:nvPr/>
            </p:nvSpPr>
            <p:spPr bwMode="auto">
              <a:xfrm flipH="1">
                <a:off x="5964243" y="17033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2" name="Line 2696"/>
              <p:cNvSpPr>
                <a:spLocks noChangeShapeType="1"/>
              </p:cNvSpPr>
              <p:nvPr/>
            </p:nvSpPr>
            <p:spPr bwMode="auto">
              <a:xfrm>
                <a:off x="5986468" y="171608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3" name="Line 2697"/>
              <p:cNvSpPr>
                <a:spLocks noChangeShapeType="1"/>
              </p:cNvSpPr>
              <p:nvPr/>
            </p:nvSpPr>
            <p:spPr bwMode="auto">
              <a:xfrm flipH="1">
                <a:off x="5986468" y="171608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4" name="Line 2698"/>
              <p:cNvSpPr>
                <a:spLocks noChangeShapeType="1"/>
              </p:cNvSpPr>
              <p:nvPr/>
            </p:nvSpPr>
            <p:spPr bwMode="auto">
              <a:xfrm>
                <a:off x="6002343" y="17208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" name="Line 2699"/>
              <p:cNvSpPr>
                <a:spLocks noChangeShapeType="1"/>
              </p:cNvSpPr>
              <p:nvPr/>
            </p:nvSpPr>
            <p:spPr bwMode="auto">
              <a:xfrm flipH="1">
                <a:off x="6002343" y="17208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6" name="Line 2700"/>
              <p:cNvSpPr>
                <a:spLocks noChangeShapeType="1"/>
              </p:cNvSpPr>
              <p:nvPr/>
            </p:nvSpPr>
            <p:spPr bwMode="auto">
              <a:xfrm>
                <a:off x="6016630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7" name="Line 2701"/>
              <p:cNvSpPr>
                <a:spLocks noChangeShapeType="1"/>
              </p:cNvSpPr>
              <p:nvPr/>
            </p:nvSpPr>
            <p:spPr bwMode="auto">
              <a:xfrm flipH="1">
                <a:off x="6016630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8" name="Line 2702"/>
              <p:cNvSpPr>
                <a:spLocks noChangeShapeType="1"/>
              </p:cNvSpPr>
              <p:nvPr/>
            </p:nvSpPr>
            <p:spPr bwMode="auto">
              <a:xfrm>
                <a:off x="6027743" y="17208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9" name="Line 2703"/>
              <p:cNvSpPr>
                <a:spLocks noChangeShapeType="1"/>
              </p:cNvSpPr>
              <p:nvPr/>
            </p:nvSpPr>
            <p:spPr bwMode="auto">
              <a:xfrm flipH="1">
                <a:off x="6027743" y="17208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0" name="Line 2704"/>
              <p:cNvSpPr>
                <a:spLocks noChangeShapeType="1"/>
              </p:cNvSpPr>
              <p:nvPr/>
            </p:nvSpPr>
            <p:spPr bwMode="auto">
              <a:xfrm>
                <a:off x="6018218" y="17287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1" name="Line 2705"/>
              <p:cNvSpPr>
                <a:spLocks noChangeShapeType="1"/>
              </p:cNvSpPr>
              <p:nvPr/>
            </p:nvSpPr>
            <p:spPr bwMode="auto">
              <a:xfrm flipH="1">
                <a:off x="6018218" y="17287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2" name="Line 2706"/>
              <p:cNvSpPr>
                <a:spLocks noChangeShapeType="1"/>
              </p:cNvSpPr>
              <p:nvPr/>
            </p:nvSpPr>
            <p:spPr bwMode="auto">
              <a:xfrm>
                <a:off x="5999168" y="17224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3" name="Line 2707"/>
              <p:cNvSpPr>
                <a:spLocks noChangeShapeType="1"/>
              </p:cNvSpPr>
              <p:nvPr/>
            </p:nvSpPr>
            <p:spPr bwMode="auto">
              <a:xfrm flipH="1">
                <a:off x="5999168" y="17224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4" name="Line 2708"/>
              <p:cNvSpPr>
                <a:spLocks noChangeShapeType="1"/>
              </p:cNvSpPr>
              <p:nvPr/>
            </p:nvSpPr>
            <p:spPr bwMode="auto">
              <a:xfrm>
                <a:off x="5978530" y="172085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5" name="Line 2709"/>
              <p:cNvSpPr>
                <a:spLocks noChangeShapeType="1"/>
              </p:cNvSpPr>
              <p:nvPr/>
            </p:nvSpPr>
            <p:spPr bwMode="auto">
              <a:xfrm flipH="1">
                <a:off x="5978530" y="172085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6" name="Line 2710"/>
              <p:cNvSpPr>
                <a:spLocks noChangeShapeType="1"/>
              </p:cNvSpPr>
              <p:nvPr/>
            </p:nvSpPr>
            <p:spPr bwMode="auto">
              <a:xfrm>
                <a:off x="5964243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7" name="Line 2711"/>
              <p:cNvSpPr>
                <a:spLocks noChangeShapeType="1"/>
              </p:cNvSpPr>
              <p:nvPr/>
            </p:nvSpPr>
            <p:spPr bwMode="auto">
              <a:xfrm flipH="1">
                <a:off x="5964243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8" name="Line 2712"/>
              <p:cNvSpPr>
                <a:spLocks noChangeShapeType="1"/>
              </p:cNvSpPr>
              <p:nvPr/>
            </p:nvSpPr>
            <p:spPr bwMode="auto">
              <a:xfrm>
                <a:off x="5946781" y="17113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9" name="Line 2713"/>
              <p:cNvSpPr>
                <a:spLocks noChangeShapeType="1"/>
              </p:cNvSpPr>
              <p:nvPr/>
            </p:nvSpPr>
            <p:spPr bwMode="auto">
              <a:xfrm flipH="1">
                <a:off x="5946781" y="17113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0" name="Line 2714"/>
              <p:cNvSpPr>
                <a:spLocks noChangeShapeType="1"/>
              </p:cNvSpPr>
              <p:nvPr/>
            </p:nvSpPr>
            <p:spPr bwMode="auto">
              <a:xfrm>
                <a:off x="5662621" y="16891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1" name="Line 2715"/>
              <p:cNvSpPr>
                <a:spLocks noChangeShapeType="1"/>
              </p:cNvSpPr>
              <p:nvPr/>
            </p:nvSpPr>
            <p:spPr bwMode="auto">
              <a:xfrm flipH="1">
                <a:off x="5662621" y="16891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2" name="Line 2716"/>
              <p:cNvSpPr>
                <a:spLocks noChangeShapeType="1"/>
              </p:cNvSpPr>
              <p:nvPr/>
            </p:nvSpPr>
            <p:spPr bwMode="auto">
              <a:xfrm>
                <a:off x="5675321" y="16621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3" name="Line 2717"/>
              <p:cNvSpPr>
                <a:spLocks noChangeShapeType="1"/>
              </p:cNvSpPr>
              <p:nvPr/>
            </p:nvSpPr>
            <p:spPr bwMode="auto">
              <a:xfrm flipH="1">
                <a:off x="5675321" y="16621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4" name="Line 2718"/>
              <p:cNvSpPr>
                <a:spLocks noChangeShapeType="1"/>
              </p:cNvSpPr>
              <p:nvPr/>
            </p:nvSpPr>
            <p:spPr bwMode="auto">
              <a:xfrm>
                <a:off x="5699133" y="16303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5" name="Line 2719"/>
              <p:cNvSpPr>
                <a:spLocks noChangeShapeType="1"/>
              </p:cNvSpPr>
              <p:nvPr/>
            </p:nvSpPr>
            <p:spPr bwMode="auto">
              <a:xfrm flipH="1">
                <a:off x="5699133" y="16303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6" name="Line 2720"/>
              <p:cNvSpPr>
                <a:spLocks noChangeShapeType="1"/>
              </p:cNvSpPr>
              <p:nvPr/>
            </p:nvSpPr>
            <p:spPr bwMode="auto">
              <a:xfrm>
                <a:off x="5734057" y="16367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" name="Line 2721"/>
              <p:cNvSpPr>
                <a:spLocks noChangeShapeType="1"/>
              </p:cNvSpPr>
              <p:nvPr/>
            </p:nvSpPr>
            <p:spPr bwMode="auto">
              <a:xfrm flipH="1">
                <a:off x="5734057" y="16367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8" name="Line 2722"/>
              <p:cNvSpPr>
                <a:spLocks noChangeShapeType="1"/>
              </p:cNvSpPr>
              <p:nvPr/>
            </p:nvSpPr>
            <p:spPr bwMode="auto">
              <a:xfrm>
                <a:off x="5770570" y="1635125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9" name="Line 2723"/>
              <p:cNvSpPr>
                <a:spLocks noChangeShapeType="1"/>
              </p:cNvSpPr>
              <p:nvPr/>
            </p:nvSpPr>
            <p:spPr bwMode="auto">
              <a:xfrm flipH="1">
                <a:off x="5770570" y="1635125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0" name="Line 2724"/>
              <p:cNvSpPr>
                <a:spLocks noChangeShapeType="1"/>
              </p:cNvSpPr>
              <p:nvPr/>
            </p:nvSpPr>
            <p:spPr bwMode="auto">
              <a:xfrm>
                <a:off x="5800732" y="16398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1" name="Line 2725"/>
              <p:cNvSpPr>
                <a:spLocks noChangeShapeType="1"/>
              </p:cNvSpPr>
              <p:nvPr/>
            </p:nvSpPr>
            <p:spPr bwMode="auto">
              <a:xfrm flipH="1">
                <a:off x="5800732" y="16398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2" name="Line 2726"/>
              <p:cNvSpPr>
                <a:spLocks noChangeShapeType="1"/>
              </p:cNvSpPr>
              <p:nvPr/>
            </p:nvSpPr>
            <p:spPr bwMode="auto">
              <a:xfrm>
                <a:off x="5826132" y="16621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3" name="Line 2727"/>
              <p:cNvSpPr>
                <a:spLocks noChangeShapeType="1"/>
              </p:cNvSpPr>
              <p:nvPr/>
            </p:nvSpPr>
            <p:spPr bwMode="auto">
              <a:xfrm flipH="1">
                <a:off x="5826132" y="16621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4" name="Line 2728"/>
              <p:cNvSpPr>
                <a:spLocks noChangeShapeType="1"/>
              </p:cNvSpPr>
              <p:nvPr/>
            </p:nvSpPr>
            <p:spPr bwMode="auto">
              <a:xfrm>
                <a:off x="5800732" y="16637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5" name="Line 2729"/>
              <p:cNvSpPr>
                <a:spLocks noChangeShapeType="1"/>
              </p:cNvSpPr>
              <p:nvPr/>
            </p:nvSpPr>
            <p:spPr bwMode="auto">
              <a:xfrm flipH="1">
                <a:off x="5800732" y="16637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6" name="Line 2730"/>
              <p:cNvSpPr>
                <a:spLocks noChangeShapeType="1"/>
              </p:cNvSpPr>
              <p:nvPr/>
            </p:nvSpPr>
            <p:spPr bwMode="auto">
              <a:xfrm>
                <a:off x="5770570" y="16637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" name="Line 2731"/>
              <p:cNvSpPr>
                <a:spLocks noChangeShapeType="1"/>
              </p:cNvSpPr>
              <p:nvPr/>
            </p:nvSpPr>
            <p:spPr bwMode="auto">
              <a:xfrm flipH="1">
                <a:off x="5770570" y="16637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8" name="Line 2732"/>
              <p:cNvSpPr>
                <a:spLocks noChangeShapeType="1"/>
              </p:cNvSpPr>
              <p:nvPr/>
            </p:nvSpPr>
            <p:spPr bwMode="auto">
              <a:xfrm>
                <a:off x="5740407" y="16637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9" name="Line 2733"/>
              <p:cNvSpPr>
                <a:spLocks noChangeShapeType="1"/>
              </p:cNvSpPr>
              <p:nvPr/>
            </p:nvSpPr>
            <p:spPr bwMode="auto">
              <a:xfrm flipH="1">
                <a:off x="5740407" y="16637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0" name="Line 2734"/>
              <p:cNvSpPr>
                <a:spLocks noChangeShapeType="1"/>
              </p:cNvSpPr>
              <p:nvPr/>
            </p:nvSpPr>
            <p:spPr bwMode="auto">
              <a:xfrm>
                <a:off x="5711833" y="16668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1" name="Line 2735"/>
              <p:cNvSpPr>
                <a:spLocks noChangeShapeType="1"/>
              </p:cNvSpPr>
              <p:nvPr/>
            </p:nvSpPr>
            <p:spPr bwMode="auto">
              <a:xfrm flipH="1">
                <a:off x="5711833" y="16668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2" name="Line 2736"/>
              <p:cNvSpPr>
                <a:spLocks noChangeShapeType="1"/>
              </p:cNvSpPr>
              <p:nvPr/>
            </p:nvSpPr>
            <p:spPr bwMode="auto">
              <a:xfrm>
                <a:off x="5688021" y="16764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3" name="Line 2737"/>
              <p:cNvSpPr>
                <a:spLocks noChangeShapeType="1"/>
              </p:cNvSpPr>
              <p:nvPr/>
            </p:nvSpPr>
            <p:spPr bwMode="auto">
              <a:xfrm flipH="1">
                <a:off x="5688021" y="16764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4" name="Line 2738"/>
              <p:cNvSpPr>
                <a:spLocks noChangeShapeType="1"/>
              </p:cNvSpPr>
              <p:nvPr/>
            </p:nvSpPr>
            <p:spPr bwMode="auto">
              <a:xfrm>
                <a:off x="5907094" y="16589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5" name="Line 2739"/>
              <p:cNvSpPr>
                <a:spLocks noChangeShapeType="1"/>
              </p:cNvSpPr>
              <p:nvPr/>
            </p:nvSpPr>
            <p:spPr bwMode="auto">
              <a:xfrm flipH="1">
                <a:off x="5907094" y="16589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6" name="Line 2740"/>
              <p:cNvSpPr>
                <a:spLocks noChangeShapeType="1"/>
              </p:cNvSpPr>
              <p:nvPr/>
            </p:nvSpPr>
            <p:spPr bwMode="auto">
              <a:xfrm>
                <a:off x="5930906" y="16367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7" name="Line 2741"/>
              <p:cNvSpPr>
                <a:spLocks noChangeShapeType="1"/>
              </p:cNvSpPr>
              <p:nvPr/>
            </p:nvSpPr>
            <p:spPr bwMode="auto">
              <a:xfrm flipH="1">
                <a:off x="5930906" y="16367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8" name="Line 2742"/>
              <p:cNvSpPr>
                <a:spLocks noChangeShapeType="1"/>
              </p:cNvSpPr>
              <p:nvPr/>
            </p:nvSpPr>
            <p:spPr bwMode="auto">
              <a:xfrm>
                <a:off x="5949956" y="16271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9" name="Line 2743"/>
              <p:cNvSpPr>
                <a:spLocks noChangeShapeType="1"/>
              </p:cNvSpPr>
              <p:nvPr/>
            </p:nvSpPr>
            <p:spPr bwMode="auto">
              <a:xfrm flipH="1">
                <a:off x="5949956" y="16271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0" name="Line 2744"/>
              <p:cNvSpPr>
                <a:spLocks noChangeShapeType="1"/>
              </p:cNvSpPr>
              <p:nvPr/>
            </p:nvSpPr>
            <p:spPr bwMode="auto">
              <a:xfrm>
                <a:off x="5992818" y="16351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1" name="Line 2745"/>
              <p:cNvSpPr>
                <a:spLocks noChangeShapeType="1"/>
              </p:cNvSpPr>
              <p:nvPr/>
            </p:nvSpPr>
            <p:spPr bwMode="auto">
              <a:xfrm flipH="1">
                <a:off x="5992818" y="16351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2" name="Line 2746"/>
              <p:cNvSpPr>
                <a:spLocks noChangeShapeType="1"/>
              </p:cNvSpPr>
              <p:nvPr/>
            </p:nvSpPr>
            <p:spPr bwMode="auto">
              <a:xfrm>
                <a:off x="6027743" y="1644650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3" name="Line 2747"/>
              <p:cNvSpPr>
                <a:spLocks noChangeShapeType="1"/>
              </p:cNvSpPr>
              <p:nvPr/>
            </p:nvSpPr>
            <p:spPr bwMode="auto">
              <a:xfrm flipH="1">
                <a:off x="6027743" y="1644650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4" name="Line 2748"/>
              <p:cNvSpPr>
                <a:spLocks noChangeShapeType="1"/>
              </p:cNvSpPr>
              <p:nvPr/>
            </p:nvSpPr>
            <p:spPr bwMode="auto">
              <a:xfrm>
                <a:off x="6061080" y="16732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5" name="Line 2749"/>
              <p:cNvSpPr>
                <a:spLocks noChangeShapeType="1"/>
              </p:cNvSpPr>
              <p:nvPr/>
            </p:nvSpPr>
            <p:spPr bwMode="auto">
              <a:xfrm flipH="1">
                <a:off x="6061080" y="16732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6" name="Line 2750"/>
              <p:cNvSpPr>
                <a:spLocks noChangeShapeType="1"/>
              </p:cNvSpPr>
              <p:nvPr/>
            </p:nvSpPr>
            <p:spPr bwMode="auto">
              <a:xfrm>
                <a:off x="6080130" y="16922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7" name="Line 2751"/>
              <p:cNvSpPr>
                <a:spLocks noChangeShapeType="1"/>
              </p:cNvSpPr>
              <p:nvPr/>
            </p:nvSpPr>
            <p:spPr bwMode="auto">
              <a:xfrm flipH="1">
                <a:off x="6080130" y="16922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" name="Line 2752"/>
              <p:cNvSpPr>
                <a:spLocks noChangeShapeType="1"/>
              </p:cNvSpPr>
              <p:nvPr/>
            </p:nvSpPr>
            <p:spPr bwMode="auto">
              <a:xfrm>
                <a:off x="6045205" y="16795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" name="Line 2753"/>
              <p:cNvSpPr>
                <a:spLocks noChangeShapeType="1"/>
              </p:cNvSpPr>
              <p:nvPr/>
            </p:nvSpPr>
            <p:spPr bwMode="auto">
              <a:xfrm flipH="1">
                <a:off x="6045205" y="16795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" name="Line 2754"/>
              <p:cNvSpPr>
                <a:spLocks noChangeShapeType="1"/>
              </p:cNvSpPr>
              <p:nvPr/>
            </p:nvSpPr>
            <p:spPr bwMode="auto">
              <a:xfrm>
                <a:off x="6018218" y="16637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" name="Line 2755"/>
              <p:cNvSpPr>
                <a:spLocks noChangeShapeType="1"/>
              </p:cNvSpPr>
              <p:nvPr/>
            </p:nvSpPr>
            <p:spPr bwMode="auto">
              <a:xfrm flipH="1">
                <a:off x="6018218" y="16637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" name="Line 2756"/>
              <p:cNvSpPr>
                <a:spLocks noChangeShapeType="1"/>
              </p:cNvSpPr>
              <p:nvPr/>
            </p:nvSpPr>
            <p:spPr bwMode="auto">
              <a:xfrm>
                <a:off x="5989643" y="16621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" name="Line 2757"/>
              <p:cNvSpPr>
                <a:spLocks noChangeShapeType="1"/>
              </p:cNvSpPr>
              <p:nvPr/>
            </p:nvSpPr>
            <p:spPr bwMode="auto">
              <a:xfrm flipH="1">
                <a:off x="5989643" y="16621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" name="Line 2758"/>
              <p:cNvSpPr>
                <a:spLocks noChangeShapeType="1"/>
              </p:cNvSpPr>
              <p:nvPr/>
            </p:nvSpPr>
            <p:spPr bwMode="auto">
              <a:xfrm>
                <a:off x="5964243" y="16621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" name="Line 2759"/>
              <p:cNvSpPr>
                <a:spLocks noChangeShapeType="1"/>
              </p:cNvSpPr>
              <p:nvPr/>
            </p:nvSpPr>
            <p:spPr bwMode="auto">
              <a:xfrm flipH="1">
                <a:off x="5964243" y="16621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" name="Line 2760"/>
              <p:cNvSpPr>
                <a:spLocks noChangeShapeType="1"/>
              </p:cNvSpPr>
              <p:nvPr/>
            </p:nvSpPr>
            <p:spPr bwMode="auto">
              <a:xfrm>
                <a:off x="5934081" y="16637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" name="Line 2761"/>
              <p:cNvSpPr>
                <a:spLocks noChangeShapeType="1"/>
              </p:cNvSpPr>
              <p:nvPr/>
            </p:nvSpPr>
            <p:spPr bwMode="auto">
              <a:xfrm flipH="1">
                <a:off x="5934081" y="16637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" name="Line 2762"/>
              <p:cNvSpPr>
                <a:spLocks noChangeShapeType="1"/>
              </p:cNvSpPr>
              <p:nvPr/>
            </p:nvSpPr>
            <p:spPr bwMode="auto">
              <a:xfrm>
                <a:off x="5834070" y="18065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" name="Line 2763"/>
              <p:cNvSpPr>
                <a:spLocks noChangeShapeType="1"/>
              </p:cNvSpPr>
              <p:nvPr/>
            </p:nvSpPr>
            <p:spPr bwMode="auto">
              <a:xfrm flipH="1">
                <a:off x="5834070" y="18065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" name="Line 2764"/>
              <p:cNvSpPr>
                <a:spLocks noChangeShapeType="1"/>
              </p:cNvSpPr>
              <p:nvPr/>
            </p:nvSpPr>
            <p:spPr bwMode="auto">
              <a:xfrm>
                <a:off x="5897569" y="18065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" name="Line 2765"/>
              <p:cNvSpPr>
                <a:spLocks noChangeShapeType="1"/>
              </p:cNvSpPr>
              <p:nvPr/>
            </p:nvSpPr>
            <p:spPr bwMode="auto">
              <a:xfrm flipH="1">
                <a:off x="5897569" y="18065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" name="Line 2766"/>
              <p:cNvSpPr>
                <a:spLocks noChangeShapeType="1"/>
              </p:cNvSpPr>
              <p:nvPr/>
            </p:nvSpPr>
            <p:spPr bwMode="auto">
              <a:xfrm>
                <a:off x="5838832" y="17018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" name="Line 2767"/>
              <p:cNvSpPr>
                <a:spLocks noChangeShapeType="1"/>
              </p:cNvSpPr>
              <p:nvPr/>
            </p:nvSpPr>
            <p:spPr bwMode="auto">
              <a:xfrm flipH="1">
                <a:off x="5838832" y="17018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" name="Line 2768"/>
              <p:cNvSpPr>
                <a:spLocks noChangeShapeType="1"/>
              </p:cNvSpPr>
              <p:nvPr/>
            </p:nvSpPr>
            <p:spPr bwMode="auto">
              <a:xfrm>
                <a:off x="5838832" y="172085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" name="Line 2769"/>
              <p:cNvSpPr>
                <a:spLocks noChangeShapeType="1"/>
              </p:cNvSpPr>
              <p:nvPr/>
            </p:nvSpPr>
            <p:spPr bwMode="auto">
              <a:xfrm flipH="1">
                <a:off x="5838832" y="172085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" name="Line 2770"/>
              <p:cNvSpPr>
                <a:spLocks noChangeShapeType="1"/>
              </p:cNvSpPr>
              <p:nvPr/>
            </p:nvSpPr>
            <p:spPr bwMode="auto">
              <a:xfrm>
                <a:off x="5835657" y="17399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" name="Line 2771"/>
              <p:cNvSpPr>
                <a:spLocks noChangeShapeType="1"/>
              </p:cNvSpPr>
              <p:nvPr/>
            </p:nvSpPr>
            <p:spPr bwMode="auto">
              <a:xfrm flipH="1">
                <a:off x="5835657" y="17399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" name="Line 2772"/>
              <p:cNvSpPr>
                <a:spLocks noChangeShapeType="1"/>
              </p:cNvSpPr>
              <p:nvPr/>
            </p:nvSpPr>
            <p:spPr bwMode="auto">
              <a:xfrm>
                <a:off x="5829307" y="17573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" name="Line 2773"/>
              <p:cNvSpPr>
                <a:spLocks noChangeShapeType="1"/>
              </p:cNvSpPr>
              <p:nvPr/>
            </p:nvSpPr>
            <p:spPr bwMode="auto">
              <a:xfrm flipH="1">
                <a:off x="5829307" y="17573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" name="Line 2774"/>
              <p:cNvSpPr>
                <a:spLocks noChangeShapeType="1"/>
              </p:cNvSpPr>
              <p:nvPr/>
            </p:nvSpPr>
            <p:spPr bwMode="auto">
              <a:xfrm>
                <a:off x="5811845" y="17605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1" name="Line 2775"/>
              <p:cNvSpPr>
                <a:spLocks noChangeShapeType="1"/>
              </p:cNvSpPr>
              <p:nvPr/>
            </p:nvSpPr>
            <p:spPr bwMode="auto">
              <a:xfrm flipH="1">
                <a:off x="5811845" y="17605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2" name="Line 2776"/>
              <p:cNvSpPr>
                <a:spLocks noChangeShapeType="1"/>
              </p:cNvSpPr>
              <p:nvPr/>
            </p:nvSpPr>
            <p:spPr bwMode="auto">
              <a:xfrm>
                <a:off x="5802320" y="17748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3" name="Line 2777"/>
              <p:cNvSpPr>
                <a:spLocks noChangeShapeType="1"/>
              </p:cNvSpPr>
              <p:nvPr/>
            </p:nvSpPr>
            <p:spPr bwMode="auto">
              <a:xfrm flipH="1">
                <a:off x="5802320" y="17748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4" name="Line 2778"/>
              <p:cNvSpPr>
                <a:spLocks noChangeShapeType="1"/>
              </p:cNvSpPr>
              <p:nvPr/>
            </p:nvSpPr>
            <p:spPr bwMode="auto">
              <a:xfrm>
                <a:off x="5795970" y="18018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" name="Line 2779"/>
              <p:cNvSpPr>
                <a:spLocks noChangeShapeType="1"/>
              </p:cNvSpPr>
              <p:nvPr/>
            </p:nvSpPr>
            <p:spPr bwMode="auto">
              <a:xfrm flipH="1">
                <a:off x="5795970" y="18018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" name="Line 2780"/>
              <p:cNvSpPr>
                <a:spLocks noChangeShapeType="1"/>
              </p:cNvSpPr>
              <p:nvPr/>
            </p:nvSpPr>
            <p:spPr bwMode="auto">
              <a:xfrm>
                <a:off x="5802320" y="18192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" name="Line 2781"/>
              <p:cNvSpPr>
                <a:spLocks noChangeShapeType="1"/>
              </p:cNvSpPr>
              <p:nvPr/>
            </p:nvSpPr>
            <p:spPr bwMode="auto">
              <a:xfrm flipH="1">
                <a:off x="5802320" y="18192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8" name="Line 2782"/>
              <p:cNvSpPr>
                <a:spLocks noChangeShapeType="1"/>
              </p:cNvSpPr>
              <p:nvPr/>
            </p:nvSpPr>
            <p:spPr bwMode="auto">
              <a:xfrm>
                <a:off x="5819782" y="18192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9" name="Line 2783"/>
              <p:cNvSpPr>
                <a:spLocks noChangeShapeType="1"/>
              </p:cNvSpPr>
              <p:nvPr/>
            </p:nvSpPr>
            <p:spPr bwMode="auto">
              <a:xfrm flipH="1">
                <a:off x="5819782" y="18192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0" name="Line 2784"/>
              <p:cNvSpPr>
                <a:spLocks noChangeShapeType="1"/>
              </p:cNvSpPr>
              <p:nvPr/>
            </p:nvSpPr>
            <p:spPr bwMode="auto">
              <a:xfrm>
                <a:off x="5819782" y="1809751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1" name="Line 2785"/>
              <p:cNvSpPr>
                <a:spLocks noChangeShapeType="1"/>
              </p:cNvSpPr>
              <p:nvPr/>
            </p:nvSpPr>
            <p:spPr bwMode="auto">
              <a:xfrm flipH="1">
                <a:off x="5819782" y="1809751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2" name="Line 2786"/>
              <p:cNvSpPr>
                <a:spLocks noChangeShapeType="1"/>
              </p:cNvSpPr>
              <p:nvPr/>
            </p:nvSpPr>
            <p:spPr bwMode="auto">
              <a:xfrm>
                <a:off x="5826132" y="17986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3" name="Line 2787"/>
              <p:cNvSpPr>
                <a:spLocks noChangeShapeType="1"/>
              </p:cNvSpPr>
              <p:nvPr/>
            </p:nvSpPr>
            <p:spPr bwMode="auto">
              <a:xfrm flipH="1">
                <a:off x="5826132" y="17986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4" name="Line 2788"/>
              <p:cNvSpPr>
                <a:spLocks noChangeShapeType="1"/>
              </p:cNvSpPr>
              <p:nvPr/>
            </p:nvSpPr>
            <p:spPr bwMode="auto">
              <a:xfrm>
                <a:off x="5835657" y="18018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5" name="Line 2789"/>
              <p:cNvSpPr>
                <a:spLocks noChangeShapeType="1"/>
              </p:cNvSpPr>
              <p:nvPr/>
            </p:nvSpPr>
            <p:spPr bwMode="auto">
              <a:xfrm flipH="1">
                <a:off x="5835657" y="18018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6" name="Line 2790"/>
              <p:cNvSpPr>
                <a:spLocks noChangeShapeType="1"/>
              </p:cNvSpPr>
              <p:nvPr/>
            </p:nvSpPr>
            <p:spPr bwMode="auto">
              <a:xfrm>
                <a:off x="5848356" y="18113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7" name="Line 2791"/>
              <p:cNvSpPr>
                <a:spLocks noChangeShapeType="1"/>
              </p:cNvSpPr>
              <p:nvPr/>
            </p:nvSpPr>
            <p:spPr bwMode="auto">
              <a:xfrm flipH="1">
                <a:off x="5848356" y="18113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8" name="Line 2792"/>
              <p:cNvSpPr>
                <a:spLocks noChangeShapeType="1"/>
              </p:cNvSpPr>
              <p:nvPr/>
            </p:nvSpPr>
            <p:spPr bwMode="auto">
              <a:xfrm>
                <a:off x="5868994" y="18192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" name="Line 2793"/>
              <p:cNvSpPr>
                <a:spLocks noChangeShapeType="1"/>
              </p:cNvSpPr>
              <p:nvPr/>
            </p:nvSpPr>
            <p:spPr bwMode="auto">
              <a:xfrm flipH="1">
                <a:off x="5868994" y="18192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0" name="Line 2794"/>
              <p:cNvSpPr>
                <a:spLocks noChangeShapeType="1"/>
              </p:cNvSpPr>
              <p:nvPr/>
            </p:nvSpPr>
            <p:spPr bwMode="auto">
              <a:xfrm>
                <a:off x="5883281" y="18113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1" name="Line 2795"/>
              <p:cNvSpPr>
                <a:spLocks noChangeShapeType="1"/>
              </p:cNvSpPr>
              <p:nvPr/>
            </p:nvSpPr>
            <p:spPr bwMode="auto">
              <a:xfrm flipH="1">
                <a:off x="5883281" y="18113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2" name="Line 2796"/>
              <p:cNvSpPr>
                <a:spLocks noChangeShapeType="1"/>
              </p:cNvSpPr>
              <p:nvPr/>
            </p:nvSpPr>
            <p:spPr bwMode="auto">
              <a:xfrm>
                <a:off x="5894394" y="18018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3" name="Line 2797"/>
              <p:cNvSpPr>
                <a:spLocks noChangeShapeType="1"/>
              </p:cNvSpPr>
              <p:nvPr/>
            </p:nvSpPr>
            <p:spPr bwMode="auto">
              <a:xfrm flipH="1">
                <a:off x="5894394" y="18018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4" name="Line 2798"/>
              <p:cNvSpPr>
                <a:spLocks noChangeShapeType="1"/>
              </p:cNvSpPr>
              <p:nvPr/>
            </p:nvSpPr>
            <p:spPr bwMode="auto">
              <a:xfrm>
                <a:off x="5907094" y="18018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5" name="Line 2799"/>
              <p:cNvSpPr>
                <a:spLocks noChangeShapeType="1"/>
              </p:cNvSpPr>
              <p:nvPr/>
            </p:nvSpPr>
            <p:spPr bwMode="auto">
              <a:xfrm flipH="1">
                <a:off x="5907094" y="18018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6" name="Line 2800"/>
              <p:cNvSpPr>
                <a:spLocks noChangeShapeType="1"/>
              </p:cNvSpPr>
              <p:nvPr/>
            </p:nvSpPr>
            <p:spPr bwMode="auto">
              <a:xfrm>
                <a:off x="5915031" y="18065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7" name="Line 2801"/>
              <p:cNvSpPr>
                <a:spLocks noChangeShapeType="1"/>
              </p:cNvSpPr>
              <p:nvPr/>
            </p:nvSpPr>
            <p:spPr bwMode="auto">
              <a:xfrm flipH="1">
                <a:off x="5915031" y="18065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8" name="Line 2802"/>
              <p:cNvSpPr>
                <a:spLocks noChangeShapeType="1"/>
              </p:cNvSpPr>
              <p:nvPr/>
            </p:nvSpPr>
            <p:spPr bwMode="auto">
              <a:xfrm>
                <a:off x="5907094" y="18192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9" name="Line 2803"/>
              <p:cNvSpPr>
                <a:spLocks noChangeShapeType="1"/>
              </p:cNvSpPr>
              <p:nvPr/>
            </p:nvSpPr>
            <p:spPr bwMode="auto">
              <a:xfrm flipH="1">
                <a:off x="5907094" y="18192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0" name="Line 2804"/>
              <p:cNvSpPr>
                <a:spLocks noChangeShapeType="1"/>
              </p:cNvSpPr>
              <p:nvPr/>
            </p:nvSpPr>
            <p:spPr bwMode="auto">
              <a:xfrm>
                <a:off x="5930906" y="18113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1" name="Line 2805"/>
              <p:cNvSpPr>
                <a:spLocks noChangeShapeType="1"/>
              </p:cNvSpPr>
              <p:nvPr/>
            </p:nvSpPr>
            <p:spPr bwMode="auto">
              <a:xfrm flipH="1">
                <a:off x="5930906" y="18113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2" name="Line 2806"/>
              <p:cNvSpPr>
                <a:spLocks noChangeShapeType="1"/>
              </p:cNvSpPr>
              <p:nvPr/>
            </p:nvSpPr>
            <p:spPr bwMode="auto">
              <a:xfrm>
                <a:off x="5930906" y="179387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3" name="Line 2807"/>
              <p:cNvSpPr>
                <a:spLocks noChangeShapeType="1"/>
              </p:cNvSpPr>
              <p:nvPr/>
            </p:nvSpPr>
            <p:spPr bwMode="auto">
              <a:xfrm flipH="1">
                <a:off x="5930906" y="179387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4" name="Line 2808"/>
              <p:cNvSpPr>
                <a:spLocks noChangeShapeType="1"/>
              </p:cNvSpPr>
              <p:nvPr/>
            </p:nvSpPr>
            <p:spPr bwMode="auto">
              <a:xfrm>
                <a:off x="5930906" y="17748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5" name="Line 2809"/>
              <p:cNvSpPr>
                <a:spLocks noChangeShapeType="1"/>
              </p:cNvSpPr>
              <p:nvPr/>
            </p:nvSpPr>
            <p:spPr bwMode="auto">
              <a:xfrm flipH="1">
                <a:off x="5930906" y="17748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6" name="Line 2810"/>
              <p:cNvSpPr>
                <a:spLocks noChangeShapeType="1"/>
              </p:cNvSpPr>
              <p:nvPr/>
            </p:nvSpPr>
            <p:spPr bwMode="auto">
              <a:xfrm>
                <a:off x="5916619" y="17605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7" name="Line 2811"/>
              <p:cNvSpPr>
                <a:spLocks noChangeShapeType="1"/>
              </p:cNvSpPr>
              <p:nvPr/>
            </p:nvSpPr>
            <p:spPr bwMode="auto">
              <a:xfrm flipH="1">
                <a:off x="5916619" y="17605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8" name="Line 2812"/>
              <p:cNvSpPr>
                <a:spLocks noChangeShapeType="1"/>
              </p:cNvSpPr>
              <p:nvPr/>
            </p:nvSpPr>
            <p:spPr bwMode="auto">
              <a:xfrm>
                <a:off x="5907094" y="174466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" name="Line 2813"/>
              <p:cNvSpPr>
                <a:spLocks noChangeShapeType="1"/>
              </p:cNvSpPr>
              <p:nvPr/>
            </p:nvSpPr>
            <p:spPr bwMode="auto">
              <a:xfrm flipH="1">
                <a:off x="5907094" y="174466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0" name="Line 2814"/>
              <p:cNvSpPr>
                <a:spLocks noChangeShapeType="1"/>
              </p:cNvSpPr>
              <p:nvPr/>
            </p:nvSpPr>
            <p:spPr bwMode="auto">
              <a:xfrm>
                <a:off x="5897569" y="17399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1" name="Line 2815"/>
              <p:cNvSpPr>
                <a:spLocks noChangeShapeType="1"/>
              </p:cNvSpPr>
              <p:nvPr/>
            </p:nvSpPr>
            <p:spPr bwMode="auto">
              <a:xfrm flipH="1">
                <a:off x="5897569" y="17399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2" name="Line 2816"/>
              <p:cNvSpPr>
                <a:spLocks noChangeShapeType="1"/>
              </p:cNvSpPr>
              <p:nvPr/>
            </p:nvSpPr>
            <p:spPr bwMode="auto">
              <a:xfrm>
                <a:off x="5894394" y="17208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3" name="Line 2817"/>
              <p:cNvSpPr>
                <a:spLocks noChangeShapeType="1"/>
              </p:cNvSpPr>
              <p:nvPr/>
            </p:nvSpPr>
            <p:spPr bwMode="auto">
              <a:xfrm flipH="1">
                <a:off x="5894394" y="17208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4" name="Line 2818"/>
              <p:cNvSpPr>
                <a:spLocks noChangeShapeType="1"/>
              </p:cNvSpPr>
              <p:nvPr/>
            </p:nvSpPr>
            <p:spPr bwMode="auto">
              <a:xfrm>
                <a:off x="5891219" y="17018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5" name="Line 2819"/>
              <p:cNvSpPr>
                <a:spLocks noChangeShapeType="1"/>
              </p:cNvSpPr>
              <p:nvPr/>
            </p:nvSpPr>
            <p:spPr bwMode="auto">
              <a:xfrm flipH="1">
                <a:off x="5891219" y="17018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6" name="Line 2820"/>
              <p:cNvSpPr>
                <a:spLocks noChangeShapeType="1"/>
              </p:cNvSpPr>
              <p:nvPr/>
            </p:nvSpPr>
            <p:spPr bwMode="auto">
              <a:xfrm>
                <a:off x="5864231" y="17018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7" name="Line 2821"/>
              <p:cNvSpPr>
                <a:spLocks noChangeShapeType="1"/>
              </p:cNvSpPr>
              <p:nvPr/>
            </p:nvSpPr>
            <p:spPr bwMode="auto">
              <a:xfrm flipH="1">
                <a:off x="5864231" y="17018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8" name="Line 2822"/>
              <p:cNvSpPr>
                <a:spLocks noChangeShapeType="1"/>
              </p:cNvSpPr>
              <p:nvPr/>
            </p:nvSpPr>
            <p:spPr bwMode="auto">
              <a:xfrm>
                <a:off x="5864231" y="1731963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9" name="Line 2823"/>
              <p:cNvSpPr>
                <a:spLocks noChangeShapeType="1"/>
              </p:cNvSpPr>
              <p:nvPr/>
            </p:nvSpPr>
            <p:spPr bwMode="auto">
              <a:xfrm flipH="1">
                <a:off x="5864231" y="1731963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0" name="Line 2824"/>
              <p:cNvSpPr>
                <a:spLocks noChangeShapeType="1"/>
              </p:cNvSpPr>
              <p:nvPr/>
            </p:nvSpPr>
            <p:spPr bwMode="auto">
              <a:xfrm>
                <a:off x="5864231" y="17510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1" name="Line 2825"/>
              <p:cNvSpPr>
                <a:spLocks noChangeShapeType="1"/>
              </p:cNvSpPr>
              <p:nvPr/>
            </p:nvSpPr>
            <p:spPr bwMode="auto">
              <a:xfrm flipH="1">
                <a:off x="5864231" y="17510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2" name="Line 2826"/>
              <p:cNvSpPr>
                <a:spLocks noChangeShapeType="1"/>
              </p:cNvSpPr>
              <p:nvPr/>
            </p:nvSpPr>
            <p:spPr bwMode="auto">
              <a:xfrm>
                <a:off x="5864231" y="17780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3" name="Line 2827"/>
              <p:cNvSpPr>
                <a:spLocks noChangeShapeType="1"/>
              </p:cNvSpPr>
              <p:nvPr/>
            </p:nvSpPr>
            <p:spPr bwMode="auto">
              <a:xfrm flipH="1">
                <a:off x="5864231" y="17780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4" name="Line 2828"/>
              <p:cNvSpPr>
                <a:spLocks noChangeShapeType="1"/>
              </p:cNvSpPr>
              <p:nvPr/>
            </p:nvSpPr>
            <p:spPr bwMode="auto">
              <a:xfrm>
                <a:off x="5764220" y="19589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5" name="Line 2829"/>
              <p:cNvSpPr>
                <a:spLocks noChangeShapeType="1"/>
              </p:cNvSpPr>
              <p:nvPr/>
            </p:nvSpPr>
            <p:spPr bwMode="auto">
              <a:xfrm flipH="1">
                <a:off x="5764220" y="195897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6" name="Line 2830"/>
              <p:cNvSpPr>
                <a:spLocks noChangeShapeType="1"/>
              </p:cNvSpPr>
              <p:nvPr/>
            </p:nvSpPr>
            <p:spPr bwMode="auto">
              <a:xfrm>
                <a:off x="5767395" y="1928813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7" name="Line 2831"/>
              <p:cNvSpPr>
                <a:spLocks noChangeShapeType="1"/>
              </p:cNvSpPr>
              <p:nvPr/>
            </p:nvSpPr>
            <p:spPr bwMode="auto">
              <a:xfrm flipH="1">
                <a:off x="5767395" y="1928813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8" name="Line 2832"/>
              <p:cNvSpPr>
                <a:spLocks noChangeShapeType="1"/>
              </p:cNvSpPr>
              <p:nvPr/>
            </p:nvSpPr>
            <p:spPr bwMode="auto">
              <a:xfrm>
                <a:off x="5776920" y="19002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9" name="Line 2833"/>
              <p:cNvSpPr>
                <a:spLocks noChangeShapeType="1"/>
              </p:cNvSpPr>
              <p:nvPr/>
            </p:nvSpPr>
            <p:spPr bwMode="auto">
              <a:xfrm flipH="1">
                <a:off x="5776920" y="19002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0" name="Line 2834"/>
              <p:cNvSpPr>
                <a:spLocks noChangeShapeType="1"/>
              </p:cNvSpPr>
              <p:nvPr/>
            </p:nvSpPr>
            <p:spPr bwMode="auto">
              <a:xfrm>
                <a:off x="5805495" y="1885951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1" name="Line 2835"/>
              <p:cNvSpPr>
                <a:spLocks noChangeShapeType="1"/>
              </p:cNvSpPr>
              <p:nvPr/>
            </p:nvSpPr>
            <p:spPr bwMode="auto">
              <a:xfrm flipH="1">
                <a:off x="5805495" y="1885951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2" name="Line 2836"/>
              <p:cNvSpPr>
                <a:spLocks noChangeShapeType="1"/>
              </p:cNvSpPr>
              <p:nvPr/>
            </p:nvSpPr>
            <p:spPr bwMode="auto">
              <a:xfrm>
                <a:off x="5835657" y="1879601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3" name="Line 2837"/>
              <p:cNvSpPr>
                <a:spLocks noChangeShapeType="1"/>
              </p:cNvSpPr>
              <p:nvPr/>
            </p:nvSpPr>
            <p:spPr bwMode="auto">
              <a:xfrm flipH="1">
                <a:off x="5835657" y="1879601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4" name="Line 2838"/>
              <p:cNvSpPr>
                <a:spLocks noChangeShapeType="1"/>
              </p:cNvSpPr>
              <p:nvPr/>
            </p:nvSpPr>
            <p:spPr bwMode="auto">
              <a:xfrm>
                <a:off x="5862644" y="187642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5" name="Line 2839"/>
              <p:cNvSpPr>
                <a:spLocks noChangeShapeType="1"/>
              </p:cNvSpPr>
              <p:nvPr/>
            </p:nvSpPr>
            <p:spPr bwMode="auto">
              <a:xfrm flipH="1">
                <a:off x="5862644" y="187642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6" name="Line 2840"/>
              <p:cNvSpPr>
                <a:spLocks noChangeShapeType="1"/>
              </p:cNvSpPr>
              <p:nvPr/>
            </p:nvSpPr>
            <p:spPr bwMode="auto">
              <a:xfrm>
                <a:off x="5891219" y="1882776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7" name="Line 2841"/>
              <p:cNvSpPr>
                <a:spLocks noChangeShapeType="1"/>
              </p:cNvSpPr>
              <p:nvPr/>
            </p:nvSpPr>
            <p:spPr bwMode="auto">
              <a:xfrm flipH="1">
                <a:off x="5891219" y="1882776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8" name="Line 2842"/>
              <p:cNvSpPr>
                <a:spLocks noChangeShapeType="1"/>
              </p:cNvSpPr>
              <p:nvPr/>
            </p:nvSpPr>
            <p:spPr bwMode="auto">
              <a:xfrm>
                <a:off x="5916619" y="18875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9" name="Line 2843"/>
              <p:cNvSpPr>
                <a:spLocks noChangeShapeType="1"/>
              </p:cNvSpPr>
              <p:nvPr/>
            </p:nvSpPr>
            <p:spPr bwMode="auto">
              <a:xfrm flipH="1">
                <a:off x="5916619" y="18875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0" name="Line 2844"/>
              <p:cNvSpPr>
                <a:spLocks noChangeShapeType="1"/>
              </p:cNvSpPr>
              <p:nvPr/>
            </p:nvSpPr>
            <p:spPr bwMode="auto">
              <a:xfrm>
                <a:off x="5943606" y="19002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1" name="Line 2845"/>
              <p:cNvSpPr>
                <a:spLocks noChangeShapeType="1"/>
              </p:cNvSpPr>
              <p:nvPr/>
            </p:nvSpPr>
            <p:spPr bwMode="auto">
              <a:xfrm flipH="1">
                <a:off x="5943606" y="19002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2" name="Line 2846"/>
              <p:cNvSpPr>
                <a:spLocks noChangeShapeType="1"/>
              </p:cNvSpPr>
              <p:nvPr/>
            </p:nvSpPr>
            <p:spPr bwMode="auto">
              <a:xfrm>
                <a:off x="5959481" y="1928813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3" name="Line 2847"/>
              <p:cNvSpPr>
                <a:spLocks noChangeShapeType="1"/>
              </p:cNvSpPr>
              <p:nvPr/>
            </p:nvSpPr>
            <p:spPr bwMode="auto">
              <a:xfrm flipH="1">
                <a:off x="5959481" y="1928813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4" name="Line 2848"/>
              <p:cNvSpPr>
                <a:spLocks noChangeShapeType="1"/>
              </p:cNvSpPr>
              <p:nvPr/>
            </p:nvSpPr>
            <p:spPr bwMode="auto">
              <a:xfrm>
                <a:off x="5969005" y="1958976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5" name="Line 2849"/>
              <p:cNvSpPr>
                <a:spLocks noChangeShapeType="1"/>
              </p:cNvSpPr>
              <p:nvPr/>
            </p:nvSpPr>
            <p:spPr bwMode="auto">
              <a:xfrm flipH="1">
                <a:off x="5969005" y="1958976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6" name="Line 2850"/>
              <p:cNvSpPr>
                <a:spLocks noChangeShapeType="1"/>
              </p:cNvSpPr>
              <p:nvPr/>
            </p:nvSpPr>
            <p:spPr bwMode="auto">
              <a:xfrm>
                <a:off x="5967418" y="19954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7" name="Line 2851"/>
              <p:cNvSpPr>
                <a:spLocks noChangeShapeType="1"/>
              </p:cNvSpPr>
              <p:nvPr/>
            </p:nvSpPr>
            <p:spPr bwMode="auto">
              <a:xfrm flipH="1">
                <a:off x="5967418" y="199548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8" name="Line 2852"/>
              <p:cNvSpPr>
                <a:spLocks noChangeShapeType="1"/>
              </p:cNvSpPr>
              <p:nvPr/>
            </p:nvSpPr>
            <p:spPr bwMode="auto">
              <a:xfrm>
                <a:off x="5956306" y="20304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9" name="Line 2853"/>
              <p:cNvSpPr>
                <a:spLocks noChangeShapeType="1"/>
              </p:cNvSpPr>
              <p:nvPr/>
            </p:nvSpPr>
            <p:spPr bwMode="auto">
              <a:xfrm flipH="1">
                <a:off x="5956306" y="20304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" name="Line 2854"/>
              <p:cNvSpPr>
                <a:spLocks noChangeShapeType="1"/>
              </p:cNvSpPr>
              <p:nvPr/>
            </p:nvSpPr>
            <p:spPr bwMode="auto">
              <a:xfrm>
                <a:off x="5940431" y="207962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" name="Line 2855"/>
              <p:cNvSpPr>
                <a:spLocks noChangeShapeType="1"/>
              </p:cNvSpPr>
              <p:nvPr/>
            </p:nvSpPr>
            <p:spPr bwMode="auto">
              <a:xfrm flipH="1">
                <a:off x="5940431" y="2079626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" name="Line 2856"/>
              <p:cNvSpPr>
                <a:spLocks noChangeShapeType="1"/>
              </p:cNvSpPr>
              <p:nvPr/>
            </p:nvSpPr>
            <p:spPr bwMode="auto">
              <a:xfrm>
                <a:off x="5907094" y="2093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" name="Line 2857"/>
              <p:cNvSpPr>
                <a:spLocks noChangeShapeType="1"/>
              </p:cNvSpPr>
              <p:nvPr/>
            </p:nvSpPr>
            <p:spPr bwMode="auto">
              <a:xfrm flipH="1">
                <a:off x="5907094" y="2093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" name="Line 2858"/>
              <p:cNvSpPr>
                <a:spLocks noChangeShapeType="1"/>
              </p:cNvSpPr>
              <p:nvPr/>
            </p:nvSpPr>
            <p:spPr bwMode="auto">
              <a:xfrm>
                <a:off x="5864231" y="21066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" name="Line 2859"/>
              <p:cNvSpPr>
                <a:spLocks noChangeShapeType="1"/>
              </p:cNvSpPr>
              <p:nvPr/>
            </p:nvSpPr>
            <p:spPr bwMode="auto">
              <a:xfrm flipH="1">
                <a:off x="5864231" y="21066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" name="Line 2861"/>
              <p:cNvSpPr>
                <a:spLocks noChangeShapeType="1"/>
              </p:cNvSpPr>
              <p:nvPr/>
            </p:nvSpPr>
            <p:spPr bwMode="auto">
              <a:xfrm>
                <a:off x="5829307" y="209708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" name="Line 2862"/>
              <p:cNvSpPr>
                <a:spLocks noChangeShapeType="1"/>
              </p:cNvSpPr>
              <p:nvPr/>
            </p:nvSpPr>
            <p:spPr bwMode="auto">
              <a:xfrm flipH="1">
                <a:off x="5829307" y="209708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" name="Line 2863"/>
              <p:cNvSpPr>
                <a:spLocks noChangeShapeType="1"/>
              </p:cNvSpPr>
              <p:nvPr/>
            </p:nvSpPr>
            <p:spPr bwMode="auto">
              <a:xfrm>
                <a:off x="5795970" y="20701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" name="Line 2864"/>
              <p:cNvSpPr>
                <a:spLocks noChangeShapeType="1"/>
              </p:cNvSpPr>
              <p:nvPr/>
            </p:nvSpPr>
            <p:spPr bwMode="auto">
              <a:xfrm flipH="1">
                <a:off x="5795970" y="20701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" name="Line 2865"/>
              <p:cNvSpPr>
                <a:spLocks noChangeShapeType="1"/>
              </p:cNvSpPr>
              <p:nvPr/>
            </p:nvSpPr>
            <p:spPr bwMode="auto">
              <a:xfrm>
                <a:off x="5776920" y="20320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" name="Line 2866"/>
              <p:cNvSpPr>
                <a:spLocks noChangeShapeType="1"/>
              </p:cNvSpPr>
              <p:nvPr/>
            </p:nvSpPr>
            <p:spPr bwMode="auto">
              <a:xfrm flipH="1">
                <a:off x="5776920" y="20320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" name="Line 2867"/>
              <p:cNvSpPr>
                <a:spLocks noChangeShapeType="1"/>
              </p:cNvSpPr>
              <p:nvPr/>
            </p:nvSpPr>
            <p:spPr bwMode="auto">
              <a:xfrm>
                <a:off x="5767395" y="200342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" name="Line 2868"/>
              <p:cNvSpPr>
                <a:spLocks noChangeShapeType="1"/>
              </p:cNvSpPr>
              <p:nvPr/>
            </p:nvSpPr>
            <p:spPr bwMode="auto">
              <a:xfrm flipH="1">
                <a:off x="5767395" y="2003425"/>
                <a:ext cx="11113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" name="Line 2869"/>
              <p:cNvSpPr>
                <a:spLocks noChangeShapeType="1"/>
              </p:cNvSpPr>
              <p:nvPr/>
            </p:nvSpPr>
            <p:spPr bwMode="auto">
              <a:xfrm>
                <a:off x="5802320" y="190976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" name="Line 2870"/>
              <p:cNvSpPr>
                <a:spLocks noChangeShapeType="1"/>
              </p:cNvSpPr>
              <p:nvPr/>
            </p:nvSpPr>
            <p:spPr bwMode="auto">
              <a:xfrm flipH="1">
                <a:off x="5802320" y="190976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" name="Line 2871"/>
              <p:cNvSpPr>
                <a:spLocks noChangeShapeType="1"/>
              </p:cNvSpPr>
              <p:nvPr/>
            </p:nvSpPr>
            <p:spPr bwMode="auto">
              <a:xfrm>
                <a:off x="5864231" y="19050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7" name="Line 2872"/>
              <p:cNvSpPr>
                <a:spLocks noChangeShapeType="1"/>
              </p:cNvSpPr>
              <p:nvPr/>
            </p:nvSpPr>
            <p:spPr bwMode="auto">
              <a:xfrm flipH="1">
                <a:off x="5864231" y="19050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" name="Line 2873"/>
              <p:cNvSpPr>
                <a:spLocks noChangeShapeType="1"/>
              </p:cNvSpPr>
              <p:nvPr/>
            </p:nvSpPr>
            <p:spPr bwMode="auto">
              <a:xfrm>
                <a:off x="5926144" y="19129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9" name="Line 2874"/>
              <p:cNvSpPr>
                <a:spLocks noChangeShapeType="1"/>
              </p:cNvSpPr>
              <p:nvPr/>
            </p:nvSpPr>
            <p:spPr bwMode="auto">
              <a:xfrm flipH="1">
                <a:off x="5926144" y="19129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0" name="Line 2875"/>
              <p:cNvSpPr>
                <a:spLocks noChangeShapeType="1"/>
              </p:cNvSpPr>
              <p:nvPr/>
            </p:nvSpPr>
            <p:spPr bwMode="auto">
              <a:xfrm>
                <a:off x="5940431" y="20224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" name="Line 2876"/>
              <p:cNvSpPr>
                <a:spLocks noChangeShapeType="1"/>
              </p:cNvSpPr>
              <p:nvPr/>
            </p:nvSpPr>
            <p:spPr bwMode="auto">
              <a:xfrm flipH="1">
                <a:off x="5940431" y="20224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2" name="Line 2877"/>
              <p:cNvSpPr>
                <a:spLocks noChangeShapeType="1"/>
              </p:cNvSpPr>
              <p:nvPr/>
            </p:nvSpPr>
            <p:spPr bwMode="auto">
              <a:xfrm>
                <a:off x="5868994" y="207486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3" name="Line 2878"/>
              <p:cNvSpPr>
                <a:spLocks noChangeShapeType="1"/>
              </p:cNvSpPr>
              <p:nvPr/>
            </p:nvSpPr>
            <p:spPr bwMode="auto">
              <a:xfrm flipH="1">
                <a:off x="5868994" y="207486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4" name="Line 2879"/>
              <p:cNvSpPr>
                <a:spLocks noChangeShapeType="1"/>
              </p:cNvSpPr>
              <p:nvPr/>
            </p:nvSpPr>
            <p:spPr bwMode="auto">
              <a:xfrm>
                <a:off x="5792795" y="20351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5" name="Line 2880"/>
              <p:cNvSpPr>
                <a:spLocks noChangeShapeType="1"/>
              </p:cNvSpPr>
              <p:nvPr/>
            </p:nvSpPr>
            <p:spPr bwMode="auto">
              <a:xfrm flipH="1">
                <a:off x="5792795" y="20351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6" name="Line 2881"/>
              <p:cNvSpPr>
                <a:spLocks noChangeShapeType="1"/>
              </p:cNvSpPr>
              <p:nvPr/>
            </p:nvSpPr>
            <p:spPr bwMode="auto">
              <a:xfrm>
                <a:off x="5619758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7" name="Line 2882"/>
              <p:cNvSpPr>
                <a:spLocks noChangeShapeType="1"/>
              </p:cNvSpPr>
              <p:nvPr/>
            </p:nvSpPr>
            <p:spPr bwMode="auto">
              <a:xfrm flipH="1">
                <a:off x="5619758" y="17129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8" name="Line 2883"/>
              <p:cNvSpPr>
                <a:spLocks noChangeShapeType="1"/>
              </p:cNvSpPr>
              <p:nvPr/>
            </p:nvSpPr>
            <p:spPr bwMode="auto">
              <a:xfrm>
                <a:off x="5616583" y="17716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9" name="Line 2884"/>
              <p:cNvSpPr>
                <a:spLocks noChangeShapeType="1"/>
              </p:cNvSpPr>
              <p:nvPr/>
            </p:nvSpPr>
            <p:spPr bwMode="auto">
              <a:xfrm flipH="1">
                <a:off x="5616583" y="17716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0" name="Line 2885"/>
              <p:cNvSpPr>
                <a:spLocks noChangeShapeType="1"/>
              </p:cNvSpPr>
              <p:nvPr/>
            </p:nvSpPr>
            <p:spPr bwMode="auto">
              <a:xfrm>
                <a:off x="5616583" y="18272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" name="Line 2886"/>
              <p:cNvSpPr>
                <a:spLocks noChangeShapeType="1"/>
              </p:cNvSpPr>
              <p:nvPr/>
            </p:nvSpPr>
            <p:spPr bwMode="auto">
              <a:xfrm flipH="1">
                <a:off x="5616583" y="182721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2" name="Line 2887"/>
              <p:cNvSpPr>
                <a:spLocks noChangeShapeType="1"/>
              </p:cNvSpPr>
              <p:nvPr/>
            </p:nvSpPr>
            <p:spPr bwMode="auto">
              <a:xfrm>
                <a:off x="5610233" y="18827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3" name="Line 2888"/>
              <p:cNvSpPr>
                <a:spLocks noChangeShapeType="1"/>
              </p:cNvSpPr>
              <p:nvPr/>
            </p:nvSpPr>
            <p:spPr bwMode="auto">
              <a:xfrm flipH="1">
                <a:off x="5610233" y="18827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4" name="Line 2889"/>
              <p:cNvSpPr>
                <a:spLocks noChangeShapeType="1"/>
              </p:cNvSpPr>
              <p:nvPr/>
            </p:nvSpPr>
            <p:spPr bwMode="auto">
              <a:xfrm>
                <a:off x="5622933" y="19351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5" name="Line 2890"/>
              <p:cNvSpPr>
                <a:spLocks noChangeShapeType="1"/>
              </p:cNvSpPr>
              <p:nvPr/>
            </p:nvSpPr>
            <p:spPr bwMode="auto">
              <a:xfrm flipH="1">
                <a:off x="5622933" y="19351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6" name="Line 2891"/>
              <p:cNvSpPr>
                <a:spLocks noChangeShapeType="1"/>
              </p:cNvSpPr>
              <p:nvPr/>
            </p:nvSpPr>
            <p:spPr bwMode="auto">
              <a:xfrm>
                <a:off x="5662621" y="199866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7" name="Line 2892"/>
              <p:cNvSpPr>
                <a:spLocks noChangeShapeType="1"/>
              </p:cNvSpPr>
              <p:nvPr/>
            </p:nvSpPr>
            <p:spPr bwMode="auto">
              <a:xfrm flipH="1">
                <a:off x="5662621" y="1998663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8" name="Line 2893"/>
              <p:cNvSpPr>
                <a:spLocks noChangeShapeType="1"/>
              </p:cNvSpPr>
              <p:nvPr/>
            </p:nvSpPr>
            <p:spPr bwMode="auto">
              <a:xfrm>
                <a:off x="5688021" y="20605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9" name="Line 2894"/>
              <p:cNvSpPr>
                <a:spLocks noChangeShapeType="1"/>
              </p:cNvSpPr>
              <p:nvPr/>
            </p:nvSpPr>
            <p:spPr bwMode="auto">
              <a:xfrm flipH="1">
                <a:off x="5688021" y="20605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0" name="Line 2895"/>
              <p:cNvSpPr>
                <a:spLocks noChangeShapeType="1"/>
              </p:cNvSpPr>
              <p:nvPr/>
            </p:nvSpPr>
            <p:spPr bwMode="auto">
              <a:xfrm>
                <a:off x="5721358" y="21082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" name="Line 2896"/>
              <p:cNvSpPr>
                <a:spLocks noChangeShapeType="1"/>
              </p:cNvSpPr>
              <p:nvPr/>
            </p:nvSpPr>
            <p:spPr bwMode="auto">
              <a:xfrm flipH="1">
                <a:off x="5721358" y="21082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2" name="Line 2897"/>
              <p:cNvSpPr>
                <a:spLocks noChangeShapeType="1"/>
              </p:cNvSpPr>
              <p:nvPr/>
            </p:nvSpPr>
            <p:spPr bwMode="auto">
              <a:xfrm>
                <a:off x="5757870" y="21653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3" name="Line 2898"/>
              <p:cNvSpPr>
                <a:spLocks noChangeShapeType="1"/>
              </p:cNvSpPr>
              <p:nvPr/>
            </p:nvSpPr>
            <p:spPr bwMode="auto">
              <a:xfrm flipH="1">
                <a:off x="5757870" y="21653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4" name="Line 2899"/>
              <p:cNvSpPr>
                <a:spLocks noChangeShapeType="1"/>
              </p:cNvSpPr>
              <p:nvPr/>
            </p:nvSpPr>
            <p:spPr bwMode="auto">
              <a:xfrm>
                <a:off x="5805495" y="22098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5" name="Line 2900"/>
              <p:cNvSpPr>
                <a:spLocks noChangeShapeType="1"/>
              </p:cNvSpPr>
              <p:nvPr/>
            </p:nvSpPr>
            <p:spPr bwMode="auto">
              <a:xfrm flipH="1">
                <a:off x="5805495" y="2209800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6" name="Line 2901"/>
              <p:cNvSpPr>
                <a:spLocks noChangeShapeType="1"/>
              </p:cNvSpPr>
              <p:nvPr/>
            </p:nvSpPr>
            <p:spPr bwMode="auto">
              <a:xfrm>
                <a:off x="5872169" y="22225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7" name="Line 2902"/>
              <p:cNvSpPr>
                <a:spLocks noChangeShapeType="1"/>
              </p:cNvSpPr>
              <p:nvPr/>
            </p:nvSpPr>
            <p:spPr bwMode="auto">
              <a:xfrm flipH="1">
                <a:off x="5872169" y="222250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8" name="Line 2903"/>
              <p:cNvSpPr>
                <a:spLocks noChangeShapeType="1"/>
              </p:cNvSpPr>
              <p:nvPr/>
            </p:nvSpPr>
            <p:spPr bwMode="auto">
              <a:xfrm>
                <a:off x="5934081" y="22050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9" name="Line 2904"/>
              <p:cNvSpPr>
                <a:spLocks noChangeShapeType="1"/>
              </p:cNvSpPr>
              <p:nvPr/>
            </p:nvSpPr>
            <p:spPr bwMode="auto">
              <a:xfrm flipH="1">
                <a:off x="5934081" y="2205038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0" name="Line 2905"/>
              <p:cNvSpPr>
                <a:spLocks noChangeShapeType="1"/>
              </p:cNvSpPr>
              <p:nvPr/>
            </p:nvSpPr>
            <p:spPr bwMode="auto">
              <a:xfrm>
                <a:off x="5986468" y="21574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1" name="Line 2906"/>
              <p:cNvSpPr>
                <a:spLocks noChangeShapeType="1"/>
              </p:cNvSpPr>
              <p:nvPr/>
            </p:nvSpPr>
            <p:spPr bwMode="auto">
              <a:xfrm flipH="1">
                <a:off x="5986468" y="215741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2" name="Line 2907"/>
              <p:cNvSpPr>
                <a:spLocks noChangeShapeType="1"/>
              </p:cNvSpPr>
              <p:nvPr/>
            </p:nvSpPr>
            <p:spPr bwMode="auto">
              <a:xfrm>
                <a:off x="6018218" y="21113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3" name="Line 2908"/>
              <p:cNvSpPr>
                <a:spLocks noChangeShapeType="1"/>
              </p:cNvSpPr>
              <p:nvPr/>
            </p:nvSpPr>
            <p:spPr bwMode="auto">
              <a:xfrm flipH="1">
                <a:off x="6018218" y="211137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4" name="Line 2909"/>
              <p:cNvSpPr>
                <a:spLocks noChangeShapeType="1"/>
              </p:cNvSpPr>
              <p:nvPr/>
            </p:nvSpPr>
            <p:spPr bwMode="auto">
              <a:xfrm>
                <a:off x="6051555" y="20542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5" name="Line 2910"/>
              <p:cNvSpPr>
                <a:spLocks noChangeShapeType="1"/>
              </p:cNvSpPr>
              <p:nvPr/>
            </p:nvSpPr>
            <p:spPr bwMode="auto">
              <a:xfrm flipH="1">
                <a:off x="6051555" y="2054225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6" name="Line 2911"/>
              <p:cNvSpPr>
                <a:spLocks noChangeShapeType="1"/>
              </p:cNvSpPr>
              <p:nvPr/>
            </p:nvSpPr>
            <p:spPr bwMode="auto">
              <a:xfrm>
                <a:off x="6089654" y="2003425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7" name="Line 2912"/>
              <p:cNvSpPr>
                <a:spLocks noChangeShapeType="1"/>
              </p:cNvSpPr>
              <p:nvPr/>
            </p:nvSpPr>
            <p:spPr bwMode="auto">
              <a:xfrm flipH="1">
                <a:off x="6089654" y="2003425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8" name="Line 2913"/>
              <p:cNvSpPr>
                <a:spLocks noChangeShapeType="1"/>
              </p:cNvSpPr>
              <p:nvPr/>
            </p:nvSpPr>
            <p:spPr bwMode="auto">
              <a:xfrm>
                <a:off x="6116642" y="19351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9" name="Line 2914"/>
              <p:cNvSpPr>
                <a:spLocks noChangeShapeType="1"/>
              </p:cNvSpPr>
              <p:nvPr/>
            </p:nvSpPr>
            <p:spPr bwMode="auto">
              <a:xfrm flipH="1">
                <a:off x="6116642" y="19351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0" name="Line 2915"/>
              <p:cNvSpPr>
                <a:spLocks noChangeShapeType="1"/>
              </p:cNvSpPr>
              <p:nvPr/>
            </p:nvSpPr>
            <p:spPr bwMode="auto">
              <a:xfrm>
                <a:off x="6126167" y="1879600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1" name="Line 2916"/>
              <p:cNvSpPr>
                <a:spLocks noChangeShapeType="1"/>
              </p:cNvSpPr>
              <p:nvPr/>
            </p:nvSpPr>
            <p:spPr bwMode="auto">
              <a:xfrm flipH="1">
                <a:off x="6126167" y="1879600"/>
                <a:ext cx="12700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2" name="Line 2917"/>
              <p:cNvSpPr>
                <a:spLocks noChangeShapeType="1"/>
              </p:cNvSpPr>
              <p:nvPr/>
            </p:nvSpPr>
            <p:spPr bwMode="auto">
              <a:xfrm>
                <a:off x="6116642" y="18208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3" name="Line 2918"/>
              <p:cNvSpPr>
                <a:spLocks noChangeShapeType="1"/>
              </p:cNvSpPr>
              <p:nvPr/>
            </p:nvSpPr>
            <p:spPr bwMode="auto">
              <a:xfrm flipH="1">
                <a:off x="6116642" y="1820863"/>
                <a:ext cx="12700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4" name="Line 2919"/>
              <p:cNvSpPr>
                <a:spLocks noChangeShapeType="1"/>
              </p:cNvSpPr>
              <p:nvPr/>
            </p:nvSpPr>
            <p:spPr bwMode="auto">
              <a:xfrm>
                <a:off x="6130929" y="17716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5" name="Line 2920"/>
              <p:cNvSpPr>
                <a:spLocks noChangeShapeType="1"/>
              </p:cNvSpPr>
              <p:nvPr/>
            </p:nvSpPr>
            <p:spPr bwMode="auto">
              <a:xfrm flipH="1">
                <a:off x="6130929" y="1771650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6" name="Line 2921"/>
              <p:cNvSpPr>
                <a:spLocks noChangeShapeType="1"/>
              </p:cNvSpPr>
              <p:nvPr/>
            </p:nvSpPr>
            <p:spPr bwMode="auto">
              <a:xfrm>
                <a:off x="6113467" y="1722438"/>
                <a:ext cx="11113" cy="11113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9"/>
          <p:cNvGrpSpPr/>
          <p:nvPr/>
        </p:nvGrpSpPr>
        <p:grpSpPr>
          <a:xfrm>
            <a:off x="5513940" y="3549007"/>
            <a:ext cx="3306210" cy="3308993"/>
            <a:chOff x="5098262" y="4014837"/>
            <a:chExt cx="2353529" cy="2355510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954" t="8032" r="16133" b="14056"/>
            <a:stretch>
              <a:fillRect/>
            </a:stretch>
          </p:blipFill>
          <p:spPr bwMode="auto">
            <a:xfrm>
              <a:off x="6488977" y="5224072"/>
              <a:ext cx="897506" cy="114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508" t="7188" r="34126" b="10863"/>
            <a:stretch>
              <a:fillRect/>
            </a:stretch>
          </p:blipFill>
          <p:spPr bwMode="auto">
            <a:xfrm>
              <a:off x="5132900" y="5278845"/>
              <a:ext cx="1346259" cy="109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C:\Documents and Settings\Odelia\Desktop\parts_model\PASCAL\good\img057.e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8105" t="16019" r="24185" b="13107"/>
            <a:stretch>
              <a:fillRect/>
            </a:stretch>
          </p:blipFill>
          <p:spPr bwMode="auto">
            <a:xfrm>
              <a:off x="5098262" y="4014837"/>
              <a:ext cx="811043" cy="113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8125" t="8923" r="15298" b="10255"/>
            <a:stretch>
              <a:fillRect/>
            </a:stretch>
          </p:blipFill>
          <p:spPr bwMode="auto">
            <a:xfrm>
              <a:off x="5910408" y="4014837"/>
              <a:ext cx="702396" cy="111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3077" t="33929" r="36539" b="11607"/>
            <a:stretch>
              <a:fillRect/>
            </a:stretch>
          </p:blipFill>
          <p:spPr bwMode="auto">
            <a:xfrm>
              <a:off x="6627339" y="4014837"/>
              <a:ext cx="824452" cy="116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6029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have tested the algorithm using a movie file, </a:t>
            </a:r>
          </a:p>
          <a:p>
            <a:pPr lvl="1"/>
            <a:r>
              <a:rPr lang="en-US" dirty="0" smtClean="0"/>
              <a:t>32 frames for training</a:t>
            </a:r>
          </a:p>
          <a:p>
            <a:pPr lvl="1"/>
            <a:r>
              <a:rPr lang="en-US" dirty="0" smtClean="0"/>
              <a:t>50 frames for testing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Running the algorithm on this file took around 10</a:t>
            </a:r>
          </a:p>
          <a:p>
            <a:pPr>
              <a:buNone/>
            </a:pPr>
            <a:r>
              <a:rPr lang="en-US" dirty="0" smtClean="0"/>
              <a:t> hours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Criterion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 smtClean="0"/>
              <a:t>I used the standard </a:t>
            </a:r>
            <a:r>
              <a:rPr lang="en-US" b="1" dirty="0" smtClean="0"/>
              <a:t>PCP</a:t>
            </a:r>
            <a:r>
              <a:rPr lang="en-US" dirty="0" smtClean="0"/>
              <a:t> criterion (</a:t>
            </a:r>
            <a:r>
              <a:rPr lang="en-US" b="1" dirty="0" smtClean="0"/>
              <a:t>Percentage of Correctly Detected Body Parts</a:t>
            </a:r>
            <a:r>
              <a:rPr lang="en-US" dirty="0" smtClean="0"/>
              <a:t>) for parts detection which is used by the author of the paper.</a:t>
            </a:r>
            <a:endParaRPr lang="en-US" dirty="0" smtClean="0"/>
          </a:p>
          <a:p>
            <a:r>
              <a:rPr lang="en-US" b="1" dirty="0" err="1" smtClean="0"/>
              <a:t>PCP</a:t>
            </a:r>
            <a:r>
              <a:rPr lang="en-US" b="1" baseline="-25000" dirty="0" err="1" smtClean="0"/>
              <a:t>t</a:t>
            </a:r>
            <a:r>
              <a:rPr lang="en-US" b="1" baseline="-25000" dirty="0" smtClean="0"/>
              <a:t> </a:t>
            </a:r>
            <a:r>
              <a:rPr lang="en-US" b="1" dirty="0" smtClean="0"/>
              <a:t>Criterion</a:t>
            </a:r>
            <a:r>
              <a:rPr lang="en-US" dirty="0" smtClean="0"/>
              <a:t>:  both endpoints of the detected part should be within </a:t>
            </a:r>
            <a:r>
              <a:rPr lang="en-US" dirty="0" smtClean="0"/>
              <a:t>t </a:t>
            </a:r>
            <a:r>
              <a:rPr lang="en-US" dirty="0" smtClean="0"/>
              <a:t>ground-truth part length from the ground-truth part </a:t>
            </a:r>
            <a:r>
              <a:rPr lang="en-US" dirty="0" smtClean="0"/>
              <a:t>endpoints.</a:t>
            </a:r>
          </a:p>
          <a:p>
            <a:endParaRPr lang="ar-JO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95600" y="5029200"/>
            <a:ext cx="1600200" cy="1143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429000" y="4876800"/>
            <a:ext cx="381000" cy="152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5029200"/>
            <a:ext cx="13786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Ground Truth</a:t>
            </a:r>
            <a:endParaRPr lang="ar-JO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4495800"/>
            <a:ext cx="14466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Detected Part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Result Detection: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Result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Result PCP Curve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 PCP</a:t>
            </a:r>
            <a:r>
              <a:rPr lang="en-US" baseline="-25000" dirty="0" smtClean="0"/>
              <a:t>0.5 </a:t>
            </a:r>
            <a:r>
              <a:rPr lang="en-US" dirty="0" smtClean="0"/>
              <a:t>= </a:t>
            </a:r>
            <a:r>
              <a:rPr lang="en-US" dirty="0" smtClean="0"/>
              <a:t>0.9653    </a:t>
            </a:r>
          </a:p>
          <a:p>
            <a:pPr lvl="1"/>
            <a:r>
              <a:rPr lang="en-US" dirty="0" smtClean="0"/>
              <a:t>96% of the parts are returned with 0.5 L from the ground truth</a:t>
            </a:r>
            <a:endParaRPr lang="ar-JO" baseline="-25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002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Results</a:t>
            </a:r>
            <a:endParaRPr lang="ar-JO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62200"/>
            <a:ext cx="40386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981200"/>
            <a:ext cx="20995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Paper Results PCP</a:t>
            </a:r>
            <a:r>
              <a:rPr lang="en-US" b="1" baseline="-25000" dirty="0" smtClean="0"/>
              <a:t>0.5</a:t>
            </a:r>
            <a:endParaRPr lang="ar-JO" b="1" baseline="-25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5300" y="6286500"/>
            <a:ext cx="48387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76800" y="1905000"/>
            <a:ext cx="178497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Paper PCP Curve</a:t>
            </a:r>
            <a:endParaRPr lang="ar-JO" b="1" baseline="-25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95600"/>
            <a:ext cx="43910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My implementation gave higher PCP</a:t>
            </a:r>
            <a:r>
              <a:rPr lang="en-US" baseline="-25000" dirty="0" smtClean="0"/>
              <a:t>0.5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due to the use of smaller dataset (</a:t>
            </a:r>
            <a:r>
              <a:rPr lang="en-US" b="1" dirty="0" smtClean="0"/>
              <a:t>50 images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with </a:t>
            </a:r>
            <a:r>
              <a:rPr lang="en-US" b="1" dirty="0" smtClean="0"/>
              <a:t>fewer </a:t>
            </a:r>
            <a:r>
              <a:rPr lang="en-US" dirty="0" smtClean="0"/>
              <a:t>hard positions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Compared to the paper which applied it to large datasets with </a:t>
            </a:r>
            <a:r>
              <a:rPr lang="en-US" b="1" dirty="0" smtClean="0"/>
              <a:t>hundreds of images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Conclusion about Linking Features Algorithm</a:t>
            </a:r>
            <a:endParaRPr lang="ar-JO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</a:t>
            </a:r>
            <a:r>
              <a:rPr lang="en-US" dirty="0" smtClean="0"/>
              <a:t>high </a:t>
            </a:r>
            <a:r>
              <a:rPr lang="en-US" dirty="0" smtClean="0"/>
              <a:t>detection results comparable to state of the art methods.</a:t>
            </a:r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 smtClean="0"/>
              <a:t>n</a:t>
            </a:r>
            <a:r>
              <a:rPr lang="en-US" dirty="0" smtClean="0"/>
              <a:t>eed prior kinematic constrains</a:t>
            </a:r>
            <a:endParaRPr lang="en-US" dirty="0" smtClean="0"/>
          </a:p>
          <a:p>
            <a:r>
              <a:rPr lang="en-US" dirty="0" smtClean="0"/>
              <a:t>Linking Features add much values compared to part candidates scores </a:t>
            </a:r>
            <a:r>
              <a:rPr lang="en-US" dirty="0" smtClean="0"/>
              <a:t>alone</a:t>
            </a:r>
          </a:p>
          <a:p>
            <a:r>
              <a:rPr lang="en-US" dirty="0" smtClean="0"/>
              <a:t>Could be combine with other methods to have better results.</a:t>
            </a:r>
            <a:endParaRPr lang="en-US" dirty="0" smtClean="0"/>
          </a:p>
          <a:p>
            <a:r>
              <a:rPr lang="en-US" dirty="0" smtClean="0"/>
              <a:t>Poor </a:t>
            </a:r>
            <a:r>
              <a:rPr lang="en-US" dirty="0" smtClean="0"/>
              <a:t>speed performance</a:t>
            </a:r>
          </a:p>
          <a:p>
            <a:r>
              <a:rPr lang="en-US" dirty="0" smtClean="0"/>
              <a:t>Needs more </a:t>
            </a:r>
            <a:r>
              <a:rPr lang="en-US" dirty="0" smtClean="0"/>
              <a:t>clarification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ar-J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Results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5" name="Picture 7" descr="C:\Users\mariam\Desktop\resul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Finding Correct Voting Locations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test image feature votes for candidate center locations (using Nearest Neighbors) with </a:t>
            </a:r>
            <a:r>
              <a:rPr lang="en-US" b="1" dirty="0" smtClean="0"/>
              <a:t>voting weight </a:t>
            </a:r>
            <a:r>
              <a:rPr lang="en-US" dirty="0" smtClean="0"/>
              <a:t>proportional with :</a:t>
            </a:r>
          </a:p>
          <a:p>
            <a:endParaRPr lang="ar-JO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7162800" cy="87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4495800"/>
            <a:ext cx="6248400" cy="5386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900" b="1" dirty="0" err="1" smtClean="0"/>
              <a:t>d</a:t>
            </a:r>
            <a:r>
              <a:rPr lang="en-US" sz="2900" baseline="-25000" dirty="0" err="1" smtClean="0"/>
              <a:t>r</a:t>
            </a:r>
            <a:r>
              <a:rPr lang="en-US" sz="2900" dirty="0" smtClean="0"/>
              <a:t> descriptors distance to </a:t>
            </a:r>
            <a:r>
              <a:rPr lang="en-US" sz="2900" dirty="0" err="1" smtClean="0"/>
              <a:t>r</a:t>
            </a:r>
            <a:r>
              <a:rPr lang="en-US" sz="2900" baseline="30000" dirty="0" err="1" smtClean="0"/>
              <a:t>th</a:t>
            </a:r>
            <a:r>
              <a:rPr lang="en-US" sz="2900" dirty="0" smtClean="0"/>
              <a:t> </a:t>
            </a:r>
            <a:r>
              <a:rPr lang="en-US" sz="2900" dirty="0" smtClean="0"/>
              <a:t>neighbor</a:t>
            </a:r>
            <a:endParaRPr lang="ar-JO" sz="2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6800" y="5181600"/>
            <a:ext cx="6553200" cy="5386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900" b="1" dirty="0" smtClean="0"/>
              <a:t>o </a:t>
            </a:r>
            <a:r>
              <a:rPr lang="en-US" sz="2900" dirty="0" smtClean="0"/>
              <a:t>is the offset between feature and center</a:t>
            </a:r>
            <a:endParaRPr lang="ar-JO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Features Method</a:t>
            </a:r>
            <a:endParaRPr lang="en-US" dirty="0"/>
          </a:p>
        </p:txBody>
      </p:sp>
      <p:pic>
        <p:nvPicPr>
          <p:cNvPr id="16386" name="Picture 2" descr="C:\Users\leonid\Desktop\parts_model\examples\kathy-wakile-talking-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165" t="45650"/>
          <a:stretch>
            <a:fillRect/>
          </a:stretch>
        </p:blipFill>
        <p:spPr bwMode="auto">
          <a:xfrm>
            <a:off x="5410200" y="3276600"/>
            <a:ext cx="1676400" cy="195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263488" y="3162135"/>
            <a:ext cx="987866" cy="2111757"/>
            <a:chOff x="5263488" y="3162135"/>
            <a:chExt cx="987866" cy="2111757"/>
          </a:xfrm>
        </p:grpSpPr>
        <p:sp>
          <p:nvSpPr>
            <p:cNvPr id="4" name="Oval 3"/>
            <p:cNvSpPr/>
            <p:nvPr/>
          </p:nvSpPr>
          <p:spPr>
            <a:xfrm rot="19306520">
              <a:off x="5263488" y="3162135"/>
              <a:ext cx="701925" cy="14049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719687">
              <a:off x="5747440" y="4215091"/>
              <a:ext cx="503914" cy="1058801"/>
            </a:xfrm>
            <a:prstGeom prst="ellipse">
              <a:avLst/>
            </a:prstGeom>
            <a:noFill/>
            <a:ln>
              <a:solidFill>
                <a:srgbClr val="169A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96656" y="3335203"/>
            <a:ext cx="1086289" cy="1680255"/>
            <a:chOff x="5996656" y="3335203"/>
            <a:chExt cx="1086289" cy="1680255"/>
          </a:xfrm>
        </p:grpSpPr>
        <p:sp>
          <p:nvSpPr>
            <p:cNvPr id="11" name="Oval 10"/>
            <p:cNvSpPr/>
            <p:nvPr/>
          </p:nvSpPr>
          <p:spPr>
            <a:xfrm rot="323909">
              <a:off x="5996656" y="3335203"/>
              <a:ext cx="503914" cy="1058801"/>
            </a:xfrm>
            <a:prstGeom prst="ellipse">
              <a:avLst/>
            </a:prstGeom>
            <a:noFill/>
            <a:ln>
              <a:solidFill>
                <a:srgbClr val="200A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7193067">
              <a:off x="6301588" y="4234100"/>
              <a:ext cx="503914" cy="1058801"/>
            </a:xfrm>
            <a:prstGeom prst="ellipse">
              <a:avLst/>
            </a:prstGeom>
            <a:noFill/>
            <a:ln>
              <a:solidFill>
                <a:srgbClr val="200A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5741943" y="4063733"/>
            <a:ext cx="658857" cy="708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3489" y="5393372"/>
            <a:ext cx="87316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elbow appearance “</a:t>
            </a:r>
            <a:r>
              <a:rPr lang="en-US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</a:t>
            </a:r>
            <a:r>
              <a:rPr lang="en-US" sz="2600" dirty="0" smtClean="0"/>
              <a:t>” the correct arm part candidates</a:t>
            </a:r>
            <a:endParaRPr lang="en-US" sz="2600" dirty="0"/>
          </a:p>
        </p:txBody>
      </p:sp>
      <p:sp>
        <p:nvSpPr>
          <p:cNvPr id="16" name="Rounded Rectangle 15"/>
          <p:cNvSpPr/>
          <p:nvPr/>
        </p:nvSpPr>
        <p:spPr>
          <a:xfrm>
            <a:off x="1061599" y="5233985"/>
            <a:ext cx="6944602" cy="862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 from the elbow are the </a:t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</a:t>
            </a:r>
            <a:r>
              <a:rPr lang="en-US" sz="28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Linking Features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” for the arm parts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8" name="Group 25"/>
          <p:cNvGrpSpPr/>
          <p:nvPr/>
        </p:nvGrpSpPr>
        <p:grpSpPr>
          <a:xfrm>
            <a:off x="5614450" y="3810000"/>
            <a:ext cx="681154" cy="1066800"/>
            <a:chOff x="5614450" y="3810000"/>
            <a:chExt cx="681154" cy="1066800"/>
          </a:xfrm>
        </p:grpSpPr>
        <p:sp>
          <p:nvSpPr>
            <p:cNvPr id="7" name="Oval 6"/>
            <p:cNvSpPr/>
            <p:nvPr/>
          </p:nvSpPr>
          <p:spPr>
            <a:xfrm>
              <a:off x="5924974" y="4333874"/>
              <a:ext cx="123404" cy="122158"/>
            </a:xfrm>
            <a:prstGeom prst="ellipse">
              <a:avLst/>
            </a:prstGeom>
            <a:solidFill>
              <a:srgbClr val="F616C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72200" y="4311512"/>
              <a:ext cx="123404" cy="122158"/>
            </a:xfrm>
            <a:prstGeom prst="ellipse">
              <a:avLst/>
            </a:prstGeom>
            <a:solidFill>
              <a:srgbClr val="F616C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67848" y="4511753"/>
              <a:ext cx="123404" cy="122158"/>
            </a:xfrm>
            <a:prstGeom prst="ellipse">
              <a:avLst/>
            </a:prstGeom>
            <a:solidFill>
              <a:srgbClr val="F616C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7" idx="4"/>
            </p:cNvCxnSpPr>
            <p:nvPr/>
          </p:nvCxnSpPr>
          <p:spPr>
            <a:xfrm flipH="1">
              <a:off x="5947966" y="4456032"/>
              <a:ext cx="38710" cy="420768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1"/>
            </p:cNvCxnSpPr>
            <p:nvPr/>
          </p:nvCxnSpPr>
          <p:spPr>
            <a:xfrm flipH="1" flipV="1">
              <a:off x="5614450" y="3810000"/>
              <a:ext cx="328596" cy="541764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027320" y="5388953"/>
            <a:ext cx="70101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How do we choose the right lower arm candidate?</a:t>
            </a:r>
            <a:endParaRPr lang="en-US" sz="2600" dirty="0"/>
          </a:p>
        </p:txBody>
      </p:sp>
      <p:sp>
        <p:nvSpPr>
          <p:cNvPr id="24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To use </a:t>
            </a:r>
            <a:r>
              <a:rPr lang="en-US" b="1" dirty="0" smtClean="0"/>
              <a:t>local features </a:t>
            </a:r>
            <a:r>
              <a:rPr lang="en-US" dirty="0" smtClean="0"/>
              <a:t>in strategic locations</a:t>
            </a:r>
          </a:p>
          <a:p>
            <a:r>
              <a:rPr lang="en-US" dirty="0" smtClean="0"/>
              <a:t>To provide </a:t>
            </a:r>
            <a:r>
              <a:rPr lang="en-US" b="1" dirty="0" smtClean="0"/>
              <a:t>evidence </a:t>
            </a:r>
            <a:r>
              <a:rPr lang="en-US" dirty="0" smtClean="0"/>
              <a:t>on the </a:t>
            </a:r>
            <a:r>
              <a:rPr lang="en-US" b="1" dirty="0" smtClean="0"/>
              <a:t>connectivity </a:t>
            </a:r>
            <a:r>
              <a:rPr lang="en-US" dirty="0" smtClean="0"/>
              <a:t>of the part candidates</a:t>
            </a:r>
            <a:endParaRPr lang="ar-JO" dirty="0"/>
          </a:p>
        </p:txBody>
      </p:sp>
      <p:sp>
        <p:nvSpPr>
          <p:cNvPr id="25" name="Oval 24"/>
          <p:cNvSpPr/>
          <p:nvPr/>
        </p:nvSpPr>
        <p:spPr>
          <a:xfrm>
            <a:off x="6045200" y="4373642"/>
            <a:ext cx="123404" cy="122158"/>
          </a:xfrm>
          <a:prstGeom prst="ellipse">
            <a:avLst/>
          </a:prstGeom>
          <a:solidFill>
            <a:srgbClr val="F616C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2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6" grpId="0" animBg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ar-J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Steps </a:t>
            </a:r>
            <a:endParaRPr lang="ar-JO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" y="1981200"/>
            <a:ext cx="1257300" cy="1207532"/>
            <a:chOff x="228600" y="1981200"/>
            <a:chExt cx="1257300" cy="1207532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981200"/>
              <a:ext cx="1257300" cy="7524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7" name="TextBox 36"/>
            <p:cNvSpPr txBox="1"/>
            <p:nvPr/>
          </p:nvSpPr>
          <p:spPr>
            <a:xfrm>
              <a:off x="228600" y="2819400"/>
              <a:ext cx="117487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Movie File</a:t>
              </a:r>
              <a:endParaRPr lang="ar-JO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38400" y="5067300"/>
            <a:ext cx="4571418" cy="1638300"/>
            <a:chOff x="2438400" y="5067300"/>
            <a:chExt cx="4571418" cy="1638300"/>
          </a:xfrm>
        </p:grpSpPr>
        <p:pic>
          <p:nvPicPr>
            <p:cNvPr id="11" name="Picture 2" descr="C:\Users\mariam\Documents\MATLAB\MySecondModel\Working\Images\Training\LinkingFeatures\1.jpg"/>
            <p:cNvPicPr>
              <a:picLocks noChangeAspect="1" noChangeArrowheads="1"/>
            </p:cNvPicPr>
            <p:nvPr/>
          </p:nvPicPr>
          <p:blipFill>
            <a:blip r:embed="rId3" cstate="print"/>
            <a:srcRect t="14414" b="13514"/>
            <a:stretch>
              <a:fillRect/>
            </a:stretch>
          </p:blipFill>
          <p:spPr bwMode="auto">
            <a:xfrm>
              <a:off x="2438400" y="5181600"/>
              <a:ext cx="2819400" cy="1524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43" name="Group 42"/>
            <p:cNvGrpSpPr/>
            <p:nvPr/>
          </p:nvGrpSpPr>
          <p:grpSpPr>
            <a:xfrm>
              <a:off x="5257800" y="5067300"/>
              <a:ext cx="1752018" cy="1321832"/>
              <a:chOff x="5257800" y="5067300"/>
              <a:chExt cx="1752018" cy="1321832"/>
            </a:xfrm>
          </p:grpSpPr>
          <p:cxnSp>
            <p:nvCxnSpPr>
              <p:cNvPr id="27" name="Elbow Connector 26"/>
              <p:cNvCxnSpPr>
                <a:stCxn id="10" idx="1"/>
                <a:endCxn id="11" idx="3"/>
              </p:cNvCxnSpPr>
              <p:nvPr/>
            </p:nvCxnSpPr>
            <p:spPr>
              <a:xfrm rot="10800000" flipV="1">
                <a:off x="5257800" y="5067300"/>
                <a:ext cx="887338" cy="8763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257800" y="6019800"/>
                <a:ext cx="175201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 smtClean="0"/>
                  <a:t>Linking Features</a:t>
                </a:r>
                <a:endParaRPr lang="ar-JO" b="1" dirty="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6145138" y="3429000"/>
            <a:ext cx="2846462" cy="2438400"/>
            <a:chOff x="6145138" y="3429000"/>
            <a:chExt cx="2846462" cy="24384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45138" y="4267200"/>
              <a:ext cx="2846462" cy="16002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35" name="Group 34"/>
            <p:cNvGrpSpPr/>
            <p:nvPr/>
          </p:nvGrpSpPr>
          <p:grpSpPr>
            <a:xfrm>
              <a:off x="7467600" y="3429000"/>
              <a:ext cx="784442" cy="762000"/>
              <a:chOff x="7467600" y="3429000"/>
              <a:chExt cx="784442" cy="762000"/>
            </a:xfrm>
          </p:grpSpPr>
          <p:sp>
            <p:nvSpPr>
              <p:cNvPr id="23" name="Down Arrow 22"/>
              <p:cNvSpPr/>
              <p:nvPr/>
            </p:nvSpPr>
            <p:spPr>
              <a:xfrm>
                <a:off x="7467600" y="3429000"/>
                <a:ext cx="152400" cy="76200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JO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76243" y="3593068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 smtClean="0"/>
                  <a:t>SIFT</a:t>
                </a:r>
                <a:endParaRPr lang="ar-JO" b="1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524000" y="1752600"/>
            <a:ext cx="3733800" cy="1606296"/>
            <a:chOff x="1524000" y="1752600"/>
            <a:chExt cx="3733800" cy="1606296"/>
          </a:xfrm>
        </p:grpSpPr>
        <p:grpSp>
          <p:nvGrpSpPr>
            <p:cNvPr id="31" name="Group 30"/>
            <p:cNvGrpSpPr/>
            <p:nvPr/>
          </p:nvGrpSpPr>
          <p:grpSpPr>
            <a:xfrm>
              <a:off x="2438400" y="1752600"/>
              <a:ext cx="2819400" cy="1606296"/>
              <a:chOff x="2438400" y="1752600"/>
              <a:chExt cx="2819400" cy="1606296"/>
            </a:xfrm>
          </p:grpSpPr>
          <p:pic>
            <p:nvPicPr>
              <p:cNvPr id="6" name="Picture 4" descr="C:\Users\mariam\Documents\MATLAB\MySecondModel\Working\Images\Training\Stickmen\13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12074" b="12370"/>
              <a:stretch>
                <a:fillRect/>
              </a:stretch>
            </p:blipFill>
            <p:spPr bwMode="auto">
              <a:xfrm>
                <a:off x="3886200" y="1752600"/>
                <a:ext cx="1344706" cy="762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7" name="Picture 5" descr="C:\Users\mariam\Documents\MATLAB\MySecondModel\Working\Images\Training\Stickmen\18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t="12074" b="12370"/>
              <a:stretch>
                <a:fillRect/>
              </a:stretch>
            </p:blipFill>
            <p:spPr bwMode="auto">
              <a:xfrm>
                <a:off x="2438400" y="2590800"/>
                <a:ext cx="1344706" cy="762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Picture 6" descr="C:\Users\mariam\Documents\MATLAB\MySecondModel\Working\Images\Training\Stickmen\4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t="12074" b="12370"/>
              <a:stretch>
                <a:fillRect/>
              </a:stretch>
            </p:blipFill>
            <p:spPr bwMode="auto">
              <a:xfrm>
                <a:off x="2438400" y="1752600"/>
                <a:ext cx="1344706" cy="762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9" name="Picture 7" descr="C:\Users\mariam\Documents\MATLAB\MySecondModel\Working\Images\Training\Stickmen\27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t="12537" b="12796"/>
              <a:stretch>
                <a:fillRect/>
              </a:stretch>
            </p:blipFill>
            <p:spPr bwMode="auto">
              <a:xfrm>
                <a:off x="3886200" y="2590800"/>
                <a:ext cx="1371600" cy="76809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1524000" y="1916668"/>
              <a:ext cx="838200" cy="521732"/>
              <a:chOff x="1524000" y="1916668"/>
              <a:chExt cx="838200" cy="521732"/>
            </a:xfrm>
          </p:grpSpPr>
          <p:sp>
            <p:nvSpPr>
              <p:cNvPr id="21" name="Right Arrow 20"/>
              <p:cNvSpPr/>
              <p:nvPr/>
            </p:nvSpPr>
            <p:spPr>
              <a:xfrm>
                <a:off x="1600200" y="2286000"/>
                <a:ext cx="762000" cy="1524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JO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24000" y="1916668"/>
                <a:ext cx="82490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 smtClean="0"/>
                  <a:t>Extract</a:t>
                </a:r>
                <a:endParaRPr lang="ar-JO" b="1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181600" y="1752600"/>
            <a:ext cx="3733800" cy="1524000"/>
            <a:chOff x="5181600" y="1752600"/>
            <a:chExt cx="3733800" cy="1524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 l="2564" t="4470" r="5128" b="6131"/>
            <a:stretch>
              <a:fillRect/>
            </a:stretch>
          </p:blipFill>
          <p:spPr bwMode="auto">
            <a:xfrm>
              <a:off x="6172200" y="1752600"/>
              <a:ext cx="2743200" cy="1524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34" name="Group 33"/>
            <p:cNvGrpSpPr/>
            <p:nvPr/>
          </p:nvGrpSpPr>
          <p:grpSpPr>
            <a:xfrm>
              <a:off x="5181600" y="2057400"/>
              <a:ext cx="969433" cy="457200"/>
              <a:chOff x="5181600" y="2057400"/>
              <a:chExt cx="969433" cy="457200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5257800" y="2362200"/>
                <a:ext cx="762000" cy="1524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JO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81600" y="2057400"/>
                <a:ext cx="969433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b="1" dirty="0" smtClean="0"/>
                  <a:t>Annotate</a:t>
                </a:r>
                <a:endParaRPr lang="ar-JO" sz="1600" b="1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2438400" y="3505200"/>
            <a:ext cx="4343400" cy="1595513"/>
            <a:chOff x="2438400" y="3505200"/>
            <a:chExt cx="4343400" cy="1595513"/>
          </a:xfrm>
        </p:grpSpPr>
        <p:pic>
          <p:nvPicPr>
            <p:cNvPr id="4" name="Picture 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38400" y="3505200"/>
              <a:ext cx="2819400" cy="159551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36" name="Group 35"/>
            <p:cNvGrpSpPr/>
            <p:nvPr/>
          </p:nvGrpSpPr>
          <p:grpSpPr>
            <a:xfrm>
              <a:off x="5249393" y="3821668"/>
              <a:ext cx="1532407" cy="1245633"/>
              <a:chOff x="5249393" y="3821668"/>
              <a:chExt cx="1532407" cy="1245633"/>
            </a:xfrm>
          </p:grpSpPr>
          <p:cxnSp>
            <p:nvCxnSpPr>
              <p:cNvPr id="25" name="Elbow Connector 24"/>
              <p:cNvCxnSpPr>
                <a:stCxn id="10" idx="1"/>
                <a:endCxn id="4" idx="3"/>
              </p:cNvCxnSpPr>
              <p:nvPr/>
            </p:nvCxnSpPr>
            <p:spPr>
              <a:xfrm rot="10800000">
                <a:off x="5257800" y="4302958"/>
                <a:ext cx="887338" cy="7643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249393" y="3821668"/>
                <a:ext cx="153240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 smtClean="0"/>
                  <a:t>Parts Features</a:t>
                </a:r>
                <a:endParaRPr lang="ar-JO" b="1" dirty="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76200" y="4302956"/>
            <a:ext cx="2424545" cy="2058375"/>
            <a:chOff x="76200" y="4302956"/>
            <a:chExt cx="2424545" cy="2058375"/>
          </a:xfrm>
        </p:grpSpPr>
        <p:sp>
          <p:nvSpPr>
            <p:cNvPr id="28" name="Can 27"/>
            <p:cNvSpPr/>
            <p:nvPr/>
          </p:nvSpPr>
          <p:spPr>
            <a:xfrm>
              <a:off x="304800" y="4419600"/>
              <a:ext cx="1219200" cy="1219200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cxnSp>
          <p:nvCxnSpPr>
            <p:cNvPr id="30" name="Elbow Connector 29"/>
            <p:cNvCxnSpPr>
              <a:stCxn id="4" idx="1"/>
              <a:endCxn id="28" idx="4"/>
            </p:cNvCxnSpPr>
            <p:nvPr/>
          </p:nvCxnSpPr>
          <p:spPr>
            <a:xfrm rot="10800000" flipV="1">
              <a:off x="1524000" y="4302956"/>
              <a:ext cx="914400" cy="7262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1"/>
              <a:endCxn id="28" idx="4"/>
            </p:cNvCxnSpPr>
            <p:nvPr/>
          </p:nvCxnSpPr>
          <p:spPr>
            <a:xfrm rot="10800000">
              <a:off x="1524000" y="5029200"/>
              <a:ext cx="914400" cy="9144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6200" y="5715000"/>
              <a:ext cx="1689117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b="1" dirty="0" smtClean="0"/>
                <a:t>Training Model </a:t>
              </a:r>
            </a:p>
            <a:p>
              <a:pPr algn="ctr"/>
              <a:r>
                <a:rPr lang="en-US" b="1" dirty="0" smtClean="0"/>
                <a:t>Database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57135" y="4908458"/>
              <a:ext cx="54361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 smtClean="0"/>
                <a:t>Save</a:t>
              </a:r>
              <a:endParaRPr lang="ar-JO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Steps</a:t>
            </a:r>
            <a:endParaRPr lang="ar-JO" dirty="0"/>
          </a:p>
        </p:txBody>
      </p:sp>
      <p:pic>
        <p:nvPicPr>
          <p:cNvPr id="14338" name="Picture 2" descr="C:\Users\mariam\Documents\MATLAB\MySecondModel\Working\Images2\Training\img-0029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703" y="1905000"/>
            <a:ext cx="2318395" cy="1306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1" name="Group 20"/>
          <p:cNvGrpSpPr/>
          <p:nvPr/>
        </p:nvGrpSpPr>
        <p:grpSpPr>
          <a:xfrm>
            <a:off x="3048000" y="1907689"/>
            <a:ext cx="3352800" cy="1321694"/>
            <a:chOff x="3048000" y="1907689"/>
            <a:chExt cx="3352800" cy="132169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2103" y="1907689"/>
              <a:ext cx="2338697" cy="13216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Right Arrow 8"/>
            <p:cNvSpPr/>
            <p:nvPr/>
          </p:nvSpPr>
          <p:spPr>
            <a:xfrm>
              <a:off x="3048000" y="2514600"/>
              <a:ext cx="762000" cy="1524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58001" y="2221468"/>
              <a:ext cx="5757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SIFT</a:t>
              </a:r>
              <a:endParaRPr lang="ar-JO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7200" y="3733800"/>
            <a:ext cx="3352800" cy="1333164"/>
            <a:chOff x="457200" y="3733800"/>
            <a:chExt cx="3352800" cy="1333164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" y="3733800"/>
              <a:ext cx="2362200" cy="13331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3" name="Right Arrow 22"/>
            <p:cNvSpPr/>
            <p:nvPr/>
          </p:nvSpPr>
          <p:spPr>
            <a:xfrm flipH="1">
              <a:off x="3048000" y="4419600"/>
              <a:ext cx="762000" cy="1524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4200" y="4038600"/>
              <a:ext cx="6110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Max</a:t>
              </a:r>
              <a:endParaRPr lang="ar-JO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600" y="4400382"/>
            <a:ext cx="2590800" cy="2381418"/>
            <a:chOff x="228600" y="4400382"/>
            <a:chExt cx="2590800" cy="238141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6016" y="5486400"/>
              <a:ext cx="2303384" cy="1295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28" name="Elbow Connector 27"/>
            <p:cNvCxnSpPr>
              <a:stCxn id="13" idx="1"/>
              <a:endCxn id="12" idx="1"/>
            </p:cNvCxnSpPr>
            <p:nvPr/>
          </p:nvCxnSpPr>
          <p:spPr>
            <a:xfrm rot="10800000" flipH="1" flipV="1">
              <a:off x="457200" y="4400382"/>
              <a:ext cx="58816" cy="1733718"/>
            </a:xfrm>
            <a:prstGeom prst="bentConnector3">
              <a:avLst>
                <a:gd name="adj1" fmla="val -38867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8600" y="5105400"/>
              <a:ext cx="18522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With Orientations</a:t>
              </a:r>
              <a:endParaRPr lang="ar-JO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38600" y="1981200"/>
            <a:ext cx="5105400" cy="3087323"/>
            <a:chOff x="4038600" y="1981200"/>
            <a:chExt cx="5105400" cy="3087323"/>
          </a:xfrm>
        </p:grpSpPr>
        <p:sp>
          <p:nvSpPr>
            <p:cNvPr id="6" name="Can 5"/>
            <p:cNvSpPr/>
            <p:nvPr/>
          </p:nvSpPr>
          <p:spPr>
            <a:xfrm>
              <a:off x="7683483" y="1981200"/>
              <a:ext cx="1143000" cy="1143000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54883" y="3200400"/>
              <a:ext cx="1689117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b="1" dirty="0" smtClean="0"/>
                <a:t>Training Model </a:t>
              </a:r>
            </a:p>
            <a:p>
              <a:pPr algn="ctr"/>
              <a:r>
                <a:rPr lang="en-US" b="1" dirty="0" smtClean="0"/>
                <a:t>Database</a:t>
              </a: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8600" y="3733800"/>
              <a:ext cx="2370070" cy="133472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25" name="Elbow Connector 24"/>
            <p:cNvCxnSpPr>
              <a:stCxn id="4" idx="3"/>
              <a:endCxn id="11" idx="3"/>
            </p:cNvCxnSpPr>
            <p:nvPr/>
          </p:nvCxnSpPr>
          <p:spPr>
            <a:xfrm>
              <a:off x="6400800" y="2568536"/>
              <a:ext cx="7870" cy="1832626"/>
            </a:xfrm>
            <a:prstGeom prst="bentConnector3">
              <a:avLst>
                <a:gd name="adj1" fmla="val 7757855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77000" y="3288268"/>
              <a:ext cx="58702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KDE</a:t>
              </a:r>
              <a:endParaRPr lang="ar-JO" b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7010400" y="3505200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770910" y="3846730"/>
            <a:ext cx="5528533" cy="3011270"/>
            <a:chOff x="2770910" y="3846730"/>
            <a:chExt cx="5528533" cy="3011270"/>
          </a:xfrm>
        </p:grpSpPr>
        <p:sp>
          <p:nvSpPr>
            <p:cNvPr id="32" name="TextBox 31"/>
            <p:cNvSpPr txBox="1"/>
            <p:nvPr/>
          </p:nvSpPr>
          <p:spPr>
            <a:xfrm>
              <a:off x="2770910" y="5715000"/>
              <a:ext cx="1346843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b="1" dirty="0" smtClean="0"/>
                <a:t>Using Linking</a:t>
              </a:r>
            </a:p>
            <a:p>
              <a:pPr algn="ctr"/>
              <a:endParaRPr lang="en-US" sz="1600" b="1" dirty="0" smtClean="0"/>
            </a:p>
            <a:p>
              <a:pPr algn="ctr"/>
              <a:r>
                <a:rPr lang="en-US" sz="1600" b="1" dirty="0" smtClean="0"/>
                <a:t>Features</a:t>
              </a:r>
              <a:endParaRPr lang="ar-JO" sz="1600" b="1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048000" y="6096000"/>
              <a:ext cx="762000" cy="1524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pic>
          <p:nvPicPr>
            <p:cNvPr id="14340" name="Picture 4" descr="C:\Users\mariam\Documents\MATLAB\Results\Latest\result5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38600" y="5520996"/>
              <a:ext cx="2373183" cy="133700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40" name="Elbow Connector 39"/>
            <p:cNvCxnSpPr>
              <a:stCxn id="7" idx="2"/>
              <a:endCxn id="32" idx="0"/>
            </p:cNvCxnSpPr>
            <p:nvPr/>
          </p:nvCxnSpPr>
          <p:spPr>
            <a:xfrm rot="5400000">
              <a:off x="4937753" y="2353310"/>
              <a:ext cx="1868269" cy="4855110"/>
            </a:xfrm>
            <a:prstGeom prst="bentConnector3">
              <a:avLst>
                <a:gd name="adj1" fmla="val 75831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My Progress</a:t>
            </a:r>
            <a:endParaRPr lang="ar-JO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Presentation Status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was able to </a:t>
            </a:r>
            <a:r>
              <a:rPr lang="en-US" dirty="0" smtClean="0"/>
              <a:t>generate </a:t>
            </a:r>
            <a:r>
              <a:rPr lang="en-US" b="1" dirty="0" smtClean="0"/>
              <a:t>parts 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was able to </a:t>
            </a:r>
            <a:r>
              <a:rPr lang="en-US" dirty="0" smtClean="0"/>
              <a:t>use </a:t>
            </a:r>
            <a:r>
              <a:rPr lang="en-US" b="1" dirty="0" smtClean="0"/>
              <a:t>linking features </a:t>
            </a:r>
            <a:r>
              <a:rPr lang="en-US" dirty="0" smtClean="0"/>
              <a:t>to find the correct configuration of two part candidates</a:t>
            </a:r>
            <a:endParaRPr lang="ar-JO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43000" y="4869170"/>
            <a:ext cx="6629400" cy="1912630"/>
            <a:chOff x="228600" y="4114800"/>
            <a:chExt cx="8781932" cy="253365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4191000"/>
              <a:ext cx="4342513" cy="245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4400" y="4191000"/>
              <a:ext cx="4286132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19"/>
            <p:cNvGrpSpPr/>
            <p:nvPr/>
          </p:nvGrpSpPr>
          <p:grpSpPr>
            <a:xfrm>
              <a:off x="685800" y="4114800"/>
              <a:ext cx="6564769" cy="685801"/>
              <a:chOff x="685800" y="4114800"/>
              <a:chExt cx="6564769" cy="685801"/>
            </a:xfrm>
          </p:grpSpPr>
          <p:sp>
            <p:nvSpPr>
              <p:cNvPr id="10" name="Multiply 9"/>
              <p:cNvSpPr/>
              <p:nvPr/>
            </p:nvSpPr>
            <p:spPr>
              <a:xfrm>
                <a:off x="685800" y="4114800"/>
                <a:ext cx="685800" cy="60960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JO"/>
              </a:p>
            </p:txBody>
          </p:sp>
          <p:pic>
            <p:nvPicPr>
              <p:cNvPr id="39940" name="Picture 4" descr="http://png-3.findicons.com/files/icons/734/phuzion/128/selec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400" y="4114800"/>
                <a:ext cx="685800" cy="685801"/>
              </a:xfrm>
              <a:prstGeom prst="rect">
                <a:avLst/>
              </a:prstGeom>
              <a:noFill/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5797286" y="4126468"/>
                <a:ext cx="14532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P =</a:t>
                </a:r>
                <a:r>
                  <a:rPr lang="ar-JO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0.0868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95400" y="4114800"/>
                <a:ext cx="1530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P = </a:t>
                </a:r>
                <a:r>
                  <a:rPr lang="ar-JO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0.0164</a:t>
                </a:r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209800"/>
            <a:ext cx="2590800" cy="145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it to many images </a:t>
            </a:r>
            <a:r>
              <a:rPr lang="en-US" dirty="0" smtClean="0"/>
              <a:t>resulted in many </a:t>
            </a:r>
            <a:r>
              <a:rPr lang="en-US" b="1" dirty="0" smtClean="0"/>
              <a:t>errors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</a:t>
            </a:r>
            <a:r>
              <a:rPr lang="en-US" dirty="0" smtClean="0"/>
              <a:t>detected </a:t>
            </a:r>
            <a:r>
              <a:rPr lang="en-US" b="1" dirty="0" smtClean="0"/>
              <a:t>center location </a:t>
            </a:r>
            <a:r>
              <a:rPr lang="en-US" dirty="0" smtClean="0"/>
              <a:t>of the parts</a:t>
            </a:r>
            <a:endParaRPr lang="en-US" dirty="0" smtClean="0"/>
          </a:p>
          <a:p>
            <a:pPr lvl="1"/>
            <a:r>
              <a:rPr lang="en-US" dirty="0" smtClean="0"/>
              <a:t>In the detected </a:t>
            </a:r>
            <a:r>
              <a:rPr lang="en-US" b="1" dirty="0" smtClean="0"/>
              <a:t>orientations </a:t>
            </a:r>
            <a:r>
              <a:rPr lang="en-US" dirty="0" smtClean="0"/>
              <a:t>of the parts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So to fix these errors 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Added two circles to the two ends of each part stick.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Fixed the voting locations (each feature votes for 25 locations)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Evaluated many different orientations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Approximate_DSPs_May11_Hussein</Template>
  <TotalTime>1185</TotalTime>
  <Words>690</Words>
  <Application>Microsoft Office PowerPoint</Application>
  <PresentationFormat>On-screen Show (4:3)</PresentationFormat>
  <Paragraphs>144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Using linking features in learning Non-parametric part models *</vt:lpstr>
      <vt:lpstr>Project Goal</vt:lpstr>
      <vt:lpstr>Linking Features Method</vt:lpstr>
      <vt:lpstr>Algorithm steps</vt:lpstr>
      <vt:lpstr>Training Steps </vt:lpstr>
      <vt:lpstr>Testing Steps</vt:lpstr>
      <vt:lpstr>My Progress</vt:lpstr>
      <vt:lpstr>Mid Presentation Status</vt:lpstr>
      <vt:lpstr>Problems</vt:lpstr>
      <vt:lpstr>1- Adding Two Circles</vt:lpstr>
      <vt:lpstr>2- Finding Correct Voting Locations</vt:lpstr>
      <vt:lpstr>2- Finding Correct Voting Locations</vt:lpstr>
      <vt:lpstr>2- Finding Correct Voting Locations</vt:lpstr>
      <vt:lpstr>2- Finding Correct Voting Locations</vt:lpstr>
      <vt:lpstr>2- Finding Correct Voting Locations</vt:lpstr>
      <vt:lpstr>2- Finding Correct Voting Locations</vt:lpstr>
      <vt:lpstr>2- Finding Correct Voting Locations</vt:lpstr>
      <vt:lpstr>3- Using Many Orientations</vt:lpstr>
      <vt:lpstr>Evaluation and Results</vt:lpstr>
      <vt:lpstr>Dataset</vt:lpstr>
      <vt:lpstr>Evaluation Criterion</vt:lpstr>
      <vt:lpstr>Result</vt:lpstr>
      <vt:lpstr>My Result</vt:lpstr>
      <vt:lpstr>Paper Results</vt:lpstr>
      <vt:lpstr>Conclusion</vt:lpstr>
      <vt:lpstr>Conclusion about Linking Features Algorithm</vt:lpstr>
      <vt:lpstr>END</vt:lpstr>
      <vt:lpstr>My Results</vt:lpstr>
      <vt:lpstr>2- Finding Correct Voting Locations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Hussein</dc:creator>
  <cp:lastModifiedBy>mariam</cp:lastModifiedBy>
  <cp:revision>813</cp:revision>
  <dcterms:created xsi:type="dcterms:W3CDTF">2012-11-08T15:36:11Z</dcterms:created>
  <dcterms:modified xsi:type="dcterms:W3CDTF">2013-05-17T15:00:22Z</dcterms:modified>
</cp:coreProperties>
</file>