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8801-E802-4771-A1C1-0B65D3F5C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2F2E1-3ECF-4D90-A628-8107F23BF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987C9-BEB2-4FE7-8DCA-803695C4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D2B4-DADB-4E41-BE18-64BA2AF86437}" type="datetimeFigureOut">
              <a:rPr lang="en-DE" smtClean="0"/>
              <a:t>30/09/2021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0475-3230-48E0-A82A-65DA6EE7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F4F0-F2EE-4CA6-BD03-3425CDB7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40EF-EE12-46CE-8AA5-BB1F196C76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03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561C-6732-4BF1-B755-88DEC770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6BC19-8B85-4348-9B1A-BFC74D776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A47AA-22DF-45F2-A29A-30A0D580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D2B4-DADB-4E41-BE18-64BA2AF86437}" type="datetimeFigureOut">
              <a:rPr lang="en-DE" smtClean="0"/>
              <a:t>30/09/2021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63B76-152E-453A-8699-57E19493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77071-37BF-45B7-861D-79427C62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40EF-EE12-46CE-8AA5-BB1F196C76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542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AE0E4-E606-48B4-B734-17454DB7E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B75BB-585C-4590-B6F3-E587A7A86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C851A-A2FC-4C70-A6BB-FFBBC422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D2B4-DADB-4E41-BE18-64BA2AF86437}" type="datetimeFigureOut">
              <a:rPr lang="en-DE" smtClean="0"/>
              <a:t>30/09/2021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16EEC-4D19-4D8D-B7DC-82A08328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D5C3E-CA72-4DCA-8BE8-522A7EEF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40EF-EE12-46CE-8AA5-BB1F196C76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529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57DC-21F0-4900-835E-3034AA76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9162-48E8-4A42-9AA7-701444D22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518E-FEA1-4233-B93F-490591F6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D2B4-DADB-4E41-BE18-64BA2AF86437}" type="datetimeFigureOut">
              <a:rPr lang="en-DE" smtClean="0"/>
              <a:t>30/09/2021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661DF-86AB-4FDB-ADE8-8C4D12F8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014E7-2D82-4BE3-862D-BC1FDFF4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40EF-EE12-46CE-8AA5-BB1F196C76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474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782C-85F8-4F49-8CE5-30C0D16E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91BAC-357C-43F6-A88E-99298E4D9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7F4F-9D5D-4359-93B5-EB40FA52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D2B4-DADB-4E41-BE18-64BA2AF86437}" type="datetimeFigureOut">
              <a:rPr lang="en-DE" smtClean="0"/>
              <a:t>30/09/2021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74AE5-D7FE-45BE-AC28-E997B14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094F5-EA2E-42F9-A614-E2D88716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40EF-EE12-46CE-8AA5-BB1F196C76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09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7957-8D0F-49E5-B8FB-8167F65B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7625-0272-49BB-BBAD-B593767BB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1F31C-AD1D-4BE6-A129-A6CAAFDFC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AD505-A9A7-44F3-A98C-2E20D69C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D2B4-DADB-4E41-BE18-64BA2AF86437}" type="datetimeFigureOut">
              <a:rPr lang="en-DE" smtClean="0"/>
              <a:t>30/09/2021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031C2-496D-469D-A0D3-F3F8B0C7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3B358-1511-48D4-AD6E-7FBD1F01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40EF-EE12-46CE-8AA5-BB1F196C76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585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B7F4-078C-4417-80FC-BF83AC82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594F5-E721-4382-A78E-0E5A59868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F9DE6-15A9-4945-AD1F-B481AE551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74F53-833E-4952-9921-74833C83B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12385-BF9B-45D2-82D6-7FE6248F8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46DBD-1DCC-42D5-802A-F47153EE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D2B4-DADB-4E41-BE18-64BA2AF86437}" type="datetimeFigureOut">
              <a:rPr lang="en-DE" smtClean="0"/>
              <a:t>30/09/2021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2B2CA-BC9D-4614-A4FC-0255B370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10235-8ED4-4BB4-B3F6-A516AD8E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40EF-EE12-46CE-8AA5-BB1F196C76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954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2EBE-2791-439B-950F-FEF9AE05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BDA3-085D-4FF0-BB1C-AEA47E23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D2B4-DADB-4E41-BE18-64BA2AF86437}" type="datetimeFigureOut">
              <a:rPr lang="en-DE" smtClean="0"/>
              <a:t>30/09/2021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51792-0C7E-4329-AB44-98F22BD4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A1E87-2AE3-42FE-8810-F9D62FC5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40EF-EE12-46CE-8AA5-BB1F196C76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150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86B9A-D0C2-4B76-B015-3248B3FD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D2B4-DADB-4E41-BE18-64BA2AF86437}" type="datetimeFigureOut">
              <a:rPr lang="en-DE" smtClean="0"/>
              <a:t>30/09/2021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D90D0-9144-4F4D-BFF7-4E1F81F4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9CD2C-B667-4A7E-95DF-75160801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40EF-EE12-46CE-8AA5-BB1F196C76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379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62BC-CF48-4E83-85B9-7ADE570C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F830-D9BF-4DF7-831C-0560C2C9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5A24D-F260-49F7-8087-95263A4F7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3AEC7-EDE6-4735-AD4B-3DA6990A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D2B4-DADB-4E41-BE18-64BA2AF86437}" type="datetimeFigureOut">
              <a:rPr lang="en-DE" smtClean="0"/>
              <a:t>30/09/2021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C3599-A1F5-4793-B061-CE293DDC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38477-69B7-47CA-8B4F-F6711AF9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40EF-EE12-46CE-8AA5-BB1F196C76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462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3D7A-7F6F-4C4D-A837-001146E3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D866F-0592-48D0-A2CC-DAEE7DCFF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4E91F-16A1-4B1C-8FB4-BC97CD5AF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8DC78-888A-4889-BC10-73374EA4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D2B4-DADB-4E41-BE18-64BA2AF86437}" type="datetimeFigureOut">
              <a:rPr lang="en-DE" smtClean="0"/>
              <a:t>30/09/2021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A0CCA-9357-4ED3-A4F5-F0751D6E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44BD1-DF46-4020-AB3B-C643646C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40EF-EE12-46CE-8AA5-BB1F196C76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749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48C29-D9B1-4EDB-9C4B-33327A42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81C41-5F49-4F51-ADA4-81F490EA2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9F8EB-0775-4519-81B6-12560A008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D2B4-DADB-4E41-BE18-64BA2AF86437}" type="datetimeFigureOut">
              <a:rPr lang="en-DE" smtClean="0"/>
              <a:t>30/09/2021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EF70-10C2-45DF-989C-87F08D952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DEC76-2CF3-4097-87F1-DBB24966A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940EF-EE12-46CE-8AA5-BB1F196C76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794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B9A2D9-5ACF-48D1-9C2B-7FA06664B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28" y="902579"/>
            <a:ext cx="3282961" cy="2638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BAA263-D17B-4563-938A-A7FBF1C2D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441" y="908614"/>
            <a:ext cx="3371117" cy="2645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12D609-3D18-4AA8-B4E4-5D7460B3B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310" y="908613"/>
            <a:ext cx="3440932" cy="2645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F08D93-8E77-4F00-996D-EB0D67789B19}"/>
              </a:ext>
            </a:extLst>
          </p:cNvPr>
          <p:cNvSpPr txBox="1"/>
          <p:nvPr/>
        </p:nvSpPr>
        <p:spPr>
          <a:xfrm>
            <a:off x="4737870" y="129787"/>
            <a:ext cx="2928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Color Channel Heat Maps </a:t>
            </a:r>
            <a:endParaRPr lang="en-DE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009852-CF4F-4275-9FCC-57A6EA2FA70E}"/>
              </a:ext>
            </a:extLst>
          </p:cNvPr>
          <p:cNvSpPr txBox="1"/>
          <p:nvPr/>
        </p:nvSpPr>
        <p:spPr>
          <a:xfrm>
            <a:off x="1962755" y="3595034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Red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0FD682-6FBE-45C0-9245-B99E95E4DED3}"/>
              </a:ext>
            </a:extLst>
          </p:cNvPr>
          <p:cNvSpPr txBox="1"/>
          <p:nvPr/>
        </p:nvSpPr>
        <p:spPr>
          <a:xfrm>
            <a:off x="5715831" y="3595034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Green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FFDC4B-26A5-4606-A1CB-33B3D9700670}"/>
              </a:ext>
            </a:extLst>
          </p:cNvPr>
          <p:cNvSpPr txBox="1"/>
          <p:nvPr/>
        </p:nvSpPr>
        <p:spPr>
          <a:xfrm>
            <a:off x="9736854" y="362238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Blue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8035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E9C35-5FAE-4D1E-A00D-1F610DC10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62" y="1156156"/>
            <a:ext cx="4438945" cy="3427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3E5FD9-1C7F-40E3-9371-34F78CAF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726" y="1156156"/>
            <a:ext cx="4438945" cy="3430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63E835-C437-45BB-81A4-3DDC27F763FE}"/>
              </a:ext>
            </a:extLst>
          </p:cNvPr>
          <p:cNvSpPr txBox="1"/>
          <p:nvPr/>
        </p:nvSpPr>
        <p:spPr>
          <a:xfrm>
            <a:off x="1979271" y="5416952"/>
            <a:ext cx="179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Red</a:t>
            </a:r>
            <a:r>
              <a:rPr lang="de-DE" dirty="0"/>
              <a:t> minus Green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8F934-C5CF-4CB1-80EF-47155C8022AF}"/>
              </a:ext>
            </a:extLst>
          </p:cNvPr>
          <p:cNvSpPr txBox="1"/>
          <p:nvPr/>
        </p:nvSpPr>
        <p:spPr>
          <a:xfrm>
            <a:off x="7199453" y="5416952"/>
            <a:ext cx="164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Red</a:t>
            </a:r>
            <a:r>
              <a:rPr lang="de-DE" dirty="0"/>
              <a:t> Minus Blue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1578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3F43-D5B4-4A10-8046-BE1B4E1F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1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B7EE6-1DA8-47D4-B2FF-1C91199E9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in a variable.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3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(</a:t>
            </a:r>
            <a:r>
              <a:rPr lang="de-DE" dirty="0" err="1"/>
              <a:t>red</a:t>
            </a:r>
            <a:r>
              <a:rPr lang="de-DE" dirty="0"/>
              <a:t>, </a:t>
            </a:r>
            <a:r>
              <a:rPr lang="de-DE" dirty="0" err="1"/>
              <a:t>green</a:t>
            </a:r>
            <a:r>
              <a:rPr lang="de-DE" dirty="0"/>
              <a:t>, </a:t>
            </a:r>
            <a:r>
              <a:rPr lang="de-DE" dirty="0" err="1"/>
              <a:t>blue</a:t>
            </a:r>
            <a:r>
              <a:rPr lang="de-DE" dirty="0"/>
              <a:t>).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blue</a:t>
            </a:r>
            <a:r>
              <a:rPr lang="de-DE" dirty="0"/>
              <a:t> and </a:t>
            </a:r>
            <a:r>
              <a:rPr lang="de-DE" dirty="0" err="1"/>
              <a:t>green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subtracted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. A </a:t>
            </a:r>
            <a:r>
              <a:rPr lang="de-DE" dirty="0" err="1"/>
              <a:t>thresholding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obtained</a:t>
            </a:r>
            <a:r>
              <a:rPr lang="de-DE" dirty="0"/>
              <a:t> </a:t>
            </a:r>
            <a:r>
              <a:rPr lang="de-DE" dirty="0" err="1"/>
              <a:t>matrixes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cordinates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.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filtered</a:t>
            </a:r>
            <a:r>
              <a:rPr lang="de-DE" dirty="0"/>
              <a:t> </a:t>
            </a:r>
            <a:r>
              <a:rPr lang="de-DE" dirty="0" err="1"/>
              <a:t>cordinates</a:t>
            </a:r>
            <a:r>
              <a:rPr lang="de-DE" dirty="0"/>
              <a:t>, </a:t>
            </a:r>
            <a:r>
              <a:rPr lang="de-DE" dirty="0" err="1"/>
              <a:t>apples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pixels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intensity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greater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green</a:t>
            </a:r>
            <a:r>
              <a:rPr lang="de-DE" dirty="0"/>
              <a:t> and </a:t>
            </a:r>
            <a:r>
              <a:rPr lang="de-DE" dirty="0" err="1"/>
              <a:t>blue</a:t>
            </a:r>
            <a:r>
              <a:rPr lang="de-DE" dirty="0"/>
              <a:t> </a:t>
            </a:r>
            <a:r>
              <a:rPr lang="de-DE" dirty="0" err="1"/>
              <a:t>intensity</a:t>
            </a:r>
            <a:r>
              <a:rPr lang="de-DE" dirty="0"/>
              <a:t>.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3157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68A7-C990-4B23-979F-7962A2F5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2988-7813-40DC-B763-9AFF50D6C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21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Problem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ammar.tauqir</dc:creator>
  <cp:lastModifiedBy>ammar.tauqir</cp:lastModifiedBy>
  <cp:revision>1</cp:revision>
  <dcterms:created xsi:type="dcterms:W3CDTF">2021-09-30T09:44:43Z</dcterms:created>
  <dcterms:modified xsi:type="dcterms:W3CDTF">2021-09-30T11:41:28Z</dcterms:modified>
</cp:coreProperties>
</file>