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7" r:id="rId4"/>
    <p:sldId id="259" r:id="rId5"/>
    <p:sldId id="260" r:id="rId6"/>
    <p:sldId id="261" r:id="rId7"/>
    <p:sldId id="262" r:id="rId8"/>
    <p:sldId id="263" r:id="rId9"/>
    <p:sldId id="265" r:id="rId10"/>
    <p:sldId id="264" r:id="rId11"/>
    <p:sldId id="266" r:id="rId12"/>
    <p:sldId id="269" r:id="rId13"/>
    <p:sldId id="267" r:id="rId14"/>
    <p:sldId id="268" r:id="rId15"/>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E8801-E802-4771-A1C1-0B65D3F5C1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E"/>
          </a:p>
        </p:txBody>
      </p:sp>
      <p:sp>
        <p:nvSpPr>
          <p:cNvPr id="3" name="Subtitle 2">
            <a:extLst>
              <a:ext uri="{FF2B5EF4-FFF2-40B4-BE49-F238E27FC236}">
                <a16:creationId xmlns:a16="http://schemas.microsoft.com/office/drawing/2014/main" id="{D372F2E1-3ECF-4D90-A628-8107F23BF0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0A1987C9-BEB2-4FE7-8DCA-803695C4AE42}"/>
              </a:ext>
            </a:extLst>
          </p:cNvPr>
          <p:cNvSpPr>
            <a:spLocks noGrp="1"/>
          </p:cNvSpPr>
          <p:nvPr>
            <p:ph type="dt" sz="half" idx="10"/>
          </p:nvPr>
        </p:nvSpPr>
        <p:spPr/>
        <p:txBody>
          <a:bodyPr/>
          <a:lstStyle/>
          <a:p>
            <a:fld id="{7C58D2B4-DADB-4E41-BE18-64BA2AF86437}" type="datetimeFigureOut">
              <a:rPr lang="en-DE" smtClean="0"/>
              <a:t>03/10/2021</a:t>
            </a:fld>
            <a:endParaRPr lang="en-DE"/>
          </a:p>
        </p:txBody>
      </p:sp>
      <p:sp>
        <p:nvSpPr>
          <p:cNvPr id="5" name="Footer Placeholder 4">
            <a:extLst>
              <a:ext uri="{FF2B5EF4-FFF2-40B4-BE49-F238E27FC236}">
                <a16:creationId xmlns:a16="http://schemas.microsoft.com/office/drawing/2014/main" id="{8A2E0475-3230-48E0-A82A-65DA6EE7F615}"/>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6D8BF4F0-F2EE-4CA6-BD03-3425CDB75F11}"/>
              </a:ext>
            </a:extLst>
          </p:cNvPr>
          <p:cNvSpPr>
            <a:spLocks noGrp="1"/>
          </p:cNvSpPr>
          <p:nvPr>
            <p:ph type="sldNum" sz="quarter" idx="12"/>
          </p:nvPr>
        </p:nvSpPr>
        <p:spPr/>
        <p:txBody>
          <a:bodyPr/>
          <a:lstStyle/>
          <a:p>
            <a:fld id="{307940EF-EE12-46CE-8AA5-BB1F196C7620}" type="slidenum">
              <a:rPr lang="en-DE" smtClean="0"/>
              <a:t>‹#›</a:t>
            </a:fld>
            <a:endParaRPr lang="en-DE"/>
          </a:p>
        </p:txBody>
      </p:sp>
    </p:spTree>
    <p:extLst>
      <p:ext uri="{BB962C8B-B14F-4D97-AF65-F5344CB8AC3E}">
        <p14:creationId xmlns:p14="http://schemas.microsoft.com/office/powerpoint/2010/main" val="2140391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A561C-6732-4BF1-B755-88DEC770C687}"/>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D586BC19-8B85-4348-9B1A-BFC74D776D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264A47AA-22DF-45F2-A29A-30A0D5807766}"/>
              </a:ext>
            </a:extLst>
          </p:cNvPr>
          <p:cNvSpPr>
            <a:spLocks noGrp="1"/>
          </p:cNvSpPr>
          <p:nvPr>
            <p:ph type="dt" sz="half" idx="10"/>
          </p:nvPr>
        </p:nvSpPr>
        <p:spPr/>
        <p:txBody>
          <a:bodyPr/>
          <a:lstStyle/>
          <a:p>
            <a:fld id="{7C58D2B4-DADB-4E41-BE18-64BA2AF86437}" type="datetimeFigureOut">
              <a:rPr lang="en-DE" smtClean="0"/>
              <a:t>03/10/2021</a:t>
            </a:fld>
            <a:endParaRPr lang="en-DE"/>
          </a:p>
        </p:txBody>
      </p:sp>
      <p:sp>
        <p:nvSpPr>
          <p:cNvPr id="5" name="Footer Placeholder 4">
            <a:extLst>
              <a:ext uri="{FF2B5EF4-FFF2-40B4-BE49-F238E27FC236}">
                <a16:creationId xmlns:a16="http://schemas.microsoft.com/office/drawing/2014/main" id="{A5C63B76-152E-453A-8699-57E194935890}"/>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CF077071-37BF-45B7-861D-79427C62E10C}"/>
              </a:ext>
            </a:extLst>
          </p:cNvPr>
          <p:cNvSpPr>
            <a:spLocks noGrp="1"/>
          </p:cNvSpPr>
          <p:nvPr>
            <p:ph type="sldNum" sz="quarter" idx="12"/>
          </p:nvPr>
        </p:nvSpPr>
        <p:spPr/>
        <p:txBody>
          <a:bodyPr/>
          <a:lstStyle/>
          <a:p>
            <a:fld id="{307940EF-EE12-46CE-8AA5-BB1F196C7620}" type="slidenum">
              <a:rPr lang="en-DE" smtClean="0"/>
              <a:t>‹#›</a:t>
            </a:fld>
            <a:endParaRPr lang="en-DE"/>
          </a:p>
        </p:txBody>
      </p:sp>
    </p:spTree>
    <p:extLst>
      <p:ext uri="{BB962C8B-B14F-4D97-AF65-F5344CB8AC3E}">
        <p14:creationId xmlns:p14="http://schemas.microsoft.com/office/powerpoint/2010/main" val="1855425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DAE0E4-E606-48B4-B734-17454DB7E5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1EAB75BB-585C-4590-B6F3-E587A7A867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3CBC851A-A2FC-4C70-A6BB-FFBBC4227F99}"/>
              </a:ext>
            </a:extLst>
          </p:cNvPr>
          <p:cNvSpPr>
            <a:spLocks noGrp="1"/>
          </p:cNvSpPr>
          <p:nvPr>
            <p:ph type="dt" sz="half" idx="10"/>
          </p:nvPr>
        </p:nvSpPr>
        <p:spPr/>
        <p:txBody>
          <a:bodyPr/>
          <a:lstStyle/>
          <a:p>
            <a:fld id="{7C58D2B4-DADB-4E41-BE18-64BA2AF86437}" type="datetimeFigureOut">
              <a:rPr lang="en-DE" smtClean="0"/>
              <a:t>03/10/2021</a:t>
            </a:fld>
            <a:endParaRPr lang="en-DE"/>
          </a:p>
        </p:txBody>
      </p:sp>
      <p:sp>
        <p:nvSpPr>
          <p:cNvPr id="5" name="Footer Placeholder 4">
            <a:extLst>
              <a:ext uri="{FF2B5EF4-FFF2-40B4-BE49-F238E27FC236}">
                <a16:creationId xmlns:a16="http://schemas.microsoft.com/office/drawing/2014/main" id="{47416EEC-4D19-4D8D-B7DC-82A08328C1C4}"/>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638D5C3E-CA72-4DCA-8BE8-522A7EEF16D2}"/>
              </a:ext>
            </a:extLst>
          </p:cNvPr>
          <p:cNvSpPr>
            <a:spLocks noGrp="1"/>
          </p:cNvSpPr>
          <p:nvPr>
            <p:ph type="sldNum" sz="quarter" idx="12"/>
          </p:nvPr>
        </p:nvSpPr>
        <p:spPr/>
        <p:txBody>
          <a:bodyPr/>
          <a:lstStyle/>
          <a:p>
            <a:fld id="{307940EF-EE12-46CE-8AA5-BB1F196C7620}" type="slidenum">
              <a:rPr lang="en-DE" smtClean="0"/>
              <a:t>‹#›</a:t>
            </a:fld>
            <a:endParaRPr lang="en-DE"/>
          </a:p>
        </p:txBody>
      </p:sp>
    </p:spTree>
    <p:extLst>
      <p:ext uri="{BB962C8B-B14F-4D97-AF65-F5344CB8AC3E}">
        <p14:creationId xmlns:p14="http://schemas.microsoft.com/office/powerpoint/2010/main" val="535293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057DC-21F0-4900-835E-3034AA762C8E}"/>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11F39162-48E8-4A42-9AA7-701444D228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0BDC518E-FEA1-4233-B93F-490591F6B274}"/>
              </a:ext>
            </a:extLst>
          </p:cNvPr>
          <p:cNvSpPr>
            <a:spLocks noGrp="1"/>
          </p:cNvSpPr>
          <p:nvPr>
            <p:ph type="dt" sz="half" idx="10"/>
          </p:nvPr>
        </p:nvSpPr>
        <p:spPr/>
        <p:txBody>
          <a:bodyPr/>
          <a:lstStyle/>
          <a:p>
            <a:fld id="{7C58D2B4-DADB-4E41-BE18-64BA2AF86437}" type="datetimeFigureOut">
              <a:rPr lang="en-DE" smtClean="0"/>
              <a:t>03/10/2021</a:t>
            </a:fld>
            <a:endParaRPr lang="en-DE"/>
          </a:p>
        </p:txBody>
      </p:sp>
      <p:sp>
        <p:nvSpPr>
          <p:cNvPr id="5" name="Footer Placeholder 4">
            <a:extLst>
              <a:ext uri="{FF2B5EF4-FFF2-40B4-BE49-F238E27FC236}">
                <a16:creationId xmlns:a16="http://schemas.microsoft.com/office/drawing/2014/main" id="{542661DF-86AB-4FDB-ADE8-8C4D12F86CFE}"/>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121014E7-2D82-4BE3-862D-BC1FDFF4FE0A}"/>
              </a:ext>
            </a:extLst>
          </p:cNvPr>
          <p:cNvSpPr>
            <a:spLocks noGrp="1"/>
          </p:cNvSpPr>
          <p:nvPr>
            <p:ph type="sldNum" sz="quarter" idx="12"/>
          </p:nvPr>
        </p:nvSpPr>
        <p:spPr/>
        <p:txBody>
          <a:bodyPr/>
          <a:lstStyle/>
          <a:p>
            <a:fld id="{307940EF-EE12-46CE-8AA5-BB1F196C7620}" type="slidenum">
              <a:rPr lang="en-DE" smtClean="0"/>
              <a:t>‹#›</a:t>
            </a:fld>
            <a:endParaRPr lang="en-DE"/>
          </a:p>
        </p:txBody>
      </p:sp>
    </p:spTree>
    <p:extLst>
      <p:ext uri="{BB962C8B-B14F-4D97-AF65-F5344CB8AC3E}">
        <p14:creationId xmlns:p14="http://schemas.microsoft.com/office/powerpoint/2010/main" val="2574744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A782C-85F8-4F49-8CE5-30C0D16EDE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A5691BAC-357C-43F6-A88E-99298E4D9F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D27F4F-9D5D-4359-93B5-EB40FA52AF96}"/>
              </a:ext>
            </a:extLst>
          </p:cNvPr>
          <p:cNvSpPr>
            <a:spLocks noGrp="1"/>
          </p:cNvSpPr>
          <p:nvPr>
            <p:ph type="dt" sz="half" idx="10"/>
          </p:nvPr>
        </p:nvSpPr>
        <p:spPr/>
        <p:txBody>
          <a:bodyPr/>
          <a:lstStyle/>
          <a:p>
            <a:fld id="{7C58D2B4-DADB-4E41-BE18-64BA2AF86437}" type="datetimeFigureOut">
              <a:rPr lang="en-DE" smtClean="0"/>
              <a:t>03/10/2021</a:t>
            </a:fld>
            <a:endParaRPr lang="en-DE"/>
          </a:p>
        </p:txBody>
      </p:sp>
      <p:sp>
        <p:nvSpPr>
          <p:cNvPr id="5" name="Footer Placeholder 4">
            <a:extLst>
              <a:ext uri="{FF2B5EF4-FFF2-40B4-BE49-F238E27FC236}">
                <a16:creationId xmlns:a16="http://schemas.microsoft.com/office/drawing/2014/main" id="{80A74AE5-D7FE-45BE-AC28-E997B14D158A}"/>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5FE094F5-EA2E-42F9-A614-E2D887168CA9}"/>
              </a:ext>
            </a:extLst>
          </p:cNvPr>
          <p:cNvSpPr>
            <a:spLocks noGrp="1"/>
          </p:cNvSpPr>
          <p:nvPr>
            <p:ph type="sldNum" sz="quarter" idx="12"/>
          </p:nvPr>
        </p:nvSpPr>
        <p:spPr/>
        <p:txBody>
          <a:bodyPr/>
          <a:lstStyle/>
          <a:p>
            <a:fld id="{307940EF-EE12-46CE-8AA5-BB1F196C7620}" type="slidenum">
              <a:rPr lang="en-DE" smtClean="0"/>
              <a:t>‹#›</a:t>
            </a:fld>
            <a:endParaRPr lang="en-DE"/>
          </a:p>
        </p:txBody>
      </p:sp>
    </p:spTree>
    <p:extLst>
      <p:ext uri="{BB962C8B-B14F-4D97-AF65-F5344CB8AC3E}">
        <p14:creationId xmlns:p14="http://schemas.microsoft.com/office/powerpoint/2010/main" val="92095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57957-8D0F-49E5-B8FB-8167F65B4520}"/>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D55B7625-0272-49BB-BBAD-B593767BB6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1461F31C-AD1D-4BE6-A129-A6CAAFDFC2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C92AD505-A9A7-44F3-A98C-2E20D69C181F}"/>
              </a:ext>
            </a:extLst>
          </p:cNvPr>
          <p:cNvSpPr>
            <a:spLocks noGrp="1"/>
          </p:cNvSpPr>
          <p:nvPr>
            <p:ph type="dt" sz="half" idx="10"/>
          </p:nvPr>
        </p:nvSpPr>
        <p:spPr/>
        <p:txBody>
          <a:bodyPr/>
          <a:lstStyle/>
          <a:p>
            <a:fld id="{7C58D2B4-DADB-4E41-BE18-64BA2AF86437}" type="datetimeFigureOut">
              <a:rPr lang="en-DE" smtClean="0"/>
              <a:t>03/10/2021</a:t>
            </a:fld>
            <a:endParaRPr lang="en-DE"/>
          </a:p>
        </p:txBody>
      </p:sp>
      <p:sp>
        <p:nvSpPr>
          <p:cNvPr id="6" name="Footer Placeholder 5">
            <a:extLst>
              <a:ext uri="{FF2B5EF4-FFF2-40B4-BE49-F238E27FC236}">
                <a16:creationId xmlns:a16="http://schemas.microsoft.com/office/drawing/2014/main" id="{D49031C2-496D-469D-A0D3-F3F8B0C7E029}"/>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0133B358-1511-48D4-AD6E-7FBD1F01B16B}"/>
              </a:ext>
            </a:extLst>
          </p:cNvPr>
          <p:cNvSpPr>
            <a:spLocks noGrp="1"/>
          </p:cNvSpPr>
          <p:nvPr>
            <p:ph type="sldNum" sz="quarter" idx="12"/>
          </p:nvPr>
        </p:nvSpPr>
        <p:spPr/>
        <p:txBody>
          <a:bodyPr/>
          <a:lstStyle/>
          <a:p>
            <a:fld id="{307940EF-EE12-46CE-8AA5-BB1F196C7620}" type="slidenum">
              <a:rPr lang="en-DE" smtClean="0"/>
              <a:t>‹#›</a:t>
            </a:fld>
            <a:endParaRPr lang="en-DE"/>
          </a:p>
        </p:txBody>
      </p:sp>
    </p:spTree>
    <p:extLst>
      <p:ext uri="{BB962C8B-B14F-4D97-AF65-F5344CB8AC3E}">
        <p14:creationId xmlns:p14="http://schemas.microsoft.com/office/powerpoint/2010/main" val="2815859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1B7F4-078C-4417-80FC-BF83AC82E8E8}"/>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53E594F5-E721-4382-A78E-0E5A59868B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7F9DE6-15A9-4945-AD1F-B481AE551A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4CC74F53-833E-4952-9921-74833C83BB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312385-BF9B-45D2-82D6-7FE6248F87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9F146DBD-1DCC-42D5-802A-F47153EE7085}"/>
              </a:ext>
            </a:extLst>
          </p:cNvPr>
          <p:cNvSpPr>
            <a:spLocks noGrp="1"/>
          </p:cNvSpPr>
          <p:nvPr>
            <p:ph type="dt" sz="half" idx="10"/>
          </p:nvPr>
        </p:nvSpPr>
        <p:spPr/>
        <p:txBody>
          <a:bodyPr/>
          <a:lstStyle/>
          <a:p>
            <a:fld id="{7C58D2B4-DADB-4E41-BE18-64BA2AF86437}" type="datetimeFigureOut">
              <a:rPr lang="en-DE" smtClean="0"/>
              <a:t>03/10/2021</a:t>
            </a:fld>
            <a:endParaRPr lang="en-DE"/>
          </a:p>
        </p:txBody>
      </p:sp>
      <p:sp>
        <p:nvSpPr>
          <p:cNvPr id="8" name="Footer Placeholder 7">
            <a:extLst>
              <a:ext uri="{FF2B5EF4-FFF2-40B4-BE49-F238E27FC236}">
                <a16:creationId xmlns:a16="http://schemas.microsoft.com/office/drawing/2014/main" id="{F2B2B2CA-BC9D-4614-A4FC-0255B370EABC}"/>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DB310235-8ED4-4BB4-B3F6-A516AD8E1AD6}"/>
              </a:ext>
            </a:extLst>
          </p:cNvPr>
          <p:cNvSpPr>
            <a:spLocks noGrp="1"/>
          </p:cNvSpPr>
          <p:nvPr>
            <p:ph type="sldNum" sz="quarter" idx="12"/>
          </p:nvPr>
        </p:nvSpPr>
        <p:spPr/>
        <p:txBody>
          <a:bodyPr/>
          <a:lstStyle/>
          <a:p>
            <a:fld id="{307940EF-EE12-46CE-8AA5-BB1F196C7620}" type="slidenum">
              <a:rPr lang="en-DE" smtClean="0"/>
              <a:t>‹#›</a:t>
            </a:fld>
            <a:endParaRPr lang="en-DE"/>
          </a:p>
        </p:txBody>
      </p:sp>
    </p:spTree>
    <p:extLst>
      <p:ext uri="{BB962C8B-B14F-4D97-AF65-F5344CB8AC3E}">
        <p14:creationId xmlns:p14="http://schemas.microsoft.com/office/powerpoint/2010/main" val="3659540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02EBE-2791-439B-950F-FEF9AE05E24B}"/>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D16EBDA3-085D-4FF0-BB1C-AEA47E23C82E}"/>
              </a:ext>
            </a:extLst>
          </p:cNvPr>
          <p:cNvSpPr>
            <a:spLocks noGrp="1"/>
          </p:cNvSpPr>
          <p:nvPr>
            <p:ph type="dt" sz="half" idx="10"/>
          </p:nvPr>
        </p:nvSpPr>
        <p:spPr/>
        <p:txBody>
          <a:bodyPr/>
          <a:lstStyle/>
          <a:p>
            <a:fld id="{7C58D2B4-DADB-4E41-BE18-64BA2AF86437}" type="datetimeFigureOut">
              <a:rPr lang="en-DE" smtClean="0"/>
              <a:t>03/10/2021</a:t>
            </a:fld>
            <a:endParaRPr lang="en-DE"/>
          </a:p>
        </p:txBody>
      </p:sp>
      <p:sp>
        <p:nvSpPr>
          <p:cNvPr id="4" name="Footer Placeholder 3">
            <a:extLst>
              <a:ext uri="{FF2B5EF4-FFF2-40B4-BE49-F238E27FC236}">
                <a16:creationId xmlns:a16="http://schemas.microsoft.com/office/drawing/2014/main" id="{13151792-0C7E-4329-AB44-98F22BD47714}"/>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594A1E87-2AE3-42FE-8810-F9D62FC538A4}"/>
              </a:ext>
            </a:extLst>
          </p:cNvPr>
          <p:cNvSpPr>
            <a:spLocks noGrp="1"/>
          </p:cNvSpPr>
          <p:nvPr>
            <p:ph type="sldNum" sz="quarter" idx="12"/>
          </p:nvPr>
        </p:nvSpPr>
        <p:spPr/>
        <p:txBody>
          <a:bodyPr/>
          <a:lstStyle/>
          <a:p>
            <a:fld id="{307940EF-EE12-46CE-8AA5-BB1F196C7620}" type="slidenum">
              <a:rPr lang="en-DE" smtClean="0"/>
              <a:t>‹#›</a:t>
            </a:fld>
            <a:endParaRPr lang="en-DE"/>
          </a:p>
        </p:txBody>
      </p:sp>
    </p:spTree>
    <p:extLst>
      <p:ext uri="{BB962C8B-B14F-4D97-AF65-F5344CB8AC3E}">
        <p14:creationId xmlns:p14="http://schemas.microsoft.com/office/powerpoint/2010/main" val="2201507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586B9A-D0C2-4B76-B015-3248B3FD417E}"/>
              </a:ext>
            </a:extLst>
          </p:cNvPr>
          <p:cNvSpPr>
            <a:spLocks noGrp="1"/>
          </p:cNvSpPr>
          <p:nvPr>
            <p:ph type="dt" sz="half" idx="10"/>
          </p:nvPr>
        </p:nvSpPr>
        <p:spPr/>
        <p:txBody>
          <a:bodyPr/>
          <a:lstStyle/>
          <a:p>
            <a:fld id="{7C58D2B4-DADB-4E41-BE18-64BA2AF86437}" type="datetimeFigureOut">
              <a:rPr lang="en-DE" smtClean="0"/>
              <a:t>03/10/2021</a:t>
            </a:fld>
            <a:endParaRPr lang="en-DE"/>
          </a:p>
        </p:txBody>
      </p:sp>
      <p:sp>
        <p:nvSpPr>
          <p:cNvPr id="3" name="Footer Placeholder 2">
            <a:extLst>
              <a:ext uri="{FF2B5EF4-FFF2-40B4-BE49-F238E27FC236}">
                <a16:creationId xmlns:a16="http://schemas.microsoft.com/office/drawing/2014/main" id="{F4FD90D0-9144-4F4D-BFF7-4E1F81F44A24}"/>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7629CD2C-B667-4A7E-95DF-75160801682E}"/>
              </a:ext>
            </a:extLst>
          </p:cNvPr>
          <p:cNvSpPr>
            <a:spLocks noGrp="1"/>
          </p:cNvSpPr>
          <p:nvPr>
            <p:ph type="sldNum" sz="quarter" idx="12"/>
          </p:nvPr>
        </p:nvSpPr>
        <p:spPr/>
        <p:txBody>
          <a:bodyPr/>
          <a:lstStyle/>
          <a:p>
            <a:fld id="{307940EF-EE12-46CE-8AA5-BB1F196C7620}" type="slidenum">
              <a:rPr lang="en-DE" smtClean="0"/>
              <a:t>‹#›</a:t>
            </a:fld>
            <a:endParaRPr lang="en-DE"/>
          </a:p>
        </p:txBody>
      </p:sp>
    </p:spTree>
    <p:extLst>
      <p:ext uri="{BB962C8B-B14F-4D97-AF65-F5344CB8AC3E}">
        <p14:creationId xmlns:p14="http://schemas.microsoft.com/office/powerpoint/2010/main" val="1653798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462BC-CF48-4E83-85B9-7ADE570C6E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7C5EF830-D9BF-4DF7-831C-0560C2C988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67E5A24D-F260-49F7-8087-95263A4F7A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A3AEC7-EDE6-4735-AD4B-3DA6990A8A3F}"/>
              </a:ext>
            </a:extLst>
          </p:cNvPr>
          <p:cNvSpPr>
            <a:spLocks noGrp="1"/>
          </p:cNvSpPr>
          <p:nvPr>
            <p:ph type="dt" sz="half" idx="10"/>
          </p:nvPr>
        </p:nvSpPr>
        <p:spPr/>
        <p:txBody>
          <a:bodyPr/>
          <a:lstStyle/>
          <a:p>
            <a:fld id="{7C58D2B4-DADB-4E41-BE18-64BA2AF86437}" type="datetimeFigureOut">
              <a:rPr lang="en-DE" smtClean="0"/>
              <a:t>03/10/2021</a:t>
            </a:fld>
            <a:endParaRPr lang="en-DE"/>
          </a:p>
        </p:txBody>
      </p:sp>
      <p:sp>
        <p:nvSpPr>
          <p:cNvPr id="6" name="Footer Placeholder 5">
            <a:extLst>
              <a:ext uri="{FF2B5EF4-FFF2-40B4-BE49-F238E27FC236}">
                <a16:creationId xmlns:a16="http://schemas.microsoft.com/office/drawing/2014/main" id="{E66C3599-A1F5-4793-B061-CE293DDC835B}"/>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EBE38477-69B7-47CA-8B4F-F6711AF9BBDE}"/>
              </a:ext>
            </a:extLst>
          </p:cNvPr>
          <p:cNvSpPr>
            <a:spLocks noGrp="1"/>
          </p:cNvSpPr>
          <p:nvPr>
            <p:ph type="sldNum" sz="quarter" idx="12"/>
          </p:nvPr>
        </p:nvSpPr>
        <p:spPr/>
        <p:txBody>
          <a:bodyPr/>
          <a:lstStyle/>
          <a:p>
            <a:fld id="{307940EF-EE12-46CE-8AA5-BB1F196C7620}" type="slidenum">
              <a:rPr lang="en-DE" smtClean="0"/>
              <a:t>‹#›</a:t>
            </a:fld>
            <a:endParaRPr lang="en-DE"/>
          </a:p>
        </p:txBody>
      </p:sp>
    </p:spTree>
    <p:extLst>
      <p:ext uri="{BB962C8B-B14F-4D97-AF65-F5344CB8AC3E}">
        <p14:creationId xmlns:p14="http://schemas.microsoft.com/office/powerpoint/2010/main" val="3724624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83D7A-7F6F-4C4D-A837-001146E382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2FDD866F-0592-48D0-A2CC-DAEE7DCFF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49C4E91F-16A1-4B1C-8FB4-BC97CD5AFE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58DC78-888A-4889-BC10-73374EA4D95F}"/>
              </a:ext>
            </a:extLst>
          </p:cNvPr>
          <p:cNvSpPr>
            <a:spLocks noGrp="1"/>
          </p:cNvSpPr>
          <p:nvPr>
            <p:ph type="dt" sz="half" idx="10"/>
          </p:nvPr>
        </p:nvSpPr>
        <p:spPr/>
        <p:txBody>
          <a:bodyPr/>
          <a:lstStyle/>
          <a:p>
            <a:fld id="{7C58D2B4-DADB-4E41-BE18-64BA2AF86437}" type="datetimeFigureOut">
              <a:rPr lang="en-DE" smtClean="0"/>
              <a:t>03/10/2021</a:t>
            </a:fld>
            <a:endParaRPr lang="en-DE"/>
          </a:p>
        </p:txBody>
      </p:sp>
      <p:sp>
        <p:nvSpPr>
          <p:cNvPr id="6" name="Footer Placeholder 5">
            <a:extLst>
              <a:ext uri="{FF2B5EF4-FFF2-40B4-BE49-F238E27FC236}">
                <a16:creationId xmlns:a16="http://schemas.microsoft.com/office/drawing/2014/main" id="{D97A0CCA-9357-4ED3-A4F5-F0751D6EB88D}"/>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CB544BD1-DF46-4020-AB3B-C643646C8403}"/>
              </a:ext>
            </a:extLst>
          </p:cNvPr>
          <p:cNvSpPr>
            <a:spLocks noGrp="1"/>
          </p:cNvSpPr>
          <p:nvPr>
            <p:ph type="sldNum" sz="quarter" idx="12"/>
          </p:nvPr>
        </p:nvSpPr>
        <p:spPr/>
        <p:txBody>
          <a:bodyPr/>
          <a:lstStyle/>
          <a:p>
            <a:fld id="{307940EF-EE12-46CE-8AA5-BB1F196C7620}" type="slidenum">
              <a:rPr lang="en-DE" smtClean="0"/>
              <a:t>‹#›</a:t>
            </a:fld>
            <a:endParaRPr lang="en-DE"/>
          </a:p>
        </p:txBody>
      </p:sp>
    </p:spTree>
    <p:extLst>
      <p:ext uri="{BB962C8B-B14F-4D97-AF65-F5344CB8AC3E}">
        <p14:creationId xmlns:p14="http://schemas.microsoft.com/office/powerpoint/2010/main" val="2097493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348C29-D9B1-4EDB-9C4B-33327A4218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1C781C41-5F49-4F51-ADA4-81F490EA27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C4E9F8EB-0775-4519-81B6-12560A0083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58D2B4-DADB-4E41-BE18-64BA2AF86437}" type="datetimeFigureOut">
              <a:rPr lang="en-DE" smtClean="0"/>
              <a:t>03/10/2021</a:t>
            </a:fld>
            <a:endParaRPr lang="en-DE"/>
          </a:p>
        </p:txBody>
      </p:sp>
      <p:sp>
        <p:nvSpPr>
          <p:cNvPr id="5" name="Footer Placeholder 4">
            <a:extLst>
              <a:ext uri="{FF2B5EF4-FFF2-40B4-BE49-F238E27FC236}">
                <a16:creationId xmlns:a16="http://schemas.microsoft.com/office/drawing/2014/main" id="{4D7AEF70-10C2-45DF-989C-87F08D952A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EB5DEC76-2CF3-4097-87F1-DBB24966A7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7940EF-EE12-46CE-8AA5-BB1F196C7620}" type="slidenum">
              <a:rPr lang="en-DE" smtClean="0"/>
              <a:t>‹#›</a:t>
            </a:fld>
            <a:endParaRPr lang="en-DE"/>
          </a:p>
        </p:txBody>
      </p:sp>
    </p:spTree>
    <p:extLst>
      <p:ext uri="{BB962C8B-B14F-4D97-AF65-F5344CB8AC3E}">
        <p14:creationId xmlns:p14="http://schemas.microsoft.com/office/powerpoint/2010/main" val="3587941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23F43-D5B4-4A10-8046-BE1B4E1F1D92}"/>
              </a:ext>
            </a:extLst>
          </p:cNvPr>
          <p:cNvSpPr>
            <a:spLocks noGrp="1"/>
          </p:cNvSpPr>
          <p:nvPr>
            <p:ph type="title"/>
          </p:nvPr>
        </p:nvSpPr>
        <p:spPr/>
        <p:txBody>
          <a:bodyPr/>
          <a:lstStyle/>
          <a:p>
            <a:r>
              <a:rPr lang="de-DE" dirty="0"/>
              <a:t>Problem 1</a:t>
            </a:r>
            <a:endParaRPr lang="en-DE" dirty="0"/>
          </a:p>
        </p:txBody>
      </p:sp>
      <p:sp>
        <p:nvSpPr>
          <p:cNvPr id="3" name="Content Placeholder 2">
            <a:extLst>
              <a:ext uri="{FF2B5EF4-FFF2-40B4-BE49-F238E27FC236}">
                <a16:creationId xmlns:a16="http://schemas.microsoft.com/office/drawing/2014/main" id="{FD1B7EE6-1DA8-47D4-B2FF-1C91199E9D07}"/>
              </a:ext>
            </a:extLst>
          </p:cNvPr>
          <p:cNvSpPr>
            <a:spLocks noGrp="1"/>
          </p:cNvSpPr>
          <p:nvPr>
            <p:ph idx="1"/>
          </p:nvPr>
        </p:nvSpPr>
        <p:spPr/>
        <p:txBody>
          <a:bodyPr/>
          <a:lstStyle/>
          <a:p>
            <a:r>
              <a:rPr lang="de-DE" dirty="0"/>
              <a:t>First </a:t>
            </a:r>
            <a:r>
              <a:rPr lang="de-DE" dirty="0" err="1"/>
              <a:t>the</a:t>
            </a:r>
            <a:r>
              <a:rPr lang="de-DE" dirty="0"/>
              <a:t> </a:t>
            </a:r>
            <a:r>
              <a:rPr lang="de-DE" dirty="0" err="1"/>
              <a:t>image</a:t>
            </a:r>
            <a:r>
              <a:rPr lang="de-DE" dirty="0"/>
              <a:t> </a:t>
            </a:r>
            <a:r>
              <a:rPr lang="de-DE" dirty="0" err="1"/>
              <a:t>is</a:t>
            </a:r>
            <a:r>
              <a:rPr lang="de-DE" dirty="0"/>
              <a:t> </a:t>
            </a:r>
            <a:r>
              <a:rPr lang="de-DE" dirty="0" err="1"/>
              <a:t>stored</a:t>
            </a:r>
            <a:r>
              <a:rPr lang="de-DE" dirty="0"/>
              <a:t> in a variable. </a:t>
            </a:r>
            <a:r>
              <a:rPr lang="de-DE" dirty="0" err="1"/>
              <a:t>Then</a:t>
            </a:r>
            <a:r>
              <a:rPr lang="de-DE" dirty="0"/>
              <a:t> </a:t>
            </a:r>
            <a:r>
              <a:rPr lang="de-DE" dirty="0" err="1"/>
              <a:t>the</a:t>
            </a:r>
            <a:r>
              <a:rPr lang="de-DE" dirty="0"/>
              <a:t> </a:t>
            </a:r>
            <a:r>
              <a:rPr lang="de-DE" dirty="0" err="1"/>
              <a:t>image</a:t>
            </a:r>
            <a:r>
              <a:rPr lang="de-DE" dirty="0"/>
              <a:t> </a:t>
            </a:r>
            <a:r>
              <a:rPr lang="de-DE" dirty="0" err="1"/>
              <a:t>is</a:t>
            </a:r>
            <a:r>
              <a:rPr lang="de-DE" dirty="0"/>
              <a:t> </a:t>
            </a:r>
            <a:r>
              <a:rPr lang="de-DE" dirty="0" err="1"/>
              <a:t>split</a:t>
            </a:r>
            <a:r>
              <a:rPr lang="de-DE" dirty="0"/>
              <a:t> </a:t>
            </a:r>
            <a:r>
              <a:rPr lang="de-DE" dirty="0" err="1"/>
              <a:t>into</a:t>
            </a:r>
            <a:r>
              <a:rPr lang="de-DE" dirty="0"/>
              <a:t> 3 </a:t>
            </a:r>
            <a:r>
              <a:rPr lang="de-DE" dirty="0" err="1"/>
              <a:t>color</a:t>
            </a:r>
            <a:r>
              <a:rPr lang="de-DE" dirty="0"/>
              <a:t> </a:t>
            </a:r>
            <a:r>
              <a:rPr lang="de-DE" dirty="0" err="1"/>
              <a:t>channels</a:t>
            </a:r>
            <a:r>
              <a:rPr lang="de-DE" dirty="0"/>
              <a:t> (</a:t>
            </a:r>
            <a:r>
              <a:rPr lang="de-DE" dirty="0" err="1"/>
              <a:t>red</a:t>
            </a:r>
            <a:r>
              <a:rPr lang="de-DE" dirty="0"/>
              <a:t>, </a:t>
            </a:r>
            <a:r>
              <a:rPr lang="de-DE" dirty="0" err="1"/>
              <a:t>green</a:t>
            </a:r>
            <a:r>
              <a:rPr lang="de-DE" dirty="0"/>
              <a:t>, </a:t>
            </a:r>
            <a:r>
              <a:rPr lang="de-DE" dirty="0" err="1"/>
              <a:t>blue</a:t>
            </a:r>
            <a:r>
              <a:rPr lang="de-DE" dirty="0"/>
              <a:t>). In </a:t>
            </a:r>
            <a:r>
              <a:rPr lang="de-DE" dirty="0" err="1"/>
              <a:t>order</a:t>
            </a:r>
            <a:r>
              <a:rPr lang="de-DE" dirty="0"/>
              <a:t> </a:t>
            </a:r>
            <a:r>
              <a:rPr lang="de-DE" dirty="0" err="1"/>
              <a:t>to</a:t>
            </a:r>
            <a:r>
              <a:rPr lang="de-DE" dirty="0"/>
              <a:t> </a:t>
            </a:r>
            <a:r>
              <a:rPr lang="de-DE" dirty="0" err="1"/>
              <a:t>remove</a:t>
            </a:r>
            <a:r>
              <a:rPr lang="de-DE" dirty="0"/>
              <a:t> </a:t>
            </a:r>
            <a:r>
              <a:rPr lang="de-DE" dirty="0" err="1"/>
              <a:t>the</a:t>
            </a:r>
            <a:r>
              <a:rPr lang="de-DE" dirty="0"/>
              <a:t> </a:t>
            </a:r>
            <a:r>
              <a:rPr lang="de-DE" dirty="0" err="1"/>
              <a:t>background</a:t>
            </a:r>
            <a:r>
              <a:rPr lang="de-DE" dirty="0"/>
              <a:t> </a:t>
            </a:r>
            <a:r>
              <a:rPr lang="de-DE" dirty="0" err="1"/>
              <a:t>blue</a:t>
            </a:r>
            <a:r>
              <a:rPr lang="de-DE" dirty="0"/>
              <a:t> and </a:t>
            </a:r>
            <a:r>
              <a:rPr lang="de-DE" dirty="0" err="1"/>
              <a:t>green</a:t>
            </a:r>
            <a:r>
              <a:rPr lang="de-DE" dirty="0"/>
              <a:t> </a:t>
            </a:r>
            <a:r>
              <a:rPr lang="de-DE" dirty="0" err="1"/>
              <a:t>color</a:t>
            </a:r>
            <a:r>
              <a:rPr lang="de-DE" dirty="0"/>
              <a:t> </a:t>
            </a:r>
            <a:r>
              <a:rPr lang="de-DE" dirty="0" err="1"/>
              <a:t>channels</a:t>
            </a:r>
            <a:r>
              <a:rPr lang="de-DE" dirty="0"/>
              <a:t> </a:t>
            </a:r>
            <a:r>
              <a:rPr lang="de-DE" dirty="0" err="1"/>
              <a:t>are</a:t>
            </a:r>
            <a:r>
              <a:rPr lang="de-DE" dirty="0"/>
              <a:t> </a:t>
            </a:r>
            <a:r>
              <a:rPr lang="de-DE" dirty="0" err="1"/>
              <a:t>subtracted</a:t>
            </a:r>
            <a:r>
              <a:rPr lang="de-DE" dirty="0"/>
              <a:t> </a:t>
            </a:r>
            <a:r>
              <a:rPr lang="de-DE" dirty="0" err="1"/>
              <a:t>from</a:t>
            </a:r>
            <a:r>
              <a:rPr lang="de-DE" dirty="0"/>
              <a:t> </a:t>
            </a:r>
            <a:r>
              <a:rPr lang="de-DE" dirty="0" err="1"/>
              <a:t>red</a:t>
            </a:r>
            <a:r>
              <a:rPr lang="de-DE" dirty="0"/>
              <a:t> </a:t>
            </a:r>
            <a:r>
              <a:rPr lang="de-DE" dirty="0" err="1"/>
              <a:t>color</a:t>
            </a:r>
            <a:r>
              <a:rPr lang="de-DE" dirty="0"/>
              <a:t> </a:t>
            </a:r>
            <a:r>
              <a:rPr lang="de-DE" dirty="0" err="1"/>
              <a:t>channel</a:t>
            </a:r>
            <a:r>
              <a:rPr lang="de-DE" dirty="0"/>
              <a:t>. A </a:t>
            </a:r>
            <a:r>
              <a:rPr lang="de-DE" dirty="0" err="1"/>
              <a:t>thresholding</a:t>
            </a:r>
            <a:r>
              <a:rPr lang="de-DE" dirty="0"/>
              <a:t> </a:t>
            </a:r>
            <a:r>
              <a:rPr lang="de-DE" dirty="0" err="1"/>
              <a:t>condition</a:t>
            </a:r>
            <a:r>
              <a:rPr lang="de-DE" dirty="0"/>
              <a:t> </a:t>
            </a:r>
            <a:r>
              <a:rPr lang="de-DE" dirty="0" err="1"/>
              <a:t>is</a:t>
            </a:r>
            <a:r>
              <a:rPr lang="de-DE" dirty="0"/>
              <a:t> </a:t>
            </a:r>
            <a:r>
              <a:rPr lang="de-DE" dirty="0" err="1"/>
              <a:t>then</a:t>
            </a:r>
            <a:r>
              <a:rPr lang="de-DE" dirty="0"/>
              <a:t> </a:t>
            </a:r>
            <a:r>
              <a:rPr lang="de-DE" dirty="0" err="1"/>
              <a:t>applied</a:t>
            </a:r>
            <a:r>
              <a:rPr lang="de-DE" dirty="0"/>
              <a:t> </a:t>
            </a:r>
            <a:r>
              <a:rPr lang="de-DE" dirty="0" err="1"/>
              <a:t>to</a:t>
            </a:r>
            <a:r>
              <a:rPr lang="de-DE" dirty="0"/>
              <a:t> </a:t>
            </a:r>
            <a:r>
              <a:rPr lang="de-DE" dirty="0" err="1"/>
              <a:t>the</a:t>
            </a:r>
            <a:r>
              <a:rPr lang="de-DE" dirty="0"/>
              <a:t> </a:t>
            </a:r>
            <a:r>
              <a:rPr lang="de-DE" dirty="0" err="1"/>
              <a:t>obtained</a:t>
            </a:r>
            <a:r>
              <a:rPr lang="de-DE" dirty="0"/>
              <a:t> </a:t>
            </a:r>
            <a:r>
              <a:rPr lang="de-DE" dirty="0" err="1"/>
              <a:t>matrixes</a:t>
            </a:r>
            <a:r>
              <a:rPr lang="de-DE" dirty="0"/>
              <a:t>, in </a:t>
            </a:r>
            <a:r>
              <a:rPr lang="de-DE" dirty="0" err="1"/>
              <a:t>order</a:t>
            </a:r>
            <a:r>
              <a:rPr lang="de-DE" dirty="0"/>
              <a:t> </a:t>
            </a:r>
            <a:r>
              <a:rPr lang="de-DE" dirty="0" err="1"/>
              <a:t>to</a:t>
            </a:r>
            <a:r>
              <a:rPr lang="de-DE" dirty="0"/>
              <a:t> </a:t>
            </a:r>
            <a:r>
              <a:rPr lang="de-DE" dirty="0" err="1"/>
              <a:t>filter</a:t>
            </a:r>
            <a:r>
              <a:rPr lang="de-DE" dirty="0"/>
              <a:t> out </a:t>
            </a:r>
            <a:r>
              <a:rPr lang="de-DE" dirty="0" err="1"/>
              <a:t>the</a:t>
            </a:r>
            <a:r>
              <a:rPr lang="de-DE" dirty="0"/>
              <a:t> </a:t>
            </a:r>
            <a:r>
              <a:rPr lang="de-DE" dirty="0" err="1"/>
              <a:t>cordinates</a:t>
            </a:r>
            <a:r>
              <a:rPr lang="de-DE" dirty="0"/>
              <a:t> </a:t>
            </a:r>
            <a:r>
              <a:rPr lang="de-DE" dirty="0" err="1"/>
              <a:t>that</a:t>
            </a:r>
            <a:r>
              <a:rPr lang="de-DE" dirty="0"/>
              <a:t> </a:t>
            </a:r>
            <a:r>
              <a:rPr lang="de-DE" dirty="0" err="1"/>
              <a:t>has</a:t>
            </a:r>
            <a:r>
              <a:rPr lang="de-DE" dirty="0"/>
              <a:t> </a:t>
            </a:r>
            <a:r>
              <a:rPr lang="de-DE" dirty="0" err="1"/>
              <a:t>significant</a:t>
            </a:r>
            <a:r>
              <a:rPr lang="de-DE" dirty="0"/>
              <a:t> </a:t>
            </a:r>
            <a:r>
              <a:rPr lang="de-DE" dirty="0" err="1"/>
              <a:t>difference</a:t>
            </a:r>
            <a:r>
              <a:rPr lang="de-DE" dirty="0"/>
              <a:t> </a:t>
            </a:r>
            <a:r>
              <a:rPr lang="de-DE" dirty="0" err="1"/>
              <a:t>between</a:t>
            </a:r>
            <a:r>
              <a:rPr lang="de-DE" dirty="0"/>
              <a:t> </a:t>
            </a:r>
            <a:r>
              <a:rPr lang="de-DE" dirty="0" err="1"/>
              <a:t>color</a:t>
            </a:r>
            <a:r>
              <a:rPr lang="de-DE" dirty="0"/>
              <a:t> </a:t>
            </a:r>
            <a:r>
              <a:rPr lang="de-DE" dirty="0" err="1"/>
              <a:t>channels</a:t>
            </a:r>
            <a:r>
              <a:rPr lang="de-DE" dirty="0"/>
              <a:t>. </a:t>
            </a:r>
            <a:r>
              <a:rPr lang="de-DE" dirty="0" err="1"/>
              <a:t>Among</a:t>
            </a:r>
            <a:r>
              <a:rPr lang="de-DE" dirty="0"/>
              <a:t> </a:t>
            </a:r>
            <a:r>
              <a:rPr lang="de-DE" dirty="0" err="1"/>
              <a:t>the</a:t>
            </a:r>
            <a:r>
              <a:rPr lang="de-DE" dirty="0"/>
              <a:t> </a:t>
            </a:r>
            <a:r>
              <a:rPr lang="de-DE" dirty="0" err="1"/>
              <a:t>filtered</a:t>
            </a:r>
            <a:r>
              <a:rPr lang="de-DE" dirty="0"/>
              <a:t> </a:t>
            </a:r>
            <a:r>
              <a:rPr lang="de-DE" dirty="0" err="1"/>
              <a:t>cordinates</a:t>
            </a:r>
            <a:r>
              <a:rPr lang="de-DE" dirty="0"/>
              <a:t>, </a:t>
            </a:r>
            <a:r>
              <a:rPr lang="de-DE" dirty="0" err="1"/>
              <a:t>apples</a:t>
            </a:r>
            <a:r>
              <a:rPr lang="de-DE" dirty="0"/>
              <a:t> </a:t>
            </a:r>
            <a:r>
              <a:rPr lang="de-DE" dirty="0" err="1"/>
              <a:t>are</a:t>
            </a:r>
            <a:r>
              <a:rPr lang="de-DE" dirty="0"/>
              <a:t> </a:t>
            </a:r>
            <a:r>
              <a:rPr lang="de-DE" dirty="0" err="1"/>
              <a:t>present</a:t>
            </a:r>
            <a:r>
              <a:rPr lang="de-DE" dirty="0"/>
              <a:t> at </a:t>
            </a:r>
            <a:r>
              <a:rPr lang="de-DE" dirty="0" err="1"/>
              <a:t>the</a:t>
            </a:r>
            <a:r>
              <a:rPr lang="de-DE" dirty="0"/>
              <a:t> </a:t>
            </a:r>
            <a:r>
              <a:rPr lang="de-DE" dirty="0" err="1"/>
              <a:t>pixels</a:t>
            </a:r>
            <a:r>
              <a:rPr lang="de-DE" dirty="0"/>
              <a:t> </a:t>
            </a:r>
            <a:r>
              <a:rPr lang="de-DE" dirty="0" err="1"/>
              <a:t>where</a:t>
            </a:r>
            <a:r>
              <a:rPr lang="de-DE" dirty="0"/>
              <a:t> </a:t>
            </a:r>
            <a:r>
              <a:rPr lang="de-DE" dirty="0" err="1"/>
              <a:t>intensity</a:t>
            </a:r>
            <a:r>
              <a:rPr lang="de-DE" dirty="0"/>
              <a:t> </a:t>
            </a:r>
            <a:r>
              <a:rPr lang="de-DE" dirty="0" err="1"/>
              <a:t>of</a:t>
            </a:r>
            <a:r>
              <a:rPr lang="de-DE" dirty="0"/>
              <a:t> </a:t>
            </a:r>
            <a:r>
              <a:rPr lang="de-DE" dirty="0" err="1"/>
              <a:t>red</a:t>
            </a:r>
            <a:r>
              <a:rPr lang="de-DE" dirty="0"/>
              <a:t> </a:t>
            </a:r>
            <a:r>
              <a:rPr lang="de-DE" dirty="0" err="1"/>
              <a:t>is</a:t>
            </a:r>
            <a:r>
              <a:rPr lang="de-DE" dirty="0"/>
              <a:t> </a:t>
            </a:r>
            <a:r>
              <a:rPr lang="de-DE" dirty="0" err="1"/>
              <a:t>greater</a:t>
            </a:r>
            <a:r>
              <a:rPr lang="de-DE" dirty="0"/>
              <a:t> </a:t>
            </a:r>
            <a:r>
              <a:rPr lang="de-DE" dirty="0" err="1"/>
              <a:t>than</a:t>
            </a:r>
            <a:r>
              <a:rPr lang="de-DE" dirty="0"/>
              <a:t> </a:t>
            </a:r>
            <a:r>
              <a:rPr lang="de-DE" dirty="0" err="1"/>
              <a:t>the</a:t>
            </a:r>
            <a:r>
              <a:rPr lang="de-DE" dirty="0"/>
              <a:t> </a:t>
            </a:r>
            <a:r>
              <a:rPr lang="de-DE" dirty="0" err="1"/>
              <a:t>sum</a:t>
            </a:r>
            <a:r>
              <a:rPr lang="de-DE" dirty="0"/>
              <a:t> </a:t>
            </a:r>
            <a:r>
              <a:rPr lang="de-DE" dirty="0" err="1"/>
              <a:t>of</a:t>
            </a:r>
            <a:r>
              <a:rPr lang="de-DE" dirty="0"/>
              <a:t> </a:t>
            </a:r>
            <a:r>
              <a:rPr lang="de-DE" dirty="0" err="1"/>
              <a:t>green</a:t>
            </a:r>
            <a:r>
              <a:rPr lang="de-DE" dirty="0"/>
              <a:t> and </a:t>
            </a:r>
            <a:r>
              <a:rPr lang="de-DE" dirty="0" err="1"/>
              <a:t>blue</a:t>
            </a:r>
            <a:r>
              <a:rPr lang="de-DE" dirty="0"/>
              <a:t> </a:t>
            </a:r>
            <a:r>
              <a:rPr lang="de-DE" dirty="0" err="1"/>
              <a:t>intensity</a:t>
            </a:r>
            <a:r>
              <a:rPr lang="de-DE" dirty="0"/>
              <a:t>. </a:t>
            </a:r>
            <a:endParaRPr lang="en-DE" dirty="0"/>
          </a:p>
        </p:txBody>
      </p:sp>
    </p:spTree>
    <p:extLst>
      <p:ext uri="{BB962C8B-B14F-4D97-AF65-F5344CB8AC3E}">
        <p14:creationId xmlns:p14="http://schemas.microsoft.com/office/powerpoint/2010/main" val="3431578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F70F653-2D75-4C16-BF76-5863D90D4F50}"/>
              </a:ext>
            </a:extLst>
          </p:cNvPr>
          <p:cNvPicPr>
            <a:picLocks noGrp="1" noChangeAspect="1"/>
          </p:cNvPicPr>
          <p:nvPr>
            <p:ph idx="1"/>
          </p:nvPr>
        </p:nvPicPr>
        <p:blipFill>
          <a:blip r:embed="rId2"/>
          <a:stretch>
            <a:fillRect/>
          </a:stretch>
        </p:blipFill>
        <p:spPr>
          <a:xfrm>
            <a:off x="1652931" y="502438"/>
            <a:ext cx="2753109" cy="2734057"/>
          </a:xfrm>
        </p:spPr>
      </p:pic>
      <p:pic>
        <p:nvPicPr>
          <p:cNvPr id="7" name="Picture 6">
            <a:extLst>
              <a:ext uri="{FF2B5EF4-FFF2-40B4-BE49-F238E27FC236}">
                <a16:creationId xmlns:a16="http://schemas.microsoft.com/office/drawing/2014/main" id="{DF4A53A4-C186-405A-A53B-C23931AC2029}"/>
              </a:ext>
            </a:extLst>
          </p:cNvPr>
          <p:cNvPicPr>
            <a:picLocks noChangeAspect="1"/>
          </p:cNvPicPr>
          <p:nvPr/>
        </p:nvPicPr>
        <p:blipFill>
          <a:blip r:embed="rId3"/>
          <a:stretch>
            <a:fillRect/>
          </a:stretch>
        </p:blipFill>
        <p:spPr>
          <a:xfrm>
            <a:off x="1686272" y="3577703"/>
            <a:ext cx="2686425" cy="2686425"/>
          </a:xfrm>
          <a:prstGeom prst="rect">
            <a:avLst/>
          </a:prstGeom>
        </p:spPr>
      </p:pic>
      <p:pic>
        <p:nvPicPr>
          <p:cNvPr id="9" name="Picture 8">
            <a:extLst>
              <a:ext uri="{FF2B5EF4-FFF2-40B4-BE49-F238E27FC236}">
                <a16:creationId xmlns:a16="http://schemas.microsoft.com/office/drawing/2014/main" id="{CD4D00AE-A44A-4ACE-8781-9DA01448DBBC}"/>
              </a:ext>
            </a:extLst>
          </p:cNvPr>
          <p:cNvPicPr>
            <a:picLocks noChangeAspect="1"/>
          </p:cNvPicPr>
          <p:nvPr/>
        </p:nvPicPr>
        <p:blipFill>
          <a:blip r:embed="rId4"/>
          <a:stretch>
            <a:fillRect/>
          </a:stretch>
        </p:blipFill>
        <p:spPr>
          <a:xfrm>
            <a:off x="4880629" y="502437"/>
            <a:ext cx="2591162" cy="2543530"/>
          </a:xfrm>
          <a:prstGeom prst="rect">
            <a:avLst/>
          </a:prstGeom>
        </p:spPr>
      </p:pic>
      <p:pic>
        <p:nvPicPr>
          <p:cNvPr id="11" name="Picture 10">
            <a:extLst>
              <a:ext uri="{FF2B5EF4-FFF2-40B4-BE49-F238E27FC236}">
                <a16:creationId xmlns:a16="http://schemas.microsoft.com/office/drawing/2014/main" id="{12D5D71E-AAA3-4C89-B3BF-58E11BAEE1F7}"/>
              </a:ext>
            </a:extLst>
          </p:cNvPr>
          <p:cNvPicPr>
            <a:picLocks noChangeAspect="1"/>
          </p:cNvPicPr>
          <p:nvPr/>
        </p:nvPicPr>
        <p:blipFill>
          <a:blip r:embed="rId5"/>
          <a:stretch>
            <a:fillRect/>
          </a:stretch>
        </p:blipFill>
        <p:spPr>
          <a:xfrm>
            <a:off x="4832998" y="3644387"/>
            <a:ext cx="2638793" cy="2619741"/>
          </a:xfrm>
          <a:prstGeom prst="rect">
            <a:avLst/>
          </a:prstGeom>
        </p:spPr>
      </p:pic>
      <p:pic>
        <p:nvPicPr>
          <p:cNvPr id="13" name="Picture 12">
            <a:extLst>
              <a:ext uri="{FF2B5EF4-FFF2-40B4-BE49-F238E27FC236}">
                <a16:creationId xmlns:a16="http://schemas.microsoft.com/office/drawing/2014/main" id="{CDAF6E4F-CF01-4D1C-AD8F-CBDD3FB2F2ED}"/>
              </a:ext>
            </a:extLst>
          </p:cNvPr>
          <p:cNvPicPr>
            <a:picLocks noChangeAspect="1"/>
          </p:cNvPicPr>
          <p:nvPr/>
        </p:nvPicPr>
        <p:blipFill>
          <a:blip r:embed="rId6"/>
          <a:stretch>
            <a:fillRect/>
          </a:stretch>
        </p:blipFill>
        <p:spPr>
          <a:xfrm>
            <a:off x="7946380" y="502437"/>
            <a:ext cx="2514951" cy="2495898"/>
          </a:xfrm>
          <a:prstGeom prst="rect">
            <a:avLst/>
          </a:prstGeom>
        </p:spPr>
      </p:pic>
      <p:pic>
        <p:nvPicPr>
          <p:cNvPr id="15" name="Picture 14">
            <a:extLst>
              <a:ext uri="{FF2B5EF4-FFF2-40B4-BE49-F238E27FC236}">
                <a16:creationId xmlns:a16="http://schemas.microsoft.com/office/drawing/2014/main" id="{DD020A08-4829-46E8-9AA5-1FF1641B81C5}"/>
              </a:ext>
            </a:extLst>
          </p:cNvPr>
          <p:cNvPicPr>
            <a:picLocks noChangeAspect="1"/>
          </p:cNvPicPr>
          <p:nvPr/>
        </p:nvPicPr>
        <p:blipFill>
          <a:blip r:embed="rId7"/>
          <a:stretch>
            <a:fillRect/>
          </a:stretch>
        </p:blipFill>
        <p:spPr>
          <a:xfrm>
            <a:off x="7946380" y="3644387"/>
            <a:ext cx="2543530" cy="2543530"/>
          </a:xfrm>
          <a:prstGeom prst="rect">
            <a:avLst/>
          </a:prstGeom>
        </p:spPr>
      </p:pic>
    </p:spTree>
    <p:extLst>
      <p:ext uri="{BB962C8B-B14F-4D97-AF65-F5344CB8AC3E}">
        <p14:creationId xmlns:p14="http://schemas.microsoft.com/office/powerpoint/2010/main" val="3191652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3DAEE-6748-4710-8235-AD75894724F2}"/>
              </a:ext>
            </a:extLst>
          </p:cNvPr>
          <p:cNvSpPr>
            <a:spLocks noGrp="1"/>
          </p:cNvSpPr>
          <p:nvPr>
            <p:ph type="title"/>
          </p:nvPr>
        </p:nvSpPr>
        <p:spPr/>
        <p:txBody>
          <a:bodyPr/>
          <a:lstStyle/>
          <a:p>
            <a:r>
              <a:rPr lang="en-GB" dirty="0"/>
              <a:t>Problem 5 </a:t>
            </a:r>
            <a:endParaRPr lang="en-DE" dirty="0"/>
          </a:p>
        </p:txBody>
      </p:sp>
      <p:sp>
        <p:nvSpPr>
          <p:cNvPr id="3" name="Content Placeholder 2">
            <a:extLst>
              <a:ext uri="{FF2B5EF4-FFF2-40B4-BE49-F238E27FC236}">
                <a16:creationId xmlns:a16="http://schemas.microsoft.com/office/drawing/2014/main" id="{B67BBEDC-D204-4962-A9AB-30E35F05C9CD}"/>
              </a:ext>
            </a:extLst>
          </p:cNvPr>
          <p:cNvSpPr>
            <a:spLocks noGrp="1"/>
          </p:cNvSpPr>
          <p:nvPr>
            <p:ph idx="1"/>
          </p:nvPr>
        </p:nvSpPr>
        <p:spPr/>
        <p:txBody>
          <a:bodyPr/>
          <a:lstStyle/>
          <a:p>
            <a:r>
              <a:rPr lang="en-GB" dirty="0"/>
              <a:t>After reading and binarizing the image an image offset is defined. Global variables for image, empty labels and current label are defined. A recursive function the goes to each pixel observes its neighbours and once some active pixels are found they are replaced with ‘current label</a:t>
            </a:r>
            <a:r>
              <a:rPr lang="de-DE" dirty="0"/>
              <a:t>‘</a:t>
            </a:r>
            <a:r>
              <a:rPr lang="en-GB" dirty="0"/>
              <a:t> variable. The variable is incremented once neighbours different than the current label are found. </a:t>
            </a:r>
          </a:p>
        </p:txBody>
      </p:sp>
    </p:spTree>
    <p:extLst>
      <p:ext uri="{BB962C8B-B14F-4D97-AF65-F5344CB8AC3E}">
        <p14:creationId xmlns:p14="http://schemas.microsoft.com/office/powerpoint/2010/main" val="2889164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DBFBB61-C6D1-4755-A065-48E0AA12C4E4}"/>
              </a:ext>
            </a:extLst>
          </p:cNvPr>
          <p:cNvPicPr>
            <a:picLocks noChangeAspect="1"/>
          </p:cNvPicPr>
          <p:nvPr/>
        </p:nvPicPr>
        <p:blipFill>
          <a:blip r:embed="rId2"/>
          <a:stretch>
            <a:fillRect/>
          </a:stretch>
        </p:blipFill>
        <p:spPr>
          <a:xfrm>
            <a:off x="1046072" y="2400877"/>
            <a:ext cx="2495898" cy="2505425"/>
          </a:xfrm>
          <a:prstGeom prst="rect">
            <a:avLst/>
          </a:prstGeom>
        </p:spPr>
      </p:pic>
      <p:pic>
        <p:nvPicPr>
          <p:cNvPr id="7" name="Picture 6">
            <a:extLst>
              <a:ext uri="{FF2B5EF4-FFF2-40B4-BE49-F238E27FC236}">
                <a16:creationId xmlns:a16="http://schemas.microsoft.com/office/drawing/2014/main" id="{5D444C21-9F3E-4FF8-B1F3-0CB23BCB394A}"/>
              </a:ext>
            </a:extLst>
          </p:cNvPr>
          <p:cNvPicPr>
            <a:picLocks noChangeAspect="1"/>
          </p:cNvPicPr>
          <p:nvPr/>
        </p:nvPicPr>
        <p:blipFill>
          <a:blip r:embed="rId3"/>
          <a:stretch>
            <a:fillRect/>
          </a:stretch>
        </p:blipFill>
        <p:spPr>
          <a:xfrm>
            <a:off x="3825681" y="2384825"/>
            <a:ext cx="2591162" cy="2591162"/>
          </a:xfrm>
          <a:prstGeom prst="rect">
            <a:avLst/>
          </a:prstGeom>
        </p:spPr>
      </p:pic>
      <p:pic>
        <p:nvPicPr>
          <p:cNvPr id="9" name="Picture 8">
            <a:extLst>
              <a:ext uri="{FF2B5EF4-FFF2-40B4-BE49-F238E27FC236}">
                <a16:creationId xmlns:a16="http://schemas.microsoft.com/office/drawing/2014/main" id="{C8B217AC-C981-4A8D-A2E1-3F481A27C7FD}"/>
              </a:ext>
            </a:extLst>
          </p:cNvPr>
          <p:cNvPicPr>
            <a:picLocks noChangeAspect="1"/>
          </p:cNvPicPr>
          <p:nvPr/>
        </p:nvPicPr>
        <p:blipFill>
          <a:blip r:embed="rId4"/>
          <a:stretch>
            <a:fillRect/>
          </a:stretch>
        </p:blipFill>
        <p:spPr>
          <a:xfrm>
            <a:off x="6559961" y="2358008"/>
            <a:ext cx="2476846" cy="2591162"/>
          </a:xfrm>
          <a:prstGeom prst="rect">
            <a:avLst/>
          </a:prstGeom>
        </p:spPr>
      </p:pic>
      <p:pic>
        <p:nvPicPr>
          <p:cNvPr id="11" name="Picture 10">
            <a:extLst>
              <a:ext uri="{FF2B5EF4-FFF2-40B4-BE49-F238E27FC236}">
                <a16:creationId xmlns:a16="http://schemas.microsoft.com/office/drawing/2014/main" id="{8CA61AE5-48C2-4135-8BDC-D6BD24C3C38B}"/>
              </a:ext>
            </a:extLst>
          </p:cNvPr>
          <p:cNvPicPr>
            <a:picLocks noChangeAspect="1"/>
          </p:cNvPicPr>
          <p:nvPr/>
        </p:nvPicPr>
        <p:blipFill>
          <a:blip r:embed="rId5"/>
          <a:stretch>
            <a:fillRect/>
          </a:stretch>
        </p:blipFill>
        <p:spPr>
          <a:xfrm>
            <a:off x="9179925" y="2324667"/>
            <a:ext cx="2562583" cy="2581635"/>
          </a:xfrm>
          <a:prstGeom prst="rect">
            <a:avLst/>
          </a:prstGeom>
        </p:spPr>
      </p:pic>
    </p:spTree>
    <p:extLst>
      <p:ext uri="{BB962C8B-B14F-4D97-AF65-F5344CB8AC3E}">
        <p14:creationId xmlns:p14="http://schemas.microsoft.com/office/powerpoint/2010/main" val="1832528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33878-E082-4655-8CA8-D1EBF10FBEAC}"/>
              </a:ext>
            </a:extLst>
          </p:cNvPr>
          <p:cNvSpPr>
            <a:spLocks noGrp="1"/>
          </p:cNvSpPr>
          <p:nvPr>
            <p:ph type="title"/>
          </p:nvPr>
        </p:nvSpPr>
        <p:spPr/>
        <p:txBody>
          <a:bodyPr/>
          <a:lstStyle/>
          <a:p>
            <a:r>
              <a:rPr lang="de-DE" dirty="0"/>
              <a:t>Problem 6</a:t>
            </a:r>
            <a:endParaRPr lang="en-DE" dirty="0"/>
          </a:p>
        </p:txBody>
      </p:sp>
      <p:sp>
        <p:nvSpPr>
          <p:cNvPr id="3" name="Content Placeholder 2">
            <a:extLst>
              <a:ext uri="{FF2B5EF4-FFF2-40B4-BE49-F238E27FC236}">
                <a16:creationId xmlns:a16="http://schemas.microsoft.com/office/drawing/2014/main" id="{9E9B690C-7AAE-4437-9442-C246C5E06121}"/>
              </a:ext>
            </a:extLst>
          </p:cNvPr>
          <p:cNvSpPr>
            <a:spLocks noGrp="1"/>
          </p:cNvSpPr>
          <p:nvPr>
            <p:ph idx="1"/>
          </p:nvPr>
        </p:nvSpPr>
        <p:spPr/>
        <p:txBody>
          <a:bodyPr/>
          <a:lstStyle/>
          <a:p>
            <a:r>
              <a:rPr lang="en-GB" dirty="0"/>
              <a:t>After reading and binarizing the image an image offset is defined. Global variables for image, empty labels and current label are defined. A recursive function the goes to each pixel observes its neighbours and once some active pixels are found they are replaced with ‘current label</a:t>
            </a:r>
            <a:r>
              <a:rPr lang="de-DE" dirty="0"/>
              <a:t>‘</a:t>
            </a:r>
            <a:r>
              <a:rPr lang="en-GB" dirty="0"/>
              <a:t> variable. The variable is incremented once neighbours different than the current label are found. </a:t>
            </a:r>
          </a:p>
          <a:p>
            <a:endParaRPr lang="en-DE" dirty="0"/>
          </a:p>
        </p:txBody>
      </p:sp>
    </p:spTree>
    <p:extLst>
      <p:ext uri="{BB962C8B-B14F-4D97-AF65-F5344CB8AC3E}">
        <p14:creationId xmlns:p14="http://schemas.microsoft.com/office/powerpoint/2010/main" val="2471611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B098EB3-CF6C-461E-B40D-40417F18250F}"/>
              </a:ext>
            </a:extLst>
          </p:cNvPr>
          <p:cNvPicPr>
            <a:picLocks noChangeAspect="1"/>
          </p:cNvPicPr>
          <p:nvPr/>
        </p:nvPicPr>
        <p:blipFill>
          <a:blip r:embed="rId2"/>
          <a:stretch>
            <a:fillRect/>
          </a:stretch>
        </p:blipFill>
        <p:spPr>
          <a:xfrm>
            <a:off x="637246" y="1987287"/>
            <a:ext cx="2543530" cy="2562583"/>
          </a:xfrm>
          <a:prstGeom prst="rect">
            <a:avLst/>
          </a:prstGeom>
        </p:spPr>
      </p:pic>
      <p:pic>
        <p:nvPicPr>
          <p:cNvPr id="7" name="Picture 6">
            <a:extLst>
              <a:ext uri="{FF2B5EF4-FFF2-40B4-BE49-F238E27FC236}">
                <a16:creationId xmlns:a16="http://schemas.microsoft.com/office/drawing/2014/main" id="{A2E7A226-60B8-4BFE-89F1-96C85C0E920D}"/>
              </a:ext>
            </a:extLst>
          </p:cNvPr>
          <p:cNvPicPr>
            <a:picLocks noChangeAspect="1"/>
          </p:cNvPicPr>
          <p:nvPr/>
        </p:nvPicPr>
        <p:blipFill>
          <a:blip r:embed="rId3"/>
          <a:stretch>
            <a:fillRect/>
          </a:stretch>
        </p:blipFill>
        <p:spPr>
          <a:xfrm>
            <a:off x="3837398" y="2040929"/>
            <a:ext cx="2495898" cy="2553056"/>
          </a:xfrm>
          <a:prstGeom prst="rect">
            <a:avLst/>
          </a:prstGeom>
        </p:spPr>
      </p:pic>
      <p:pic>
        <p:nvPicPr>
          <p:cNvPr id="9" name="Picture 8">
            <a:extLst>
              <a:ext uri="{FF2B5EF4-FFF2-40B4-BE49-F238E27FC236}">
                <a16:creationId xmlns:a16="http://schemas.microsoft.com/office/drawing/2014/main" id="{30CD9A4C-C413-44D8-8575-32F400922CCA}"/>
              </a:ext>
            </a:extLst>
          </p:cNvPr>
          <p:cNvPicPr>
            <a:picLocks noChangeAspect="1"/>
          </p:cNvPicPr>
          <p:nvPr/>
        </p:nvPicPr>
        <p:blipFill>
          <a:blip r:embed="rId4"/>
          <a:stretch>
            <a:fillRect/>
          </a:stretch>
        </p:blipFill>
        <p:spPr>
          <a:xfrm>
            <a:off x="6776609" y="1987287"/>
            <a:ext cx="2553056" cy="2562583"/>
          </a:xfrm>
          <a:prstGeom prst="rect">
            <a:avLst/>
          </a:prstGeom>
        </p:spPr>
      </p:pic>
      <p:pic>
        <p:nvPicPr>
          <p:cNvPr id="11" name="Picture 10">
            <a:extLst>
              <a:ext uri="{FF2B5EF4-FFF2-40B4-BE49-F238E27FC236}">
                <a16:creationId xmlns:a16="http://schemas.microsoft.com/office/drawing/2014/main" id="{330B1842-85D5-4143-A02E-876466FA30CD}"/>
              </a:ext>
            </a:extLst>
          </p:cNvPr>
          <p:cNvPicPr>
            <a:picLocks noChangeAspect="1"/>
          </p:cNvPicPr>
          <p:nvPr/>
        </p:nvPicPr>
        <p:blipFill>
          <a:blip r:embed="rId5"/>
          <a:stretch>
            <a:fillRect/>
          </a:stretch>
        </p:blipFill>
        <p:spPr>
          <a:xfrm>
            <a:off x="9657996" y="1987287"/>
            <a:ext cx="2534004" cy="2505425"/>
          </a:xfrm>
          <a:prstGeom prst="rect">
            <a:avLst/>
          </a:prstGeom>
        </p:spPr>
      </p:pic>
    </p:spTree>
    <p:extLst>
      <p:ext uri="{BB962C8B-B14F-4D97-AF65-F5344CB8AC3E}">
        <p14:creationId xmlns:p14="http://schemas.microsoft.com/office/powerpoint/2010/main" val="4138392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CB9A2D9-5ACF-48D1-9C2B-7FA06664B473}"/>
              </a:ext>
            </a:extLst>
          </p:cNvPr>
          <p:cNvPicPr>
            <a:picLocks noChangeAspect="1"/>
          </p:cNvPicPr>
          <p:nvPr/>
        </p:nvPicPr>
        <p:blipFill>
          <a:blip r:embed="rId2"/>
          <a:stretch>
            <a:fillRect/>
          </a:stretch>
        </p:blipFill>
        <p:spPr>
          <a:xfrm>
            <a:off x="592728" y="902579"/>
            <a:ext cx="3282961" cy="2638996"/>
          </a:xfrm>
          <a:prstGeom prst="rect">
            <a:avLst/>
          </a:prstGeom>
        </p:spPr>
      </p:pic>
      <p:pic>
        <p:nvPicPr>
          <p:cNvPr id="5" name="Picture 4">
            <a:extLst>
              <a:ext uri="{FF2B5EF4-FFF2-40B4-BE49-F238E27FC236}">
                <a16:creationId xmlns:a16="http://schemas.microsoft.com/office/drawing/2014/main" id="{0DBAA263-D17B-4563-938A-A7FBF1C2DE3A}"/>
              </a:ext>
            </a:extLst>
          </p:cNvPr>
          <p:cNvPicPr>
            <a:picLocks noChangeAspect="1"/>
          </p:cNvPicPr>
          <p:nvPr/>
        </p:nvPicPr>
        <p:blipFill>
          <a:blip r:embed="rId3"/>
          <a:stretch>
            <a:fillRect/>
          </a:stretch>
        </p:blipFill>
        <p:spPr>
          <a:xfrm>
            <a:off x="4410441" y="908614"/>
            <a:ext cx="3371117" cy="2645030"/>
          </a:xfrm>
          <a:prstGeom prst="rect">
            <a:avLst/>
          </a:prstGeom>
        </p:spPr>
      </p:pic>
      <p:pic>
        <p:nvPicPr>
          <p:cNvPr id="6" name="Picture 5">
            <a:extLst>
              <a:ext uri="{FF2B5EF4-FFF2-40B4-BE49-F238E27FC236}">
                <a16:creationId xmlns:a16="http://schemas.microsoft.com/office/drawing/2014/main" id="{F012D609-3D18-4AA8-B4E4-5D7460B3B0AA}"/>
              </a:ext>
            </a:extLst>
          </p:cNvPr>
          <p:cNvPicPr>
            <a:picLocks noChangeAspect="1"/>
          </p:cNvPicPr>
          <p:nvPr/>
        </p:nvPicPr>
        <p:blipFill>
          <a:blip r:embed="rId4"/>
          <a:stretch>
            <a:fillRect/>
          </a:stretch>
        </p:blipFill>
        <p:spPr>
          <a:xfrm>
            <a:off x="8316310" y="908613"/>
            <a:ext cx="3440932" cy="2645030"/>
          </a:xfrm>
          <a:prstGeom prst="rect">
            <a:avLst/>
          </a:prstGeom>
        </p:spPr>
      </p:pic>
      <p:sp>
        <p:nvSpPr>
          <p:cNvPr id="7" name="TextBox 6">
            <a:extLst>
              <a:ext uri="{FF2B5EF4-FFF2-40B4-BE49-F238E27FC236}">
                <a16:creationId xmlns:a16="http://schemas.microsoft.com/office/drawing/2014/main" id="{10F08D93-8E77-4F00-996D-EB0D67789B19}"/>
              </a:ext>
            </a:extLst>
          </p:cNvPr>
          <p:cNvSpPr txBox="1"/>
          <p:nvPr/>
        </p:nvSpPr>
        <p:spPr>
          <a:xfrm>
            <a:off x="4737870" y="129787"/>
            <a:ext cx="2928292" cy="400110"/>
          </a:xfrm>
          <a:prstGeom prst="rect">
            <a:avLst/>
          </a:prstGeom>
          <a:noFill/>
        </p:spPr>
        <p:txBody>
          <a:bodyPr wrap="square" rtlCol="0">
            <a:spAutoFit/>
          </a:bodyPr>
          <a:lstStyle/>
          <a:p>
            <a:r>
              <a:rPr lang="de-DE" sz="2000" b="1" dirty="0"/>
              <a:t>Color Channel Heat Maps </a:t>
            </a:r>
            <a:endParaRPr lang="en-DE" sz="2000" b="1" dirty="0"/>
          </a:p>
        </p:txBody>
      </p:sp>
      <p:sp>
        <p:nvSpPr>
          <p:cNvPr id="9" name="TextBox 8">
            <a:extLst>
              <a:ext uri="{FF2B5EF4-FFF2-40B4-BE49-F238E27FC236}">
                <a16:creationId xmlns:a16="http://schemas.microsoft.com/office/drawing/2014/main" id="{43009852-CF4F-4275-9FCC-57A6EA2FA70E}"/>
              </a:ext>
            </a:extLst>
          </p:cNvPr>
          <p:cNvSpPr txBox="1"/>
          <p:nvPr/>
        </p:nvSpPr>
        <p:spPr>
          <a:xfrm>
            <a:off x="1962755" y="3595034"/>
            <a:ext cx="542906" cy="369332"/>
          </a:xfrm>
          <a:prstGeom prst="rect">
            <a:avLst/>
          </a:prstGeom>
          <a:noFill/>
        </p:spPr>
        <p:txBody>
          <a:bodyPr wrap="none" rtlCol="0">
            <a:spAutoFit/>
          </a:bodyPr>
          <a:lstStyle/>
          <a:p>
            <a:r>
              <a:rPr lang="de-DE" dirty="0" err="1"/>
              <a:t>Red</a:t>
            </a:r>
            <a:endParaRPr lang="en-DE" dirty="0"/>
          </a:p>
        </p:txBody>
      </p:sp>
      <p:sp>
        <p:nvSpPr>
          <p:cNvPr id="10" name="TextBox 9">
            <a:extLst>
              <a:ext uri="{FF2B5EF4-FFF2-40B4-BE49-F238E27FC236}">
                <a16:creationId xmlns:a16="http://schemas.microsoft.com/office/drawing/2014/main" id="{DA0FD682-6FBE-45C0-9245-B99E95E4DED3}"/>
              </a:ext>
            </a:extLst>
          </p:cNvPr>
          <p:cNvSpPr txBox="1"/>
          <p:nvPr/>
        </p:nvSpPr>
        <p:spPr>
          <a:xfrm>
            <a:off x="5715831" y="3595034"/>
            <a:ext cx="760336" cy="369332"/>
          </a:xfrm>
          <a:prstGeom prst="rect">
            <a:avLst/>
          </a:prstGeom>
          <a:noFill/>
        </p:spPr>
        <p:txBody>
          <a:bodyPr wrap="none" rtlCol="0">
            <a:spAutoFit/>
          </a:bodyPr>
          <a:lstStyle/>
          <a:p>
            <a:r>
              <a:rPr lang="de-DE" dirty="0"/>
              <a:t>Green</a:t>
            </a:r>
            <a:endParaRPr lang="en-DE" dirty="0"/>
          </a:p>
        </p:txBody>
      </p:sp>
      <p:sp>
        <p:nvSpPr>
          <p:cNvPr id="11" name="TextBox 10">
            <a:extLst>
              <a:ext uri="{FF2B5EF4-FFF2-40B4-BE49-F238E27FC236}">
                <a16:creationId xmlns:a16="http://schemas.microsoft.com/office/drawing/2014/main" id="{38FFDC4B-26A5-4606-A1CB-33B3D9700670}"/>
              </a:ext>
            </a:extLst>
          </p:cNvPr>
          <p:cNvSpPr txBox="1"/>
          <p:nvPr/>
        </p:nvSpPr>
        <p:spPr>
          <a:xfrm>
            <a:off x="9736854" y="3622383"/>
            <a:ext cx="599844" cy="369332"/>
          </a:xfrm>
          <a:prstGeom prst="rect">
            <a:avLst/>
          </a:prstGeom>
          <a:noFill/>
        </p:spPr>
        <p:txBody>
          <a:bodyPr wrap="none" rtlCol="0">
            <a:spAutoFit/>
          </a:bodyPr>
          <a:lstStyle/>
          <a:p>
            <a:r>
              <a:rPr lang="de-DE" dirty="0"/>
              <a:t>Blue</a:t>
            </a:r>
            <a:endParaRPr lang="en-DE" dirty="0"/>
          </a:p>
        </p:txBody>
      </p:sp>
    </p:spTree>
    <p:extLst>
      <p:ext uri="{BB962C8B-B14F-4D97-AF65-F5344CB8AC3E}">
        <p14:creationId xmlns:p14="http://schemas.microsoft.com/office/powerpoint/2010/main" val="4180355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D9E9C35-5FAE-4D1E-A00D-1F610DC108C0}"/>
              </a:ext>
            </a:extLst>
          </p:cNvPr>
          <p:cNvPicPr>
            <a:picLocks noChangeAspect="1"/>
          </p:cNvPicPr>
          <p:nvPr/>
        </p:nvPicPr>
        <p:blipFill>
          <a:blip r:embed="rId2"/>
          <a:stretch>
            <a:fillRect/>
          </a:stretch>
        </p:blipFill>
        <p:spPr>
          <a:xfrm>
            <a:off x="769662" y="1156156"/>
            <a:ext cx="4438945" cy="3427540"/>
          </a:xfrm>
          <a:prstGeom prst="rect">
            <a:avLst/>
          </a:prstGeom>
        </p:spPr>
      </p:pic>
      <p:pic>
        <p:nvPicPr>
          <p:cNvPr id="6" name="Picture 5">
            <a:extLst>
              <a:ext uri="{FF2B5EF4-FFF2-40B4-BE49-F238E27FC236}">
                <a16:creationId xmlns:a16="http://schemas.microsoft.com/office/drawing/2014/main" id="{133E5FD9-1C7F-40E3-9371-34F78CAFB0FE}"/>
              </a:ext>
            </a:extLst>
          </p:cNvPr>
          <p:cNvPicPr>
            <a:picLocks noChangeAspect="1"/>
          </p:cNvPicPr>
          <p:nvPr/>
        </p:nvPicPr>
        <p:blipFill>
          <a:blip r:embed="rId3"/>
          <a:stretch>
            <a:fillRect/>
          </a:stretch>
        </p:blipFill>
        <p:spPr>
          <a:xfrm>
            <a:off x="5788726" y="1156156"/>
            <a:ext cx="4438945" cy="3430094"/>
          </a:xfrm>
          <a:prstGeom prst="rect">
            <a:avLst/>
          </a:prstGeom>
        </p:spPr>
      </p:pic>
      <p:sp>
        <p:nvSpPr>
          <p:cNvPr id="7" name="TextBox 6">
            <a:extLst>
              <a:ext uri="{FF2B5EF4-FFF2-40B4-BE49-F238E27FC236}">
                <a16:creationId xmlns:a16="http://schemas.microsoft.com/office/drawing/2014/main" id="{2D63E835-C437-45BB-81A4-3DDC27F763FE}"/>
              </a:ext>
            </a:extLst>
          </p:cNvPr>
          <p:cNvSpPr txBox="1"/>
          <p:nvPr/>
        </p:nvSpPr>
        <p:spPr>
          <a:xfrm>
            <a:off x="1979271" y="5416952"/>
            <a:ext cx="1795043" cy="369332"/>
          </a:xfrm>
          <a:prstGeom prst="rect">
            <a:avLst/>
          </a:prstGeom>
          <a:noFill/>
        </p:spPr>
        <p:txBody>
          <a:bodyPr wrap="none" rtlCol="0">
            <a:spAutoFit/>
          </a:bodyPr>
          <a:lstStyle/>
          <a:p>
            <a:r>
              <a:rPr lang="de-DE" dirty="0" err="1"/>
              <a:t>Red</a:t>
            </a:r>
            <a:r>
              <a:rPr lang="de-DE" dirty="0"/>
              <a:t> minus Green</a:t>
            </a:r>
            <a:endParaRPr lang="en-DE" dirty="0"/>
          </a:p>
        </p:txBody>
      </p:sp>
      <p:sp>
        <p:nvSpPr>
          <p:cNvPr id="8" name="TextBox 7">
            <a:extLst>
              <a:ext uri="{FF2B5EF4-FFF2-40B4-BE49-F238E27FC236}">
                <a16:creationId xmlns:a16="http://schemas.microsoft.com/office/drawing/2014/main" id="{F6F8F934-C5CF-4CB1-80EF-47155C8022AF}"/>
              </a:ext>
            </a:extLst>
          </p:cNvPr>
          <p:cNvSpPr txBox="1"/>
          <p:nvPr/>
        </p:nvSpPr>
        <p:spPr>
          <a:xfrm>
            <a:off x="7199453" y="5416952"/>
            <a:ext cx="1647374" cy="369332"/>
          </a:xfrm>
          <a:prstGeom prst="rect">
            <a:avLst/>
          </a:prstGeom>
          <a:noFill/>
        </p:spPr>
        <p:txBody>
          <a:bodyPr wrap="none" rtlCol="0">
            <a:spAutoFit/>
          </a:bodyPr>
          <a:lstStyle/>
          <a:p>
            <a:r>
              <a:rPr lang="de-DE" dirty="0" err="1"/>
              <a:t>Red</a:t>
            </a:r>
            <a:r>
              <a:rPr lang="de-DE" dirty="0"/>
              <a:t> Minus Blue</a:t>
            </a:r>
            <a:endParaRPr lang="en-DE" dirty="0"/>
          </a:p>
        </p:txBody>
      </p:sp>
    </p:spTree>
    <p:extLst>
      <p:ext uri="{BB962C8B-B14F-4D97-AF65-F5344CB8AC3E}">
        <p14:creationId xmlns:p14="http://schemas.microsoft.com/office/powerpoint/2010/main" val="2915789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668A7-C990-4B23-979F-7962A2F5C0B3}"/>
              </a:ext>
            </a:extLst>
          </p:cNvPr>
          <p:cNvSpPr>
            <a:spLocks noGrp="1"/>
          </p:cNvSpPr>
          <p:nvPr>
            <p:ph type="title"/>
          </p:nvPr>
        </p:nvSpPr>
        <p:spPr/>
        <p:txBody>
          <a:bodyPr/>
          <a:lstStyle/>
          <a:p>
            <a:r>
              <a:rPr lang="en-GB" dirty="0"/>
              <a:t>Problem 2</a:t>
            </a:r>
            <a:endParaRPr lang="en-DE" dirty="0"/>
          </a:p>
        </p:txBody>
      </p:sp>
      <p:sp>
        <p:nvSpPr>
          <p:cNvPr id="3" name="Content Placeholder 2">
            <a:extLst>
              <a:ext uri="{FF2B5EF4-FFF2-40B4-BE49-F238E27FC236}">
                <a16:creationId xmlns:a16="http://schemas.microsoft.com/office/drawing/2014/main" id="{7A532988-7813-40DC-B763-9AFF50D6CE4D}"/>
              </a:ext>
            </a:extLst>
          </p:cNvPr>
          <p:cNvSpPr>
            <a:spLocks noGrp="1"/>
          </p:cNvSpPr>
          <p:nvPr>
            <p:ph idx="1"/>
          </p:nvPr>
        </p:nvSpPr>
        <p:spPr/>
        <p:txBody>
          <a:bodyPr/>
          <a:lstStyle/>
          <a:p>
            <a:r>
              <a:rPr lang="en-GB" dirty="0"/>
              <a:t>In order to rotate the image, first the centre of image is determined. A loop goes through all pixels of the image, and determines new position. The transformation is done in polar coordinates then mapped back to Cartesian coordinates. </a:t>
            </a:r>
          </a:p>
          <a:p>
            <a:r>
              <a:rPr lang="en-GB" dirty="0"/>
              <a:t>In order to shrink and expand the image, first the linearly spaced vectors with half and double the dimensions of image are generated respectively. Then mesh-grids are generated from the vectors. At the end, 2D interpolation is performed on both the mesh-grids  </a:t>
            </a:r>
            <a:endParaRPr lang="en-DE" dirty="0"/>
          </a:p>
        </p:txBody>
      </p:sp>
    </p:spTree>
    <p:extLst>
      <p:ext uri="{BB962C8B-B14F-4D97-AF65-F5344CB8AC3E}">
        <p14:creationId xmlns:p14="http://schemas.microsoft.com/office/powerpoint/2010/main" val="166215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0288BD8-51FC-4396-9D4A-5F40D6A79FB5}"/>
              </a:ext>
            </a:extLst>
          </p:cNvPr>
          <p:cNvPicPr>
            <a:picLocks noGrp="1" noChangeAspect="1"/>
          </p:cNvPicPr>
          <p:nvPr>
            <p:ph idx="1"/>
          </p:nvPr>
        </p:nvPicPr>
        <p:blipFill>
          <a:blip r:embed="rId2"/>
          <a:stretch>
            <a:fillRect/>
          </a:stretch>
        </p:blipFill>
        <p:spPr>
          <a:xfrm>
            <a:off x="838200" y="2253352"/>
            <a:ext cx="3541631" cy="3126595"/>
          </a:xfrm>
        </p:spPr>
      </p:pic>
      <p:pic>
        <p:nvPicPr>
          <p:cNvPr id="9" name="Picture 8">
            <a:extLst>
              <a:ext uri="{FF2B5EF4-FFF2-40B4-BE49-F238E27FC236}">
                <a16:creationId xmlns:a16="http://schemas.microsoft.com/office/drawing/2014/main" id="{2146E1C1-2D3E-47AF-936B-F088AFB7995D}"/>
              </a:ext>
            </a:extLst>
          </p:cNvPr>
          <p:cNvPicPr>
            <a:picLocks noChangeAspect="1"/>
          </p:cNvPicPr>
          <p:nvPr/>
        </p:nvPicPr>
        <p:blipFill>
          <a:blip r:embed="rId3"/>
          <a:stretch>
            <a:fillRect/>
          </a:stretch>
        </p:blipFill>
        <p:spPr>
          <a:xfrm>
            <a:off x="5257683" y="2960331"/>
            <a:ext cx="1676634" cy="1552792"/>
          </a:xfrm>
          <a:prstGeom prst="rect">
            <a:avLst/>
          </a:prstGeom>
        </p:spPr>
      </p:pic>
      <p:pic>
        <p:nvPicPr>
          <p:cNvPr id="11" name="Picture 10">
            <a:extLst>
              <a:ext uri="{FF2B5EF4-FFF2-40B4-BE49-F238E27FC236}">
                <a16:creationId xmlns:a16="http://schemas.microsoft.com/office/drawing/2014/main" id="{75DFC6DC-E4E1-4905-8FA6-12559BB751FA}"/>
              </a:ext>
            </a:extLst>
          </p:cNvPr>
          <p:cNvPicPr>
            <a:picLocks noChangeAspect="1"/>
          </p:cNvPicPr>
          <p:nvPr/>
        </p:nvPicPr>
        <p:blipFill>
          <a:blip r:embed="rId4"/>
          <a:stretch>
            <a:fillRect/>
          </a:stretch>
        </p:blipFill>
        <p:spPr>
          <a:xfrm>
            <a:off x="7812169" y="2252870"/>
            <a:ext cx="3111524" cy="3117090"/>
          </a:xfrm>
          <a:prstGeom prst="rect">
            <a:avLst/>
          </a:prstGeom>
        </p:spPr>
      </p:pic>
    </p:spTree>
    <p:extLst>
      <p:ext uri="{BB962C8B-B14F-4D97-AF65-F5344CB8AC3E}">
        <p14:creationId xmlns:p14="http://schemas.microsoft.com/office/powerpoint/2010/main" val="2123242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17A2-97F6-4723-8783-7D9C10052F91}"/>
              </a:ext>
            </a:extLst>
          </p:cNvPr>
          <p:cNvSpPr>
            <a:spLocks noGrp="1"/>
          </p:cNvSpPr>
          <p:nvPr>
            <p:ph type="title"/>
          </p:nvPr>
        </p:nvSpPr>
        <p:spPr/>
        <p:txBody>
          <a:bodyPr/>
          <a:lstStyle/>
          <a:p>
            <a:r>
              <a:rPr lang="en-GB" dirty="0"/>
              <a:t>Problem 3</a:t>
            </a:r>
            <a:endParaRPr lang="en-DE" dirty="0"/>
          </a:p>
        </p:txBody>
      </p:sp>
      <p:sp>
        <p:nvSpPr>
          <p:cNvPr id="3" name="Content Placeholder 2">
            <a:extLst>
              <a:ext uri="{FF2B5EF4-FFF2-40B4-BE49-F238E27FC236}">
                <a16:creationId xmlns:a16="http://schemas.microsoft.com/office/drawing/2014/main" id="{97113E50-1628-49B7-B30E-D38F88081C51}"/>
              </a:ext>
            </a:extLst>
          </p:cNvPr>
          <p:cNvSpPr>
            <a:spLocks noGrp="1"/>
          </p:cNvSpPr>
          <p:nvPr>
            <p:ph idx="1"/>
          </p:nvPr>
        </p:nvSpPr>
        <p:spPr/>
        <p:txBody>
          <a:bodyPr/>
          <a:lstStyle/>
          <a:p>
            <a:r>
              <a:rPr lang="en-GB" dirty="0"/>
              <a:t>In order to detect the corners, first dimensions of the images are fixed then they are converted into grey scale images. After that Harris Feature detector function is used to detect corners of the given shape in the image. Then the corners are plotted on to the images. </a:t>
            </a:r>
            <a:endParaRPr lang="en-DE" dirty="0"/>
          </a:p>
        </p:txBody>
      </p:sp>
    </p:spTree>
    <p:extLst>
      <p:ext uri="{BB962C8B-B14F-4D97-AF65-F5344CB8AC3E}">
        <p14:creationId xmlns:p14="http://schemas.microsoft.com/office/powerpoint/2010/main" val="3361913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95D0B39-B5BC-47A6-8954-326291C87338}"/>
              </a:ext>
            </a:extLst>
          </p:cNvPr>
          <p:cNvPicPr>
            <a:picLocks noGrp="1" noChangeAspect="1"/>
          </p:cNvPicPr>
          <p:nvPr>
            <p:ph idx="1"/>
          </p:nvPr>
        </p:nvPicPr>
        <p:blipFill>
          <a:blip r:embed="rId2"/>
          <a:stretch>
            <a:fillRect/>
          </a:stretch>
        </p:blipFill>
        <p:spPr>
          <a:xfrm>
            <a:off x="838200" y="2276582"/>
            <a:ext cx="3429000" cy="3262103"/>
          </a:xfrm>
        </p:spPr>
      </p:pic>
      <p:pic>
        <p:nvPicPr>
          <p:cNvPr id="7" name="Picture 6">
            <a:extLst>
              <a:ext uri="{FF2B5EF4-FFF2-40B4-BE49-F238E27FC236}">
                <a16:creationId xmlns:a16="http://schemas.microsoft.com/office/drawing/2014/main" id="{14D3B1C9-CDDF-4A3A-B932-212FC36541AB}"/>
              </a:ext>
            </a:extLst>
          </p:cNvPr>
          <p:cNvPicPr>
            <a:picLocks noChangeAspect="1"/>
          </p:cNvPicPr>
          <p:nvPr/>
        </p:nvPicPr>
        <p:blipFill>
          <a:blip r:embed="rId3"/>
          <a:stretch>
            <a:fillRect/>
          </a:stretch>
        </p:blipFill>
        <p:spPr>
          <a:xfrm>
            <a:off x="4914734" y="2304893"/>
            <a:ext cx="3312673" cy="3152382"/>
          </a:xfrm>
          <a:prstGeom prst="rect">
            <a:avLst/>
          </a:prstGeom>
        </p:spPr>
      </p:pic>
      <p:pic>
        <p:nvPicPr>
          <p:cNvPr id="9" name="Picture 8">
            <a:extLst>
              <a:ext uri="{FF2B5EF4-FFF2-40B4-BE49-F238E27FC236}">
                <a16:creationId xmlns:a16="http://schemas.microsoft.com/office/drawing/2014/main" id="{DBCBE025-3A6E-48EC-9160-7DD9F6A34D40}"/>
              </a:ext>
            </a:extLst>
          </p:cNvPr>
          <p:cNvPicPr>
            <a:picLocks noChangeAspect="1"/>
          </p:cNvPicPr>
          <p:nvPr/>
        </p:nvPicPr>
        <p:blipFill>
          <a:blip r:embed="rId4"/>
          <a:stretch>
            <a:fillRect/>
          </a:stretch>
        </p:blipFill>
        <p:spPr>
          <a:xfrm>
            <a:off x="8711564" y="2276582"/>
            <a:ext cx="3232202" cy="3180692"/>
          </a:xfrm>
          <a:prstGeom prst="rect">
            <a:avLst/>
          </a:prstGeom>
        </p:spPr>
      </p:pic>
    </p:spTree>
    <p:extLst>
      <p:ext uri="{BB962C8B-B14F-4D97-AF65-F5344CB8AC3E}">
        <p14:creationId xmlns:p14="http://schemas.microsoft.com/office/powerpoint/2010/main" val="2913594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C7634-3FC4-48AE-8603-FC53422980B7}"/>
              </a:ext>
            </a:extLst>
          </p:cNvPr>
          <p:cNvSpPr>
            <a:spLocks noGrp="1"/>
          </p:cNvSpPr>
          <p:nvPr>
            <p:ph type="title"/>
          </p:nvPr>
        </p:nvSpPr>
        <p:spPr/>
        <p:txBody>
          <a:bodyPr/>
          <a:lstStyle/>
          <a:p>
            <a:r>
              <a:rPr lang="en-GB" dirty="0"/>
              <a:t>Problem 4 </a:t>
            </a:r>
            <a:endParaRPr lang="en-DE" dirty="0"/>
          </a:p>
        </p:txBody>
      </p:sp>
      <p:sp>
        <p:nvSpPr>
          <p:cNvPr id="3" name="Content Placeholder 2">
            <a:extLst>
              <a:ext uri="{FF2B5EF4-FFF2-40B4-BE49-F238E27FC236}">
                <a16:creationId xmlns:a16="http://schemas.microsoft.com/office/drawing/2014/main" id="{0C476420-C18B-4F68-BAAF-3A7E240BE352}"/>
              </a:ext>
            </a:extLst>
          </p:cNvPr>
          <p:cNvSpPr>
            <a:spLocks noGrp="1"/>
          </p:cNvSpPr>
          <p:nvPr>
            <p:ph idx="1"/>
          </p:nvPr>
        </p:nvSpPr>
        <p:spPr>
          <a:xfrm>
            <a:off x="838200" y="1690688"/>
            <a:ext cx="10515600" cy="4486275"/>
          </a:xfrm>
        </p:spPr>
        <p:txBody>
          <a:bodyPr/>
          <a:lstStyle/>
          <a:p>
            <a:r>
              <a:rPr lang="de-DE" dirty="0"/>
              <a:t>In </a:t>
            </a:r>
            <a:r>
              <a:rPr lang="de-DE" dirty="0" err="1"/>
              <a:t>order</a:t>
            </a:r>
            <a:r>
              <a:rPr lang="de-DE" dirty="0"/>
              <a:t> </a:t>
            </a:r>
            <a:r>
              <a:rPr lang="de-DE" dirty="0" err="1"/>
              <a:t>to</a:t>
            </a:r>
            <a:r>
              <a:rPr lang="de-DE" dirty="0"/>
              <a:t> </a:t>
            </a:r>
            <a:r>
              <a:rPr lang="de-DE" dirty="0" err="1"/>
              <a:t>obtain</a:t>
            </a:r>
            <a:r>
              <a:rPr lang="de-DE" dirty="0"/>
              <a:t> </a:t>
            </a:r>
            <a:r>
              <a:rPr lang="de-DE" dirty="0" err="1"/>
              <a:t>centeroid</a:t>
            </a:r>
            <a:r>
              <a:rPr lang="de-DE" dirty="0"/>
              <a:t> </a:t>
            </a:r>
            <a:r>
              <a:rPr lang="de-DE" dirty="0" err="1"/>
              <a:t>of</a:t>
            </a:r>
            <a:r>
              <a:rPr lang="de-DE" dirty="0"/>
              <a:t> a </a:t>
            </a:r>
            <a:r>
              <a:rPr lang="de-DE" dirty="0" err="1"/>
              <a:t>shape</a:t>
            </a:r>
            <a:r>
              <a:rPr lang="de-DE" dirty="0"/>
              <a:t>, </a:t>
            </a:r>
            <a:r>
              <a:rPr lang="de-DE" dirty="0" err="1"/>
              <a:t>firstly</a:t>
            </a:r>
            <a:r>
              <a:rPr lang="de-DE" dirty="0"/>
              <a:t> a progressive </a:t>
            </a:r>
            <a:r>
              <a:rPr lang="de-DE" dirty="0" err="1"/>
              <a:t>rectangular</a:t>
            </a:r>
            <a:r>
              <a:rPr lang="de-DE" dirty="0"/>
              <a:t> </a:t>
            </a:r>
            <a:r>
              <a:rPr lang="de-DE" dirty="0" err="1"/>
              <a:t>grid</a:t>
            </a:r>
            <a:r>
              <a:rPr lang="de-DE" dirty="0"/>
              <a:t> in </a:t>
            </a:r>
            <a:r>
              <a:rPr lang="de-DE" dirty="0" err="1"/>
              <a:t>fromed</a:t>
            </a:r>
            <a:r>
              <a:rPr lang="de-DE" dirty="0"/>
              <a:t> in x and y </a:t>
            </a:r>
            <a:r>
              <a:rPr lang="de-DE" dirty="0" err="1"/>
              <a:t>dimention</a:t>
            </a:r>
            <a:r>
              <a:rPr lang="de-DE" dirty="0"/>
              <a:t>. After </a:t>
            </a:r>
            <a:r>
              <a:rPr lang="de-DE" dirty="0" err="1"/>
              <a:t>filtering</a:t>
            </a:r>
            <a:r>
              <a:rPr lang="de-DE" dirty="0"/>
              <a:t> out </a:t>
            </a:r>
            <a:r>
              <a:rPr lang="de-DE" dirty="0" err="1"/>
              <a:t>the</a:t>
            </a:r>
            <a:r>
              <a:rPr lang="de-DE" dirty="0"/>
              <a:t> </a:t>
            </a:r>
            <a:r>
              <a:rPr lang="de-DE" dirty="0" err="1"/>
              <a:t>active</a:t>
            </a:r>
            <a:r>
              <a:rPr lang="de-DE" dirty="0"/>
              <a:t> </a:t>
            </a:r>
            <a:r>
              <a:rPr lang="de-DE" dirty="0" err="1"/>
              <a:t>pixels</a:t>
            </a:r>
            <a:r>
              <a:rPr lang="de-DE" dirty="0"/>
              <a:t>, </a:t>
            </a:r>
            <a:r>
              <a:rPr lang="de-DE" dirty="0" err="1"/>
              <a:t>mean</a:t>
            </a:r>
            <a:r>
              <a:rPr lang="de-DE" dirty="0"/>
              <a:t> </a:t>
            </a:r>
            <a:r>
              <a:rPr lang="de-DE" dirty="0" err="1"/>
              <a:t>is</a:t>
            </a:r>
            <a:r>
              <a:rPr lang="de-DE" dirty="0"/>
              <a:t> </a:t>
            </a:r>
            <a:r>
              <a:rPr lang="de-DE" dirty="0" err="1"/>
              <a:t>taken</a:t>
            </a:r>
            <a:r>
              <a:rPr lang="de-DE" dirty="0"/>
              <a:t> in </a:t>
            </a:r>
            <a:r>
              <a:rPr lang="de-DE" dirty="0" err="1"/>
              <a:t>both</a:t>
            </a:r>
            <a:r>
              <a:rPr lang="de-DE" dirty="0"/>
              <a:t> </a:t>
            </a:r>
            <a:r>
              <a:rPr lang="de-DE" dirty="0" err="1"/>
              <a:t>dimention</a:t>
            </a:r>
            <a:r>
              <a:rPr lang="de-DE" dirty="0"/>
              <a:t>, </a:t>
            </a:r>
            <a:r>
              <a:rPr lang="de-DE" dirty="0" err="1"/>
              <a:t>that</a:t>
            </a:r>
            <a:r>
              <a:rPr lang="de-DE" dirty="0"/>
              <a:t> </a:t>
            </a:r>
            <a:r>
              <a:rPr lang="de-DE" dirty="0" err="1"/>
              <a:t>gives</a:t>
            </a:r>
            <a:r>
              <a:rPr lang="de-DE" dirty="0"/>
              <a:t> out </a:t>
            </a:r>
            <a:r>
              <a:rPr lang="de-DE" dirty="0" err="1"/>
              <a:t>the</a:t>
            </a:r>
            <a:r>
              <a:rPr lang="de-DE" dirty="0"/>
              <a:t> </a:t>
            </a:r>
            <a:r>
              <a:rPr lang="de-DE" dirty="0" err="1"/>
              <a:t>centroid</a:t>
            </a:r>
            <a:r>
              <a:rPr lang="de-DE" dirty="0"/>
              <a:t>. Maximum and </a:t>
            </a:r>
            <a:r>
              <a:rPr lang="de-DE" dirty="0" err="1"/>
              <a:t>minimum</a:t>
            </a:r>
            <a:r>
              <a:rPr lang="de-DE" dirty="0"/>
              <a:t> </a:t>
            </a:r>
            <a:r>
              <a:rPr lang="de-DE" dirty="0" err="1"/>
              <a:t>of</a:t>
            </a:r>
            <a:r>
              <a:rPr lang="de-DE" dirty="0"/>
              <a:t> </a:t>
            </a:r>
            <a:r>
              <a:rPr lang="de-DE" dirty="0" err="1"/>
              <a:t>the</a:t>
            </a:r>
            <a:r>
              <a:rPr lang="de-DE" dirty="0"/>
              <a:t> </a:t>
            </a:r>
            <a:r>
              <a:rPr lang="de-DE" dirty="0" err="1"/>
              <a:t>grid</a:t>
            </a:r>
            <a:r>
              <a:rPr lang="de-DE" dirty="0"/>
              <a:t> in </a:t>
            </a:r>
            <a:r>
              <a:rPr lang="de-DE" dirty="0" err="1"/>
              <a:t>both</a:t>
            </a:r>
            <a:r>
              <a:rPr lang="de-DE" dirty="0"/>
              <a:t> </a:t>
            </a:r>
            <a:r>
              <a:rPr lang="de-DE" dirty="0" err="1"/>
              <a:t>dimentions</a:t>
            </a:r>
            <a:r>
              <a:rPr lang="de-DE" dirty="0"/>
              <a:t> </a:t>
            </a:r>
            <a:r>
              <a:rPr lang="de-DE" dirty="0" err="1"/>
              <a:t>is</a:t>
            </a:r>
            <a:r>
              <a:rPr lang="de-DE" dirty="0"/>
              <a:t> </a:t>
            </a:r>
            <a:r>
              <a:rPr lang="de-DE" dirty="0" err="1"/>
              <a:t>used</a:t>
            </a:r>
            <a:r>
              <a:rPr lang="de-DE" dirty="0"/>
              <a:t> </a:t>
            </a:r>
            <a:r>
              <a:rPr lang="de-DE" dirty="0" err="1"/>
              <a:t>to</a:t>
            </a:r>
            <a:r>
              <a:rPr lang="de-DE" dirty="0"/>
              <a:t> </a:t>
            </a:r>
            <a:r>
              <a:rPr lang="de-DE" dirty="0" err="1"/>
              <a:t>obtain</a:t>
            </a:r>
            <a:r>
              <a:rPr lang="de-DE" dirty="0"/>
              <a:t> </a:t>
            </a:r>
            <a:r>
              <a:rPr lang="de-DE" dirty="0" err="1"/>
              <a:t>the</a:t>
            </a:r>
            <a:r>
              <a:rPr lang="de-DE" dirty="0"/>
              <a:t> </a:t>
            </a:r>
            <a:r>
              <a:rPr lang="de-DE" dirty="0" err="1"/>
              <a:t>bounding</a:t>
            </a:r>
            <a:r>
              <a:rPr lang="de-DE" dirty="0"/>
              <a:t> box </a:t>
            </a:r>
            <a:r>
              <a:rPr lang="de-DE" dirty="0" err="1"/>
              <a:t>boundries</a:t>
            </a:r>
            <a:r>
              <a:rPr lang="de-DE" dirty="0"/>
              <a:t>. </a:t>
            </a:r>
          </a:p>
          <a:p>
            <a:r>
              <a:rPr lang="de-DE" dirty="0"/>
              <a:t>Sobel  </a:t>
            </a:r>
            <a:r>
              <a:rPr lang="de-DE" dirty="0" err="1"/>
              <a:t>filter</a:t>
            </a:r>
            <a:r>
              <a:rPr lang="de-DE" dirty="0"/>
              <a:t> </a:t>
            </a:r>
            <a:r>
              <a:rPr lang="de-DE" dirty="0" err="1"/>
              <a:t>is</a:t>
            </a:r>
            <a:r>
              <a:rPr lang="de-DE" dirty="0"/>
              <a:t> </a:t>
            </a:r>
            <a:r>
              <a:rPr lang="de-DE" dirty="0" err="1"/>
              <a:t>then</a:t>
            </a:r>
            <a:r>
              <a:rPr lang="de-DE" dirty="0"/>
              <a:t> </a:t>
            </a:r>
            <a:r>
              <a:rPr lang="de-DE" dirty="0" err="1"/>
              <a:t>manually</a:t>
            </a:r>
            <a:r>
              <a:rPr lang="de-DE" dirty="0"/>
              <a:t> </a:t>
            </a:r>
            <a:r>
              <a:rPr lang="de-DE" dirty="0" err="1"/>
              <a:t>applied</a:t>
            </a:r>
            <a:r>
              <a:rPr lang="de-DE" dirty="0"/>
              <a:t> </a:t>
            </a:r>
            <a:r>
              <a:rPr lang="de-DE" dirty="0" err="1"/>
              <a:t>to</a:t>
            </a:r>
            <a:r>
              <a:rPr lang="de-DE" dirty="0"/>
              <a:t> find </a:t>
            </a:r>
            <a:r>
              <a:rPr lang="de-DE" dirty="0" err="1"/>
              <a:t>the</a:t>
            </a:r>
            <a:r>
              <a:rPr lang="de-DE" dirty="0"/>
              <a:t> </a:t>
            </a:r>
            <a:r>
              <a:rPr lang="de-DE" dirty="0" err="1"/>
              <a:t>boundries</a:t>
            </a:r>
            <a:r>
              <a:rPr lang="de-DE" dirty="0"/>
              <a:t> </a:t>
            </a:r>
            <a:r>
              <a:rPr lang="de-DE" dirty="0" err="1"/>
              <a:t>of</a:t>
            </a:r>
            <a:r>
              <a:rPr lang="de-DE" dirty="0"/>
              <a:t> </a:t>
            </a:r>
            <a:r>
              <a:rPr lang="de-DE" dirty="0" err="1"/>
              <a:t>the</a:t>
            </a:r>
            <a:r>
              <a:rPr lang="de-DE" dirty="0"/>
              <a:t> </a:t>
            </a:r>
            <a:r>
              <a:rPr lang="de-DE" dirty="0" err="1"/>
              <a:t>shape</a:t>
            </a:r>
            <a:r>
              <a:rPr lang="de-DE" dirty="0"/>
              <a:t>. Parameter </a:t>
            </a:r>
            <a:r>
              <a:rPr lang="de-DE" dirty="0" err="1"/>
              <a:t>is</a:t>
            </a:r>
            <a:r>
              <a:rPr lang="de-DE" dirty="0"/>
              <a:t> </a:t>
            </a:r>
            <a:r>
              <a:rPr lang="de-DE" dirty="0" err="1"/>
              <a:t>fond</a:t>
            </a:r>
            <a:r>
              <a:rPr lang="de-DE" dirty="0"/>
              <a:t> </a:t>
            </a:r>
            <a:r>
              <a:rPr lang="de-DE" dirty="0" err="1"/>
              <a:t>by</a:t>
            </a:r>
            <a:r>
              <a:rPr lang="de-DE" dirty="0"/>
              <a:t> </a:t>
            </a:r>
            <a:r>
              <a:rPr lang="de-DE" dirty="0" err="1"/>
              <a:t>counting</a:t>
            </a:r>
            <a:r>
              <a:rPr lang="de-DE" dirty="0"/>
              <a:t> </a:t>
            </a:r>
            <a:r>
              <a:rPr lang="de-DE" dirty="0" err="1"/>
              <a:t>the</a:t>
            </a:r>
            <a:r>
              <a:rPr lang="de-DE" dirty="0"/>
              <a:t> </a:t>
            </a:r>
            <a:r>
              <a:rPr lang="de-DE" dirty="0" err="1"/>
              <a:t>number</a:t>
            </a:r>
            <a:r>
              <a:rPr lang="de-DE" dirty="0"/>
              <a:t> </a:t>
            </a:r>
            <a:r>
              <a:rPr lang="de-DE" dirty="0" err="1"/>
              <a:t>of</a:t>
            </a:r>
            <a:r>
              <a:rPr lang="de-DE" dirty="0"/>
              <a:t> </a:t>
            </a:r>
            <a:r>
              <a:rPr lang="de-DE" dirty="0" err="1"/>
              <a:t>pixels</a:t>
            </a:r>
            <a:r>
              <a:rPr lang="de-DE" dirty="0"/>
              <a:t> in </a:t>
            </a:r>
            <a:r>
              <a:rPr lang="de-DE" dirty="0" err="1"/>
              <a:t>the</a:t>
            </a:r>
            <a:r>
              <a:rPr lang="de-DE" dirty="0"/>
              <a:t> </a:t>
            </a:r>
            <a:r>
              <a:rPr lang="de-DE" dirty="0" err="1"/>
              <a:t>boundrz</a:t>
            </a:r>
            <a:r>
              <a:rPr lang="de-DE" dirty="0"/>
              <a:t> </a:t>
            </a:r>
            <a:r>
              <a:rPr lang="de-DE" dirty="0" err="1"/>
              <a:t>of</a:t>
            </a:r>
            <a:r>
              <a:rPr lang="de-DE" dirty="0"/>
              <a:t> </a:t>
            </a:r>
            <a:r>
              <a:rPr lang="de-DE" dirty="0" err="1"/>
              <a:t>the</a:t>
            </a:r>
            <a:r>
              <a:rPr lang="de-DE" dirty="0"/>
              <a:t> </a:t>
            </a:r>
            <a:r>
              <a:rPr lang="de-DE" dirty="0" err="1"/>
              <a:t>shape</a:t>
            </a:r>
            <a:r>
              <a:rPr lang="de-DE" dirty="0"/>
              <a:t>. </a:t>
            </a:r>
            <a:r>
              <a:rPr lang="de-DE" dirty="0" err="1"/>
              <a:t>Similarly</a:t>
            </a:r>
            <a:r>
              <a:rPr lang="de-DE" dirty="0"/>
              <a:t> </a:t>
            </a:r>
            <a:r>
              <a:rPr lang="de-DE" dirty="0" err="1"/>
              <a:t>area</a:t>
            </a:r>
            <a:r>
              <a:rPr lang="de-DE" dirty="0"/>
              <a:t> </a:t>
            </a:r>
            <a:r>
              <a:rPr lang="de-DE" dirty="0" err="1"/>
              <a:t>is</a:t>
            </a:r>
            <a:r>
              <a:rPr lang="de-DE" dirty="0"/>
              <a:t> </a:t>
            </a:r>
            <a:r>
              <a:rPr lang="de-DE" dirty="0" err="1"/>
              <a:t>determined</a:t>
            </a:r>
            <a:r>
              <a:rPr lang="de-DE" dirty="0"/>
              <a:t> </a:t>
            </a:r>
            <a:r>
              <a:rPr lang="de-DE" dirty="0" err="1"/>
              <a:t>by</a:t>
            </a:r>
            <a:r>
              <a:rPr lang="de-DE" dirty="0"/>
              <a:t> </a:t>
            </a:r>
            <a:r>
              <a:rPr lang="de-DE" dirty="0" err="1"/>
              <a:t>counting</a:t>
            </a:r>
            <a:r>
              <a:rPr lang="de-DE" dirty="0"/>
              <a:t> </a:t>
            </a:r>
            <a:r>
              <a:rPr lang="de-DE" dirty="0" err="1"/>
              <a:t>the</a:t>
            </a:r>
            <a:r>
              <a:rPr lang="de-DE" dirty="0"/>
              <a:t> </a:t>
            </a:r>
            <a:r>
              <a:rPr lang="de-DE" dirty="0" err="1"/>
              <a:t>number</a:t>
            </a:r>
            <a:r>
              <a:rPr lang="de-DE" dirty="0"/>
              <a:t> </a:t>
            </a:r>
            <a:r>
              <a:rPr lang="de-DE" dirty="0" err="1"/>
              <a:t>of</a:t>
            </a:r>
            <a:r>
              <a:rPr lang="de-DE" dirty="0"/>
              <a:t> </a:t>
            </a:r>
            <a:r>
              <a:rPr lang="de-DE" dirty="0" err="1"/>
              <a:t>pixels</a:t>
            </a:r>
            <a:r>
              <a:rPr lang="de-DE" dirty="0"/>
              <a:t> in </a:t>
            </a:r>
            <a:r>
              <a:rPr lang="de-DE" dirty="0" err="1"/>
              <a:t>the</a:t>
            </a:r>
            <a:r>
              <a:rPr lang="de-DE" dirty="0"/>
              <a:t> </a:t>
            </a:r>
            <a:r>
              <a:rPr lang="de-DE" dirty="0" err="1"/>
              <a:t>shape</a:t>
            </a:r>
            <a:r>
              <a:rPr lang="de-DE" dirty="0"/>
              <a:t>.</a:t>
            </a:r>
          </a:p>
          <a:p>
            <a:pPr marL="0" indent="0">
              <a:buNone/>
            </a:pPr>
            <a:endParaRPr lang="en-DE" dirty="0"/>
          </a:p>
        </p:txBody>
      </p:sp>
    </p:spTree>
    <p:extLst>
      <p:ext uri="{BB962C8B-B14F-4D97-AF65-F5344CB8AC3E}">
        <p14:creationId xmlns:p14="http://schemas.microsoft.com/office/powerpoint/2010/main" val="615272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B4EA59-B241-4422-AA21-E526D20297A8}"/>
              </a:ext>
            </a:extLst>
          </p:cNvPr>
          <p:cNvSpPr>
            <a:spLocks noGrp="1"/>
          </p:cNvSpPr>
          <p:nvPr>
            <p:ph idx="1"/>
          </p:nvPr>
        </p:nvSpPr>
        <p:spPr>
          <a:xfrm>
            <a:off x="838200" y="1253331"/>
            <a:ext cx="10515600" cy="4351338"/>
          </a:xfrm>
        </p:spPr>
        <p:txBody>
          <a:bodyPr/>
          <a:lstStyle/>
          <a:p>
            <a:r>
              <a:rPr lang="en-GB" dirty="0"/>
              <a:t>Major axis is determined by looking at all the parameter pixels and observing that which pairs are at the maximum distance and pass through the centroid. </a:t>
            </a:r>
          </a:p>
          <a:p>
            <a:r>
              <a:rPr lang="en-GB" dirty="0"/>
              <a:t>Circularity is determined by the following formula:</a:t>
            </a:r>
          </a:p>
          <a:p>
            <a:pPr marL="457200" lvl="1" indent="0">
              <a:buNone/>
            </a:pPr>
            <a:r>
              <a:rPr lang="en-GB" dirty="0"/>
              <a:t>Circularity </a:t>
            </a:r>
            <a:r>
              <a:rPr lang="de-DE" dirty="0"/>
              <a:t>= </a:t>
            </a:r>
            <a:r>
              <a:rPr lang="en-GB" dirty="0"/>
              <a:t>(4 * pi * area)./(parameter .^ 2)</a:t>
            </a:r>
          </a:p>
        </p:txBody>
      </p:sp>
    </p:spTree>
    <p:extLst>
      <p:ext uri="{BB962C8B-B14F-4D97-AF65-F5344CB8AC3E}">
        <p14:creationId xmlns:p14="http://schemas.microsoft.com/office/powerpoint/2010/main" val="34346397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TotalTime>
  <Words>548</Words>
  <Application>Microsoft Office PowerPoint</Application>
  <PresentationFormat>Widescreen</PresentationFormat>
  <Paragraphs>23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Problem 1</vt:lpstr>
      <vt:lpstr>PowerPoint Presentation</vt:lpstr>
      <vt:lpstr>PowerPoint Presentation</vt:lpstr>
      <vt:lpstr>Problem 2</vt:lpstr>
      <vt:lpstr>PowerPoint Presentation</vt:lpstr>
      <vt:lpstr>Problem 3</vt:lpstr>
      <vt:lpstr>PowerPoint Presentation</vt:lpstr>
      <vt:lpstr>Problem 4 </vt:lpstr>
      <vt:lpstr>PowerPoint Presentation</vt:lpstr>
      <vt:lpstr>PowerPoint Presentation</vt:lpstr>
      <vt:lpstr>Problem 5 </vt:lpstr>
      <vt:lpstr>PowerPoint Presentation</vt:lpstr>
      <vt:lpstr>Problem 6</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ammar.tauqir</dc:creator>
  <cp:lastModifiedBy>ammar.tauqir</cp:lastModifiedBy>
  <cp:revision>2</cp:revision>
  <dcterms:created xsi:type="dcterms:W3CDTF">2021-09-30T09:44:43Z</dcterms:created>
  <dcterms:modified xsi:type="dcterms:W3CDTF">2021-10-03T23:25:57Z</dcterms:modified>
</cp:coreProperties>
</file>