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ppolyte Souvay" initials="HS" lastIdx="1" clrIdx="0">
    <p:extLst>
      <p:ext uri="{19B8F6BF-5375-455C-9EA6-DF929625EA0E}">
        <p15:presenceInfo xmlns:p15="http://schemas.microsoft.com/office/powerpoint/2012/main" userId="Hippolyte Souv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3"/>
    <a:srgbClr val="F6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8B9-93FC-45F0-98AA-A9BC8189E638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2CC4-CB32-4920-9D7B-F387BD2EFC1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51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8B9-93FC-45F0-98AA-A9BC8189E638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2CC4-CB32-4920-9D7B-F387BD2EFC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40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8B9-93FC-45F0-98AA-A9BC8189E638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2CC4-CB32-4920-9D7B-F387BD2EFC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61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8B9-93FC-45F0-98AA-A9BC8189E638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2CC4-CB32-4920-9D7B-F387BD2EFC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51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8B9-93FC-45F0-98AA-A9BC8189E638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2CC4-CB32-4920-9D7B-F387BD2EFC1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2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8B9-93FC-45F0-98AA-A9BC8189E638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2CC4-CB32-4920-9D7B-F387BD2EFC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95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8B9-93FC-45F0-98AA-A9BC8189E638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2CC4-CB32-4920-9D7B-F387BD2EFC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91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8B9-93FC-45F0-98AA-A9BC8189E638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2CC4-CB32-4920-9D7B-F387BD2EFC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38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8B9-93FC-45F0-98AA-A9BC8189E638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2CC4-CB32-4920-9D7B-F387BD2EFC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59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55B8B9-93FC-45F0-98AA-A9BC8189E638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442CC4-CB32-4920-9D7B-F387BD2EFC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66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8B9-93FC-45F0-98AA-A9BC8189E638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2CC4-CB32-4920-9D7B-F387BD2EFC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3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55B8B9-93FC-45F0-98AA-A9BC8189E638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442CC4-CB32-4920-9D7B-F387BD2EFC1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63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meister/SupportGitGithub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62D0F-A8F6-4C2E-9DDB-170DE0167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>
            <a:noAutofit/>
          </a:bodyPr>
          <a:lstStyle/>
          <a:p>
            <a:pPr algn="ctr"/>
            <a:r>
              <a:rPr lang="de-DE" sz="8000" b="1" i="1" dirty="0" err="1"/>
              <a:t>Git</a:t>
            </a:r>
            <a:r>
              <a:rPr lang="de-DE" sz="8000" b="1" i="1" dirty="0"/>
              <a:t> et </a:t>
            </a:r>
            <a:r>
              <a:rPr lang="de-DE" sz="8000" b="1" i="1" dirty="0" err="1"/>
              <a:t>Github</a:t>
            </a:r>
            <a:endParaRPr lang="de-DE" sz="8000" b="1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F70441-04D0-47B9-A059-2417460DC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un</a:t>
            </a:r>
            <a:r>
              <a:rPr lang="de-DE" dirty="0"/>
              <a:t> LOGICIEL DE GESTION DE VERSIONS DÉCENTRALISÉ</a:t>
            </a:r>
          </a:p>
          <a:p>
            <a:pPr algn="ctr"/>
            <a:r>
              <a:rPr lang="de-DE" dirty="0" err="1"/>
              <a:t>Github</a:t>
            </a:r>
            <a:r>
              <a:rPr lang="de-DE" dirty="0"/>
              <a:t>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web </a:t>
            </a:r>
            <a:r>
              <a:rPr lang="de-DE" dirty="0" err="1"/>
              <a:t>d‘hébergement</a:t>
            </a:r>
            <a:r>
              <a:rPr lang="de-DE" dirty="0"/>
              <a:t> et de </a:t>
            </a:r>
            <a:r>
              <a:rPr lang="de-DE" dirty="0" err="1"/>
              <a:t>gestion</a:t>
            </a:r>
            <a:r>
              <a:rPr lang="de-DE" dirty="0"/>
              <a:t> de </a:t>
            </a:r>
            <a:r>
              <a:rPr lang="de-DE" dirty="0" err="1"/>
              <a:t>developpement</a:t>
            </a:r>
            <a:r>
              <a:rPr lang="de-DE" dirty="0"/>
              <a:t> </a:t>
            </a:r>
            <a:r>
              <a:rPr lang="de-DE" dirty="0" err="1"/>
              <a:t>git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EBBEE0-3B44-410F-8FFC-FBEE74351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1" y="651145"/>
            <a:ext cx="1714500" cy="933450"/>
          </a:xfrm>
          <a:prstGeom prst="rect">
            <a:avLst/>
          </a:prstGeom>
        </p:spPr>
      </p:pic>
      <p:pic>
        <p:nvPicPr>
          <p:cNvPr id="1026" name="Picture 2" descr="Description de l'image Git-logo.svg.">
            <a:extLst>
              <a:ext uri="{FF2B5EF4-FFF2-40B4-BE49-F238E27FC236}">
                <a16:creationId xmlns:a16="http://schemas.microsoft.com/office/drawing/2014/main" id="{2013B0C4-2C26-4EC1-9A4F-DC51F9658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975" y="655638"/>
            <a:ext cx="2222551" cy="9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 - Marques et logos: histoire et signification | PNG">
            <a:extLst>
              <a:ext uri="{FF2B5EF4-FFF2-40B4-BE49-F238E27FC236}">
                <a16:creationId xmlns:a16="http://schemas.microsoft.com/office/drawing/2014/main" id="{C6EFFFE7-67F0-4269-860C-06B0F2405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825" y="656198"/>
            <a:ext cx="1648626" cy="93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19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8F58C-6D99-4A83-87C1-BA8CDC8A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041494"/>
          </a:xfrm>
        </p:spPr>
        <p:txBody>
          <a:bodyPr/>
          <a:lstStyle/>
          <a:p>
            <a:r>
              <a:rPr lang="de-DE" dirty="0"/>
              <a:t>Le </a:t>
            </a:r>
            <a:r>
              <a:rPr lang="de-DE" dirty="0" err="1"/>
              <a:t>cloner</a:t>
            </a:r>
            <a:r>
              <a:rPr lang="de-DE" dirty="0"/>
              <a:t> en </a:t>
            </a:r>
            <a:r>
              <a:rPr lang="de-DE" dirty="0" err="1"/>
              <a:t>local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08EE1BB-6AC8-4F03-A8CF-8E3E50306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498608"/>
            <a:ext cx="6492875" cy="2754553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7BAB05-ADFC-48DF-9211-F9EA29731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35853"/>
            <a:ext cx="3200400" cy="4669351"/>
          </a:xfrm>
        </p:spPr>
        <p:txBody>
          <a:bodyPr/>
          <a:lstStyle/>
          <a:p>
            <a:r>
              <a:rPr lang="de-DE" dirty="0" err="1"/>
              <a:t>Ouvrez</a:t>
            </a:r>
            <a:r>
              <a:rPr lang="de-DE" dirty="0"/>
              <a:t> le </a:t>
            </a:r>
            <a:r>
              <a:rPr lang="de-DE" i="1" dirty="0" err="1"/>
              <a:t>repository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vous</a:t>
            </a:r>
            <a:r>
              <a:rPr lang="de-DE" dirty="0"/>
              <a:t> </a:t>
            </a:r>
            <a:r>
              <a:rPr lang="de-DE" dirty="0" err="1"/>
              <a:t>venez</a:t>
            </a:r>
            <a:r>
              <a:rPr lang="de-DE" dirty="0"/>
              <a:t> de </a:t>
            </a:r>
            <a:r>
              <a:rPr lang="de-DE" dirty="0" err="1"/>
              <a:t>créer</a:t>
            </a:r>
            <a:r>
              <a:rPr lang="de-DE" dirty="0"/>
              <a:t>.</a:t>
            </a:r>
          </a:p>
          <a:p>
            <a:r>
              <a:rPr lang="de-DE" dirty="0" err="1"/>
              <a:t>Copiez</a:t>
            </a:r>
            <a:r>
              <a:rPr lang="de-DE" dirty="0"/>
              <a:t> </a:t>
            </a:r>
            <a:r>
              <a:rPr lang="de-DE" dirty="0" err="1"/>
              <a:t>l‘URL</a:t>
            </a:r>
            <a:r>
              <a:rPr lang="de-DE" dirty="0"/>
              <a:t> https.</a:t>
            </a:r>
          </a:p>
          <a:p>
            <a:r>
              <a:rPr lang="de-DE" dirty="0"/>
              <a:t>Dans </a:t>
            </a:r>
            <a:r>
              <a:rPr lang="de-DE" i="1" dirty="0" err="1"/>
              <a:t>Github</a:t>
            </a:r>
            <a:r>
              <a:rPr lang="de-DE" i="1" dirty="0"/>
              <a:t> Desktop</a:t>
            </a:r>
            <a:r>
              <a:rPr lang="de-DE" dirty="0"/>
              <a:t> :</a:t>
            </a:r>
          </a:p>
          <a:p>
            <a:r>
              <a:rPr lang="de-DE" dirty="0" err="1"/>
              <a:t>Ajoutez</a:t>
            </a:r>
            <a:r>
              <a:rPr lang="de-DE" dirty="0"/>
              <a:t> </a:t>
            </a:r>
            <a:r>
              <a:rPr lang="de-DE" dirty="0" err="1"/>
              <a:t>un</a:t>
            </a:r>
            <a:r>
              <a:rPr lang="de-DE" dirty="0"/>
              <a:t> nouveau Repository.</a:t>
            </a:r>
          </a:p>
          <a:p>
            <a:r>
              <a:rPr lang="de-DE" dirty="0" err="1"/>
              <a:t>Choisissez</a:t>
            </a:r>
            <a:r>
              <a:rPr lang="de-DE" dirty="0"/>
              <a:t> le </a:t>
            </a:r>
            <a:r>
              <a:rPr lang="de-DE" dirty="0" err="1"/>
              <a:t>clonage</a:t>
            </a:r>
            <a:r>
              <a:rPr lang="de-DE" dirty="0"/>
              <a:t> par URL et </a:t>
            </a:r>
            <a:r>
              <a:rPr lang="de-DE" dirty="0" err="1"/>
              <a:t>collez</a:t>
            </a:r>
            <a:r>
              <a:rPr lang="de-DE" dirty="0"/>
              <a:t> le </a:t>
            </a:r>
            <a:r>
              <a:rPr lang="de-DE" dirty="0" err="1"/>
              <a:t>lien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vous</a:t>
            </a:r>
            <a:r>
              <a:rPr lang="de-DE" dirty="0"/>
              <a:t> </a:t>
            </a:r>
            <a:r>
              <a:rPr lang="de-DE" dirty="0" err="1"/>
              <a:t>avez</a:t>
            </a:r>
            <a:r>
              <a:rPr lang="de-DE" dirty="0"/>
              <a:t> </a:t>
            </a:r>
            <a:r>
              <a:rPr lang="de-DE" dirty="0" err="1"/>
              <a:t>copié</a:t>
            </a:r>
            <a:r>
              <a:rPr lang="de-DE" dirty="0"/>
              <a:t> </a:t>
            </a:r>
            <a:r>
              <a:rPr lang="de-DE" dirty="0" err="1"/>
              <a:t>sur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.</a:t>
            </a:r>
          </a:p>
          <a:p>
            <a:r>
              <a:rPr lang="de-DE" dirty="0" err="1"/>
              <a:t>Vous</a:t>
            </a:r>
            <a:r>
              <a:rPr lang="de-DE" dirty="0"/>
              <a:t> </a:t>
            </a:r>
            <a:r>
              <a:rPr lang="de-DE" dirty="0" err="1"/>
              <a:t>pouvez</a:t>
            </a:r>
            <a:r>
              <a:rPr lang="de-DE" dirty="0"/>
              <a:t> </a:t>
            </a:r>
            <a:r>
              <a:rPr lang="de-DE" dirty="0" err="1"/>
              <a:t>personnaliser</a:t>
            </a:r>
            <a:r>
              <a:rPr lang="de-DE" dirty="0"/>
              <a:t> le </a:t>
            </a:r>
            <a:r>
              <a:rPr lang="de-DE" dirty="0" err="1"/>
              <a:t>chemin</a:t>
            </a:r>
            <a:r>
              <a:rPr lang="de-DE" dirty="0"/>
              <a:t> au </a:t>
            </a:r>
            <a:r>
              <a:rPr lang="de-DE" dirty="0" err="1"/>
              <a:t>bout</a:t>
            </a:r>
            <a:r>
              <a:rPr lang="de-DE" dirty="0"/>
              <a:t> </a:t>
            </a:r>
            <a:r>
              <a:rPr lang="de-DE" dirty="0" err="1"/>
              <a:t>duquel</a:t>
            </a:r>
            <a:r>
              <a:rPr lang="de-DE" dirty="0"/>
              <a:t> se </a:t>
            </a:r>
            <a:r>
              <a:rPr lang="de-DE" dirty="0" err="1"/>
              <a:t>trouvera</a:t>
            </a:r>
            <a:r>
              <a:rPr lang="de-DE" dirty="0"/>
              <a:t> le </a:t>
            </a:r>
            <a:r>
              <a:rPr lang="de-DE" dirty="0" err="1"/>
              <a:t>dépôt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39B753-98A9-42DC-8274-11443E9EA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604839"/>
            <a:ext cx="2826721" cy="20661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0FB733C-8C85-4BCA-9FBF-9B379DCD4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100" y="3604841"/>
            <a:ext cx="3328376" cy="206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2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97D6B-432E-4BFC-A1D0-E7880B5A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Travailler</a:t>
            </a:r>
            <a:r>
              <a:rPr lang="de-DE" dirty="0"/>
              <a:t> </a:t>
            </a:r>
            <a:r>
              <a:rPr lang="de-DE" dirty="0" err="1"/>
              <a:t>dans</a:t>
            </a:r>
            <a:r>
              <a:rPr lang="de-DE" dirty="0"/>
              <a:t> </a:t>
            </a:r>
            <a:r>
              <a:rPr lang="de-DE" dirty="0" err="1"/>
              <a:t>son</a:t>
            </a:r>
            <a:r>
              <a:rPr lang="de-DE" dirty="0"/>
              <a:t> </a:t>
            </a:r>
            <a:r>
              <a:rPr lang="de-DE" dirty="0" err="1"/>
              <a:t>dépôt</a:t>
            </a:r>
            <a:r>
              <a:rPr lang="de-DE" dirty="0"/>
              <a:t> </a:t>
            </a:r>
            <a:r>
              <a:rPr lang="de-DE" dirty="0" err="1"/>
              <a:t>local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F2DD6B6-FF59-4850-84DA-1A0A87F70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461830"/>
            <a:ext cx="6492875" cy="3797816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A9C181-4791-4C0B-AC1E-01FA612ED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err="1"/>
              <a:t>Vous</a:t>
            </a:r>
            <a:r>
              <a:rPr lang="de-DE" dirty="0"/>
              <a:t> </a:t>
            </a:r>
            <a:r>
              <a:rPr lang="de-DE" dirty="0" err="1"/>
              <a:t>pouvez</a:t>
            </a:r>
            <a:r>
              <a:rPr lang="de-DE" dirty="0"/>
              <a:t> </a:t>
            </a:r>
            <a:r>
              <a:rPr lang="de-DE" dirty="0" err="1"/>
              <a:t>désormais</a:t>
            </a:r>
            <a:r>
              <a:rPr lang="de-DE" dirty="0"/>
              <a:t> </a:t>
            </a:r>
            <a:r>
              <a:rPr lang="de-DE" dirty="0" err="1"/>
              <a:t>travailler</a:t>
            </a:r>
            <a:r>
              <a:rPr lang="de-DE" dirty="0"/>
              <a:t> </a:t>
            </a:r>
            <a:r>
              <a:rPr lang="de-DE" dirty="0" err="1"/>
              <a:t>comme</a:t>
            </a:r>
            <a:r>
              <a:rPr lang="de-DE" dirty="0"/>
              <a:t> </a:t>
            </a:r>
            <a:r>
              <a:rPr lang="de-DE" dirty="0" err="1"/>
              <a:t>dans</a:t>
            </a:r>
            <a:r>
              <a:rPr lang="de-DE" dirty="0"/>
              <a:t> </a:t>
            </a:r>
            <a:r>
              <a:rPr lang="de-DE" dirty="0" err="1"/>
              <a:t>n‘importe</a:t>
            </a:r>
            <a:r>
              <a:rPr lang="de-DE" dirty="0"/>
              <a:t> </a:t>
            </a:r>
            <a:r>
              <a:rPr lang="de-DE" dirty="0" err="1"/>
              <a:t>quel</a:t>
            </a:r>
            <a:r>
              <a:rPr lang="de-DE" dirty="0"/>
              <a:t> dossier de </a:t>
            </a:r>
            <a:r>
              <a:rPr lang="de-DE" dirty="0" err="1"/>
              <a:t>votre</a:t>
            </a:r>
            <a:r>
              <a:rPr lang="de-DE" dirty="0"/>
              <a:t> </a:t>
            </a:r>
            <a:r>
              <a:rPr lang="de-DE" dirty="0" err="1"/>
              <a:t>ordinateur</a:t>
            </a:r>
            <a:r>
              <a:rPr lang="de-DE" dirty="0"/>
              <a:t>.</a:t>
            </a:r>
          </a:p>
          <a:p>
            <a:r>
              <a:rPr lang="de-DE" dirty="0" err="1"/>
              <a:t>Vous</a:t>
            </a:r>
            <a:r>
              <a:rPr lang="de-DE" dirty="0"/>
              <a:t> </a:t>
            </a:r>
            <a:r>
              <a:rPr lang="de-DE" dirty="0" err="1"/>
              <a:t>pouvez</a:t>
            </a:r>
            <a:r>
              <a:rPr lang="de-DE" dirty="0"/>
              <a:t> </a:t>
            </a:r>
            <a:r>
              <a:rPr lang="de-DE" dirty="0" err="1"/>
              <a:t>organisez</a:t>
            </a:r>
            <a:r>
              <a:rPr lang="de-DE" dirty="0"/>
              <a:t> </a:t>
            </a:r>
            <a:r>
              <a:rPr lang="de-DE" dirty="0" err="1"/>
              <a:t>votre</a:t>
            </a:r>
            <a:r>
              <a:rPr lang="de-DE" dirty="0"/>
              <a:t> </a:t>
            </a:r>
            <a:r>
              <a:rPr lang="de-DE" i="1" dirty="0" err="1"/>
              <a:t>repository</a:t>
            </a:r>
            <a:r>
              <a:rPr lang="de-DE" dirty="0"/>
              <a:t> </a:t>
            </a:r>
            <a:r>
              <a:rPr lang="de-DE" dirty="0" err="1"/>
              <a:t>comme</a:t>
            </a:r>
            <a:r>
              <a:rPr lang="de-DE" dirty="0"/>
              <a:t> </a:t>
            </a:r>
            <a:r>
              <a:rPr lang="de-DE" dirty="0" err="1"/>
              <a:t>vous</a:t>
            </a:r>
            <a:r>
              <a:rPr lang="de-DE" dirty="0"/>
              <a:t> le </a:t>
            </a:r>
            <a:r>
              <a:rPr lang="de-DE" dirty="0" err="1"/>
              <a:t>feriez</a:t>
            </a:r>
            <a:r>
              <a:rPr lang="de-DE" dirty="0"/>
              <a:t> </a:t>
            </a:r>
            <a:r>
              <a:rPr lang="de-DE" dirty="0" err="1"/>
              <a:t>pour</a:t>
            </a:r>
            <a:r>
              <a:rPr lang="de-DE" dirty="0"/>
              <a:t> </a:t>
            </a:r>
            <a:r>
              <a:rPr lang="de-DE" dirty="0" err="1"/>
              <a:t>n‘importe</a:t>
            </a:r>
            <a:r>
              <a:rPr lang="de-DE" dirty="0"/>
              <a:t> </a:t>
            </a:r>
            <a:r>
              <a:rPr lang="de-DE" dirty="0" err="1"/>
              <a:t>quel</a:t>
            </a:r>
            <a:r>
              <a:rPr lang="de-DE" dirty="0"/>
              <a:t> </a:t>
            </a:r>
            <a:r>
              <a:rPr lang="de-DE" dirty="0" err="1"/>
              <a:t>projet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957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F03F4-06FF-4C70-B19C-02B59D4C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5043"/>
            <a:ext cx="3200400" cy="1033105"/>
          </a:xfrm>
        </p:spPr>
        <p:txBody>
          <a:bodyPr/>
          <a:lstStyle/>
          <a:p>
            <a:r>
              <a:rPr lang="de-DE" dirty="0"/>
              <a:t>Faire </a:t>
            </a:r>
            <a:r>
              <a:rPr lang="de-DE" dirty="0" err="1"/>
              <a:t>son</a:t>
            </a:r>
            <a:r>
              <a:rPr lang="de-DE" dirty="0"/>
              <a:t> </a:t>
            </a:r>
            <a:r>
              <a:rPr lang="de-DE" dirty="0" err="1"/>
              <a:t>premier</a:t>
            </a:r>
            <a:r>
              <a:rPr lang="de-DE" dirty="0"/>
              <a:t> </a:t>
            </a:r>
            <a:r>
              <a:rPr lang="de-DE" i="1" dirty="0" err="1"/>
              <a:t>commit</a:t>
            </a:r>
            <a:endParaRPr lang="de-DE" i="1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7C0D26-1849-47A1-8785-D26ED5B26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310122"/>
            <a:ext cx="3200400" cy="2439758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/>
              <a:t>Ouvrir</a:t>
            </a:r>
            <a:r>
              <a:rPr lang="de-DE" dirty="0"/>
              <a:t> le bloc </a:t>
            </a:r>
            <a:r>
              <a:rPr lang="de-DE" dirty="0" err="1"/>
              <a:t>note</a:t>
            </a:r>
            <a:r>
              <a:rPr lang="de-DE" dirty="0"/>
              <a:t>.</a:t>
            </a:r>
          </a:p>
          <a:p>
            <a:r>
              <a:rPr lang="de-DE" dirty="0" err="1"/>
              <a:t>Écrire</a:t>
            </a:r>
            <a:r>
              <a:rPr lang="de-DE" dirty="0"/>
              <a:t> „</a:t>
            </a:r>
            <a:r>
              <a:rPr lang="de-DE" dirty="0" err="1"/>
              <a:t>hello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“.</a:t>
            </a:r>
          </a:p>
          <a:p>
            <a:r>
              <a:rPr lang="de-DE" dirty="0" err="1"/>
              <a:t>Enregistrez</a:t>
            </a:r>
            <a:r>
              <a:rPr lang="de-DE" dirty="0"/>
              <a:t> le fichier au </a:t>
            </a:r>
            <a:r>
              <a:rPr lang="de-DE" dirty="0" err="1"/>
              <a:t>format</a:t>
            </a:r>
            <a:r>
              <a:rPr lang="de-DE" dirty="0"/>
              <a:t> .</a:t>
            </a:r>
            <a:r>
              <a:rPr lang="de-DE" dirty="0" err="1"/>
              <a:t>txt</a:t>
            </a:r>
            <a:r>
              <a:rPr lang="de-DE" dirty="0"/>
              <a:t> </a:t>
            </a:r>
            <a:r>
              <a:rPr lang="de-DE" dirty="0" err="1"/>
              <a:t>dans</a:t>
            </a:r>
            <a:r>
              <a:rPr lang="de-DE" dirty="0"/>
              <a:t> </a:t>
            </a:r>
            <a:r>
              <a:rPr lang="de-DE" dirty="0" err="1"/>
              <a:t>votre</a:t>
            </a:r>
            <a:r>
              <a:rPr lang="de-DE" dirty="0"/>
              <a:t> </a:t>
            </a:r>
            <a:r>
              <a:rPr lang="de-DE" dirty="0" err="1"/>
              <a:t>dépôt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.</a:t>
            </a:r>
          </a:p>
          <a:p>
            <a:r>
              <a:rPr lang="de-DE" dirty="0"/>
              <a:t>Donner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titre</a:t>
            </a:r>
            <a:r>
              <a:rPr lang="de-DE" dirty="0"/>
              <a:t> au </a:t>
            </a:r>
            <a:r>
              <a:rPr lang="de-DE" dirty="0" err="1"/>
              <a:t>commit</a:t>
            </a:r>
            <a:r>
              <a:rPr lang="de-DE" dirty="0"/>
              <a:t> (</a:t>
            </a:r>
            <a:r>
              <a:rPr lang="de-DE" dirty="0" err="1"/>
              <a:t>faites</a:t>
            </a:r>
            <a:r>
              <a:rPr lang="de-DE" dirty="0"/>
              <a:t> si possible </a:t>
            </a:r>
            <a:r>
              <a:rPr lang="de-DE" dirty="0" err="1"/>
              <a:t>figurer</a:t>
            </a:r>
            <a:r>
              <a:rPr lang="de-DE" dirty="0"/>
              <a:t> le </a:t>
            </a:r>
            <a:r>
              <a:rPr lang="de-DE" dirty="0" err="1"/>
              <a:t>titre</a:t>
            </a:r>
            <a:r>
              <a:rPr lang="de-DE" dirty="0"/>
              <a:t> du fichier </a:t>
            </a:r>
            <a:r>
              <a:rPr lang="de-DE" dirty="0" err="1"/>
              <a:t>modifié</a:t>
            </a:r>
            <a:r>
              <a:rPr lang="de-DE" dirty="0"/>
              <a:t>).</a:t>
            </a:r>
          </a:p>
          <a:p>
            <a:r>
              <a:rPr lang="de-DE" dirty="0" err="1"/>
              <a:t>Rédigez</a:t>
            </a:r>
            <a:r>
              <a:rPr lang="de-DE" dirty="0"/>
              <a:t>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résumé</a:t>
            </a:r>
            <a:r>
              <a:rPr lang="de-DE" dirty="0"/>
              <a:t> </a:t>
            </a:r>
            <a:r>
              <a:rPr lang="de-DE" dirty="0" err="1"/>
              <a:t>concis</a:t>
            </a:r>
            <a:r>
              <a:rPr lang="de-DE" dirty="0"/>
              <a:t> des </a:t>
            </a:r>
            <a:r>
              <a:rPr lang="de-DE" dirty="0" err="1"/>
              <a:t>modifications</a:t>
            </a:r>
            <a:r>
              <a:rPr lang="de-DE" dirty="0"/>
              <a:t> </a:t>
            </a:r>
            <a:r>
              <a:rPr lang="de-DE" dirty="0" err="1"/>
              <a:t>effectuées</a:t>
            </a:r>
            <a:r>
              <a:rPr lang="de-DE" dirty="0"/>
              <a:t>.</a:t>
            </a:r>
          </a:p>
          <a:p>
            <a:r>
              <a:rPr lang="de-DE" i="1" dirty="0"/>
              <a:t>Commit</a:t>
            </a:r>
            <a:r>
              <a:rPr lang="de-DE" dirty="0"/>
              <a:t> </a:t>
            </a:r>
            <a:r>
              <a:rPr lang="de-DE" dirty="0" err="1"/>
              <a:t>vers</a:t>
            </a:r>
            <a:r>
              <a:rPr lang="de-DE" dirty="0"/>
              <a:t> la </a:t>
            </a:r>
            <a:r>
              <a:rPr lang="de-DE" dirty="0" err="1"/>
              <a:t>branche</a:t>
            </a:r>
            <a:r>
              <a:rPr lang="de-DE" dirty="0"/>
              <a:t> </a:t>
            </a:r>
            <a:r>
              <a:rPr lang="de-DE" i="1" dirty="0" err="1"/>
              <a:t>main</a:t>
            </a:r>
            <a:r>
              <a:rPr lang="de-DE" dirty="0"/>
              <a:t>.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1DE5133-A8D5-4694-BD06-0A9F6A7C8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446" y="156388"/>
            <a:ext cx="4895182" cy="64087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DF8C263-04B2-4E9C-8568-3026F2AAB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61854"/>
            <a:ext cx="3310858" cy="690652"/>
          </a:xfrm>
          <a:prstGeom prst="rect">
            <a:avLst/>
          </a:prstGeom>
        </p:spPr>
      </p:pic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6738C53D-D2A5-4075-A307-F9C65430C591}"/>
              </a:ext>
            </a:extLst>
          </p:cNvPr>
          <p:cNvSpPr txBox="1">
            <a:spLocks/>
          </p:cNvSpPr>
          <p:nvPr/>
        </p:nvSpPr>
        <p:spPr>
          <a:xfrm>
            <a:off x="457200" y="4664480"/>
            <a:ext cx="3200400" cy="1900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En </a:t>
            </a:r>
            <a:r>
              <a:rPr lang="de-DE" dirty="0" err="1"/>
              <a:t>cliquant</a:t>
            </a:r>
            <a:r>
              <a:rPr lang="de-DE" dirty="0"/>
              <a:t> </a:t>
            </a:r>
            <a:r>
              <a:rPr lang="de-DE" dirty="0" err="1"/>
              <a:t>sur</a:t>
            </a:r>
            <a:r>
              <a:rPr lang="de-DE" dirty="0"/>
              <a:t> „Push </a:t>
            </a:r>
            <a:r>
              <a:rPr lang="de-DE" dirty="0" err="1"/>
              <a:t>origin</a:t>
            </a:r>
            <a:r>
              <a:rPr lang="de-DE" dirty="0"/>
              <a:t>“ on </a:t>
            </a:r>
            <a:r>
              <a:rPr lang="de-DE" dirty="0" err="1"/>
              <a:t>envoie</a:t>
            </a:r>
            <a:r>
              <a:rPr lang="de-DE" dirty="0"/>
              <a:t> nos </a:t>
            </a:r>
            <a:r>
              <a:rPr lang="de-DE" dirty="0" err="1"/>
              <a:t>commits</a:t>
            </a:r>
            <a:r>
              <a:rPr lang="de-DE" dirty="0"/>
              <a:t> </a:t>
            </a:r>
            <a:r>
              <a:rPr lang="de-DE" dirty="0" err="1"/>
              <a:t>effectués</a:t>
            </a:r>
            <a:r>
              <a:rPr lang="de-DE" dirty="0"/>
              <a:t> en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sur</a:t>
            </a:r>
            <a:r>
              <a:rPr lang="de-DE" dirty="0"/>
              <a:t> le </a:t>
            </a:r>
            <a:r>
              <a:rPr lang="de-DE" dirty="0" err="1"/>
              <a:t>dépôt</a:t>
            </a:r>
            <a:r>
              <a:rPr lang="de-DE" dirty="0"/>
              <a:t> </a:t>
            </a:r>
            <a:r>
              <a:rPr lang="de-DE" dirty="0" err="1"/>
              <a:t>distant</a:t>
            </a:r>
            <a:r>
              <a:rPr lang="de-DE" dirty="0"/>
              <a:t>.</a:t>
            </a:r>
          </a:p>
          <a:p>
            <a:r>
              <a:rPr lang="de-DE" dirty="0"/>
              <a:t>À </a:t>
            </a:r>
            <a:r>
              <a:rPr lang="de-DE" dirty="0" err="1"/>
              <a:t>moins</a:t>
            </a:r>
            <a:r>
              <a:rPr lang="de-DE" dirty="0"/>
              <a:t> </a:t>
            </a:r>
            <a:r>
              <a:rPr lang="de-DE" dirty="0" err="1"/>
              <a:t>d‘avoir</a:t>
            </a:r>
            <a:r>
              <a:rPr lang="de-DE" dirty="0"/>
              <a:t> </a:t>
            </a:r>
            <a:r>
              <a:rPr lang="de-DE" dirty="0" err="1"/>
              <a:t>réglé</a:t>
            </a:r>
            <a:r>
              <a:rPr lang="de-DE" dirty="0"/>
              <a:t> la </a:t>
            </a:r>
            <a:r>
              <a:rPr lang="de-DE" dirty="0" err="1"/>
              <a:t>confidentialité</a:t>
            </a:r>
            <a:r>
              <a:rPr lang="de-DE" dirty="0"/>
              <a:t> du </a:t>
            </a:r>
            <a:r>
              <a:rPr lang="de-DE" dirty="0" err="1"/>
              <a:t>dépôt</a:t>
            </a:r>
            <a:r>
              <a:rPr lang="de-DE" dirty="0"/>
              <a:t> </a:t>
            </a:r>
            <a:r>
              <a:rPr lang="de-DE" dirty="0" err="1"/>
              <a:t>distant</a:t>
            </a:r>
            <a:r>
              <a:rPr lang="de-DE" dirty="0"/>
              <a:t> </a:t>
            </a:r>
            <a:r>
              <a:rPr lang="de-DE" dirty="0" err="1"/>
              <a:t>sur</a:t>
            </a:r>
            <a:r>
              <a:rPr lang="de-DE" dirty="0"/>
              <a:t> „</a:t>
            </a:r>
            <a:r>
              <a:rPr lang="de-DE" dirty="0" err="1"/>
              <a:t>privé</a:t>
            </a:r>
            <a:r>
              <a:rPr lang="de-DE" dirty="0"/>
              <a:t>“ </a:t>
            </a:r>
            <a:r>
              <a:rPr lang="de-DE" dirty="0" err="1"/>
              <a:t>ou</a:t>
            </a:r>
            <a:r>
              <a:rPr lang="de-DE" dirty="0"/>
              <a:t> de </a:t>
            </a:r>
            <a:r>
              <a:rPr lang="de-DE" dirty="0" err="1"/>
              <a:t>figurer</a:t>
            </a:r>
            <a:r>
              <a:rPr lang="de-DE" dirty="0"/>
              <a:t> </a:t>
            </a:r>
            <a:r>
              <a:rPr lang="de-DE" dirty="0" err="1"/>
              <a:t>dans</a:t>
            </a:r>
            <a:r>
              <a:rPr lang="de-DE" dirty="0"/>
              <a:t> le fichier </a:t>
            </a:r>
            <a:r>
              <a:rPr lang="de-DE" dirty="0" err="1"/>
              <a:t>gitignore</a:t>
            </a:r>
            <a:r>
              <a:rPr lang="de-DE" dirty="0"/>
              <a:t>, </a:t>
            </a:r>
            <a:r>
              <a:rPr lang="de-DE" dirty="0" err="1"/>
              <a:t>tout</a:t>
            </a:r>
            <a:r>
              <a:rPr lang="de-DE" dirty="0"/>
              <a:t> le </a:t>
            </a:r>
            <a:r>
              <a:rPr lang="de-DE" dirty="0" err="1"/>
              <a:t>contenu</a:t>
            </a:r>
            <a:r>
              <a:rPr lang="de-DE" dirty="0"/>
              <a:t> </a:t>
            </a:r>
            <a:r>
              <a:rPr lang="de-DE" dirty="0" err="1"/>
              <a:t>envoyé</a:t>
            </a:r>
            <a:r>
              <a:rPr lang="de-DE" dirty="0"/>
              <a:t> </a:t>
            </a:r>
            <a:r>
              <a:rPr lang="de-DE" dirty="0" err="1"/>
              <a:t>sur</a:t>
            </a:r>
            <a:r>
              <a:rPr lang="de-DE" dirty="0"/>
              <a:t> le </a:t>
            </a:r>
            <a:r>
              <a:rPr lang="de-DE" dirty="0" err="1"/>
              <a:t>dépôt</a:t>
            </a:r>
            <a:r>
              <a:rPr lang="de-DE" dirty="0"/>
              <a:t> </a:t>
            </a:r>
            <a:r>
              <a:rPr lang="de-DE" dirty="0" err="1"/>
              <a:t>distant</a:t>
            </a:r>
            <a:r>
              <a:rPr lang="de-DE" dirty="0"/>
              <a:t> </a:t>
            </a:r>
            <a:r>
              <a:rPr lang="de-DE" dirty="0" err="1"/>
              <a:t>sera</a:t>
            </a:r>
            <a:r>
              <a:rPr lang="de-DE" dirty="0"/>
              <a:t> </a:t>
            </a:r>
            <a:r>
              <a:rPr lang="de-DE" dirty="0" err="1"/>
              <a:t>accessible</a:t>
            </a:r>
            <a:r>
              <a:rPr lang="de-DE" dirty="0"/>
              <a:t> en </a:t>
            </a:r>
            <a:r>
              <a:rPr lang="de-DE" dirty="0" err="1"/>
              <a:t>ligne</a:t>
            </a:r>
            <a:r>
              <a:rPr lang="de-DE" dirty="0"/>
              <a:t>, </a:t>
            </a:r>
            <a:r>
              <a:rPr lang="de-DE" dirty="0" err="1"/>
              <a:t>téléchargeable</a:t>
            </a:r>
            <a:r>
              <a:rPr lang="de-DE" dirty="0"/>
              <a:t>, </a:t>
            </a:r>
            <a:r>
              <a:rPr lang="de-DE" dirty="0" err="1"/>
              <a:t>réutilisable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52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CFBC5-1B18-4B00-98A4-1F77F138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041494"/>
          </a:xfrm>
        </p:spPr>
        <p:txBody>
          <a:bodyPr/>
          <a:lstStyle/>
          <a:p>
            <a:r>
              <a:rPr lang="de-DE" dirty="0" err="1"/>
              <a:t>Travailler</a:t>
            </a:r>
            <a:r>
              <a:rPr lang="de-DE" dirty="0"/>
              <a:t> </a:t>
            </a:r>
            <a:r>
              <a:rPr lang="de-DE" dirty="0" err="1"/>
              <a:t>sur</a:t>
            </a:r>
            <a:r>
              <a:rPr lang="de-DE" dirty="0"/>
              <a:t> </a:t>
            </a:r>
            <a:r>
              <a:rPr lang="de-DE" dirty="0" err="1"/>
              <a:t>une</a:t>
            </a:r>
            <a:r>
              <a:rPr lang="de-DE" dirty="0"/>
              <a:t> </a:t>
            </a:r>
            <a:r>
              <a:rPr lang="de-DE" dirty="0" err="1"/>
              <a:t>branche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04615FF-E6E6-4B6A-BBFE-758F0F2A7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9"/>
          <a:stretch/>
        </p:blipFill>
        <p:spPr>
          <a:xfrm>
            <a:off x="4580461" y="769870"/>
            <a:ext cx="3519826" cy="1711106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7CCA30-15AB-44EC-9684-4793A0818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35853"/>
            <a:ext cx="3200400" cy="4669351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Créez</a:t>
            </a:r>
            <a:r>
              <a:rPr lang="de-DE" dirty="0"/>
              <a:t> </a:t>
            </a:r>
            <a:r>
              <a:rPr lang="de-DE" dirty="0" err="1"/>
              <a:t>une</a:t>
            </a:r>
            <a:r>
              <a:rPr lang="de-DE" dirty="0"/>
              <a:t> </a:t>
            </a:r>
            <a:r>
              <a:rPr lang="de-DE" dirty="0" err="1"/>
              <a:t>nouvelle</a:t>
            </a:r>
            <a:r>
              <a:rPr lang="de-DE" dirty="0"/>
              <a:t> </a:t>
            </a:r>
            <a:r>
              <a:rPr lang="de-DE" dirty="0" err="1"/>
              <a:t>branche</a:t>
            </a:r>
            <a:r>
              <a:rPr lang="de-DE" dirty="0"/>
              <a:t>.</a:t>
            </a:r>
          </a:p>
          <a:p>
            <a:r>
              <a:rPr lang="de-DE" dirty="0" err="1"/>
              <a:t>Les</a:t>
            </a:r>
            <a:r>
              <a:rPr lang="de-DE" dirty="0"/>
              <a:t> </a:t>
            </a:r>
            <a:r>
              <a:rPr lang="de-DE" dirty="0" err="1"/>
              <a:t>modifications</a:t>
            </a:r>
            <a:r>
              <a:rPr lang="de-DE" dirty="0"/>
              <a:t> </a:t>
            </a:r>
            <a:r>
              <a:rPr lang="de-DE" dirty="0" err="1"/>
              <a:t>apportées</a:t>
            </a:r>
            <a:r>
              <a:rPr lang="de-DE" dirty="0"/>
              <a:t> au fichier </a:t>
            </a:r>
            <a:r>
              <a:rPr lang="de-DE" dirty="0" err="1"/>
              <a:t>seront</a:t>
            </a:r>
            <a:r>
              <a:rPr lang="de-DE" dirty="0"/>
              <a:t> </a:t>
            </a:r>
            <a:r>
              <a:rPr lang="de-DE" dirty="0" err="1"/>
              <a:t>désormais</a:t>
            </a:r>
            <a:r>
              <a:rPr lang="de-DE" dirty="0"/>
              <a:t> </a:t>
            </a:r>
            <a:r>
              <a:rPr lang="de-DE" dirty="0" err="1"/>
              <a:t>prise</a:t>
            </a:r>
            <a:r>
              <a:rPr lang="de-DE" dirty="0"/>
              <a:t> en </a:t>
            </a:r>
            <a:r>
              <a:rPr lang="de-DE" dirty="0" err="1"/>
              <a:t>compte</a:t>
            </a:r>
            <a:r>
              <a:rPr lang="de-DE" dirty="0"/>
              <a:t> par la </a:t>
            </a:r>
            <a:r>
              <a:rPr lang="de-DE" dirty="0" err="1"/>
              <a:t>branche</a:t>
            </a:r>
            <a:r>
              <a:rPr lang="de-DE" dirty="0"/>
              <a:t> </a:t>
            </a:r>
            <a:r>
              <a:rPr lang="de-DE" i="1" dirty="0" err="1"/>
              <a:t>InitialsUpperCase</a:t>
            </a:r>
            <a:r>
              <a:rPr lang="de-DE" dirty="0"/>
              <a:t> et non plus par la </a:t>
            </a:r>
            <a:r>
              <a:rPr lang="de-DE" dirty="0" err="1"/>
              <a:t>branche</a:t>
            </a:r>
            <a:r>
              <a:rPr lang="de-DE" dirty="0"/>
              <a:t> </a:t>
            </a:r>
            <a:r>
              <a:rPr lang="de-DE" i="1" dirty="0" err="1"/>
              <a:t>main</a:t>
            </a:r>
            <a:r>
              <a:rPr lang="de-DE" dirty="0"/>
              <a:t>.</a:t>
            </a:r>
          </a:p>
          <a:p>
            <a:r>
              <a:rPr lang="de-DE" dirty="0"/>
              <a:t>On </a:t>
            </a:r>
            <a:r>
              <a:rPr lang="de-DE" dirty="0" err="1"/>
              <a:t>peut</a:t>
            </a:r>
            <a:r>
              <a:rPr lang="de-DE" dirty="0"/>
              <a:t> </a:t>
            </a:r>
            <a:r>
              <a:rPr lang="de-DE" dirty="0" err="1"/>
              <a:t>changer</a:t>
            </a:r>
            <a:r>
              <a:rPr lang="de-DE" dirty="0"/>
              <a:t> de </a:t>
            </a:r>
            <a:r>
              <a:rPr lang="de-DE" dirty="0" err="1"/>
              <a:t>branche</a:t>
            </a:r>
            <a:r>
              <a:rPr lang="de-DE" dirty="0"/>
              <a:t> à </a:t>
            </a:r>
            <a:r>
              <a:rPr lang="de-DE" dirty="0" err="1"/>
              <a:t>tout</a:t>
            </a:r>
            <a:r>
              <a:rPr lang="de-DE" dirty="0"/>
              <a:t> </a:t>
            </a:r>
            <a:r>
              <a:rPr lang="de-DE" dirty="0" err="1"/>
              <a:t>moment</a:t>
            </a:r>
            <a:r>
              <a:rPr lang="de-DE" dirty="0"/>
              <a:t>.</a:t>
            </a:r>
          </a:p>
          <a:p>
            <a:r>
              <a:rPr lang="de-DE" dirty="0" err="1"/>
              <a:t>Modifiez</a:t>
            </a:r>
            <a:r>
              <a:rPr lang="de-DE" dirty="0"/>
              <a:t> la </a:t>
            </a:r>
            <a:r>
              <a:rPr lang="de-DE" dirty="0" err="1"/>
              <a:t>casse</a:t>
            </a:r>
            <a:r>
              <a:rPr lang="de-DE" dirty="0"/>
              <a:t> des initiales </a:t>
            </a:r>
            <a:r>
              <a:rPr lang="de-DE" dirty="0" err="1"/>
              <a:t>dans</a:t>
            </a:r>
            <a:r>
              <a:rPr lang="de-DE" dirty="0"/>
              <a:t> </a:t>
            </a:r>
            <a:r>
              <a:rPr lang="de-DE" dirty="0" err="1"/>
              <a:t>votre</a:t>
            </a:r>
            <a:r>
              <a:rPr lang="de-DE" dirty="0"/>
              <a:t> fichier .</a:t>
            </a:r>
            <a:r>
              <a:rPr lang="de-DE" dirty="0" err="1"/>
              <a:t>txt</a:t>
            </a:r>
            <a:r>
              <a:rPr lang="de-DE" dirty="0"/>
              <a:t>, </a:t>
            </a:r>
            <a:r>
              <a:rPr lang="de-DE" dirty="0" err="1"/>
              <a:t>sauvegardez</a:t>
            </a:r>
            <a:r>
              <a:rPr lang="de-DE" dirty="0"/>
              <a:t> et </a:t>
            </a:r>
            <a:r>
              <a:rPr lang="de-DE" dirty="0" err="1"/>
              <a:t>fermez</a:t>
            </a:r>
            <a:r>
              <a:rPr lang="de-DE" dirty="0"/>
              <a:t> le. </a:t>
            </a:r>
            <a:r>
              <a:rPr lang="de-DE" dirty="0" err="1"/>
              <a:t>Rédigez</a:t>
            </a:r>
            <a:r>
              <a:rPr lang="de-DE" dirty="0"/>
              <a:t>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sur</a:t>
            </a:r>
            <a:r>
              <a:rPr lang="de-DE" dirty="0"/>
              <a:t> la </a:t>
            </a:r>
            <a:r>
              <a:rPr lang="de-DE" dirty="0" err="1"/>
              <a:t>même</a:t>
            </a:r>
            <a:r>
              <a:rPr lang="de-DE" dirty="0"/>
              <a:t> </a:t>
            </a:r>
            <a:r>
              <a:rPr lang="de-DE" dirty="0" err="1"/>
              <a:t>branche</a:t>
            </a:r>
            <a:r>
              <a:rPr lang="de-DE" dirty="0"/>
              <a:t>.</a:t>
            </a:r>
          </a:p>
          <a:p>
            <a:r>
              <a:rPr lang="de-DE" dirty="0" err="1"/>
              <a:t>Publiez</a:t>
            </a:r>
            <a:r>
              <a:rPr lang="de-DE" dirty="0"/>
              <a:t> la </a:t>
            </a:r>
            <a:r>
              <a:rPr lang="de-DE" dirty="0" err="1"/>
              <a:t>branche</a:t>
            </a:r>
            <a:r>
              <a:rPr lang="de-DE" dirty="0"/>
              <a:t>. Cela </a:t>
            </a:r>
            <a:r>
              <a:rPr lang="de-DE" dirty="0" err="1"/>
              <a:t>envoie</a:t>
            </a:r>
            <a:r>
              <a:rPr lang="de-DE" dirty="0"/>
              <a:t> la </a:t>
            </a:r>
            <a:r>
              <a:rPr lang="de-DE" dirty="0" err="1"/>
              <a:t>branche</a:t>
            </a:r>
            <a:r>
              <a:rPr lang="de-DE" dirty="0"/>
              <a:t> </a:t>
            </a:r>
            <a:r>
              <a:rPr lang="de-DE" dirty="0" err="1"/>
              <a:t>nouvellement</a:t>
            </a:r>
            <a:r>
              <a:rPr lang="de-DE" dirty="0"/>
              <a:t> </a:t>
            </a:r>
            <a:r>
              <a:rPr lang="de-DE" dirty="0" err="1"/>
              <a:t>créée</a:t>
            </a:r>
            <a:r>
              <a:rPr lang="de-DE" dirty="0"/>
              <a:t> en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sur</a:t>
            </a:r>
            <a:r>
              <a:rPr lang="de-DE" dirty="0"/>
              <a:t> </a:t>
            </a:r>
            <a:r>
              <a:rPr lang="de-DE" dirty="0" err="1"/>
              <a:t>votre</a:t>
            </a:r>
            <a:r>
              <a:rPr lang="de-DE" dirty="0"/>
              <a:t> </a:t>
            </a:r>
            <a:r>
              <a:rPr lang="de-DE" dirty="0" err="1"/>
              <a:t>dépôt</a:t>
            </a:r>
            <a:r>
              <a:rPr lang="de-DE" dirty="0"/>
              <a:t> </a:t>
            </a:r>
            <a:r>
              <a:rPr lang="de-DE" dirty="0" err="1"/>
              <a:t>distant</a:t>
            </a:r>
            <a:r>
              <a:rPr lang="de-DE" dirty="0"/>
              <a:t>.</a:t>
            </a:r>
          </a:p>
          <a:p>
            <a:r>
              <a:rPr lang="de-DE" dirty="0"/>
              <a:t>Si </a:t>
            </a:r>
            <a:r>
              <a:rPr lang="de-DE" dirty="0" err="1"/>
              <a:t>l‘on</a:t>
            </a:r>
            <a:r>
              <a:rPr lang="de-DE" dirty="0"/>
              <a:t> </a:t>
            </a:r>
            <a:r>
              <a:rPr lang="de-DE" dirty="0" err="1"/>
              <a:t>souhaite</a:t>
            </a:r>
            <a:r>
              <a:rPr lang="de-DE" dirty="0"/>
              <a:t> </a:t>
            </a:r>
            <a:r>
              <a:rPr lang="de-DE" dirty="0" err="1"/>
              <a:t>conserver</a:t>
            </a:r>
            <a:r>
              <a:rPr lang="de-DE" dirty="0"/>
              <a:t> la </a:t>
            </a:r>
            <a:r>
              <a:rPr lang="de-DE" dirty="0" err="1"/>
              <a:t>branche</a:t>
            </a:r>
            <a:r>
              <a:rPr lang="de-DE" dirty="0"/>
              <a:t> </a:t>
            </a:r>
            <a:r>
              <a:rPr lang="de-DE" dirty="0" err="1"/>
              <a:t>comme</a:t>
            </a:r>
            <a:r>
              <a:rPr lang="de-DE" dirty="0"/>
              <a:t> </a:t>
            </a:r>
            <a:r>
              <a:rPr lang="de-DE" dirty="0" err="1"/>
              <a:t>branche</a:t>
            </a:r>
            <a:r>
              <a:rPr lang="de-DE" dirty="0"/>
              <a:t> </a:t>
            </a:r>
            <a:r>
              <a:rPr lang="de-DE" dirty="0" err="1"/>
              <a:t>principale</a:t>
            </a:r>
            <a:r>
              <a:rPr lang="de-DE" dirty="0"/>
              <a:t> (</a:t>
            </a:r>
            <a:r>
              <a:rPr lang="de-DE" i="1" dirty="0" err="1"/>
              <a:t>main</a:t>
            </a:r>
            <a:r>
              <a:rPr lang="de-DE" dirty="0"/>
              <a:t>), </a:t>
            </a:r>
            <a:r>
              <a:rPr lang="de-DE" dirty="0" err="1"/>
              <a:t>il</a:t>
            </a:r>
            <a:r>
              <a:rPr lang="de-DE" dirty="0"/>
              <a:t> </a:t>
            </a:r>
            <a:r>
              <a:rPr lang="de-DE" dirty="0" err="1"/>
              <a:t>suffit</a:t>
            </a:r>
            <a:r>
              <a:rPr lang="de-DE" dirty="0"/>
              <a:t> de se </a:t>
            </a:r>
            <a:r>
              <a:rPr lang="de-DE" dirty="0" err="1"/>
              <a:t>mettre</a:t>
            </a:r>
            <a:r>
              <a:rPr lang="de-DE" dirty="0"/>
              <a:t> </a:t>
            </a:r>
            <a:r>
              <a:rPr lang="de-DE" dirty="0" err="1"/>
              <a:t>dans</a:t>
            </a:r>
            <a:r>
              <a:rPr lang="de-DE" dirty="0"/>
              <a:t> la </a:t>
            </a:r>
            <a:r>
              <a:rPr lang="de-DE" dirty="0" err="1"/>
              <a:t>branche</a:t>
            </a:r>
            <a:r>
              <a:rPr lang="de-DE" dirty="0"/>
              <a:t> </a:t>
            </a:r>
            <a:r>
              <a:rPr lang="de-DE" i="1" dirty="0" err="1"/>
              <a:t>main</a:t>
            </a:r>
            <a:r>
              <a:rPr lang="de-DE" dirty="0"/>
              <a:t> et </a:t>
            </a:r>
            <a:r>
              <a:rPr lang="de-DE" dirty="0" err="1"/>
              <a:t>d‘y</a:t>
            </a:r>
            <a:r>
              <a:rPr lang="de-DE" dirty="0"/>
              <a:t> </a:t>
            </a:r>
            <a:r>
              <a:rPr lang="de-DE" dirty="0" err="1"/>
              <a:t>verser</a:t>
            </a:r>
            <a:r>
              <a:rPr lang="de-DE" dirty="0"/>
              <a:t> la </a:t>
            </a:r>
            <a:r>
              <a:rPr lang="de-DE" dirty="0" err="1"/>
              <a:t>branche</a:t>
            </a:r>
            <a:r>
              <a:rPr lang="de-DE" dirty="0"/>
              <a:t> </a:t>
            </a:r>
            <a:r>
              <a:rPr lang="de-DE" i="1" dirty="0" err="1"/>
              <a:t>InitialsUpperCase</a:t>
            </a:r>
            <a:r>
              <a:rPr lang="de-DE" dirty="0"/>
              <a:t> (Branch &gt;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).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B935C41-058B-4C6A-958A-F5F3EF1D3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461" y="2699292"/>
            <a:ext cx="3519824" cy="167091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5592D33-0290-4AEE-8CB7-624C7FB3C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463" y="4588520"/>
            <a:ext cx="3519824" cy="15516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5540AA4-1230-4737-AE37-5D48143743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8" t="654" b="2130"/>
          <a:stretch/>
        </p:blipFill>
        <p:spPr>
          <a:xfrm>
            <a:off x="8363134" y="1715213"/>
            <a:ext cx="3547750" cy="363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6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41571-8670-4B85-949B-B588C26B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091828"/>
          </a:xfrm>
        </p:spPr>
        <p:txBody>
          <a:bodyPr/>
          <a:lstStyle/>
          <a:p>
            <a:r>
              <a:rPr lang="de-DE" dirty="0" err="1"/>
              <a:t>Travailler</a:t>
            </a:r>
            <a:r>
              <a:rPr lang="de-DE" dirty="0"/>
              <a:t> </a:t>
            </a:r>
            <a:r>
              <a:rPr lang="de-DE" dirty="0" err="1"/>
              <a:t>sur</a:t>
            </a:r>
            <a:r>
              <a:rPr lang="de-DE" dirty="0"/>
              <a:t>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i="1" dirty="0" err="1"/>
              <a:t>fork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616DB9D-97F0-45A9-A365-DDA0204F6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468" r="1482"/>
          <a:stretch/>
        </p:blipFill>
        <p:spPr>
          <a:xfrm>
            <a:off x="5821960" y="778918"/>
            <a:ext cx="4434645" cy="1091827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C2C27B-BC92-43A8-B47E-DB9B6957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70745"/>
            <a:ext cx="3200400" cy="4434459"/>
          </a:xfrm>
        </p:spPr>
        <p:txBody>
          <a:bodyPr/>
          <a:lstStyle/>
          <a:p>
            <a:r>
              <a:rPr lang="de-DE" dirty="0" err="1"/>
              <a:t>Rendez</a:t>
            </a:r>
            <a:r>
              <a:rPr lang="de-DE" dirty="0"/>
              <a:t> </a:t>
            </a:r>
            <a:r>
              <a:rPr lang="de-DE" dirty="0" err="1"/>
              <a:t>vous</a:t>
            </a:r>
            <a:r>
              <a:rPr lang="de-DE" dirty="0"/>
              <a:t> au </a:t>
            </a:r>
            <a:r>
              <a:rPr lang="de-DE" dirty="0" err="1"/>
              <a:t>lien</a:t>
            </a:r>
            <a:r>
              <a:rPr lang="de-DE" dirty="0"/>
              <a:t> </a:t>
            </a:r>
            <a:r>
              <a:rPr lang="de-DE" dirty="0" err="1"/>
              <a:t>suivant</a:t>
            </a:r>
            <a:r>
              <a:rPr lang="de-DE" dirty="0"/>
              <a:t> : </a:t>
            </a:r>
            <a:r>
              <a:rPr lang="de-DE" dirty="0">
                <a:hlinkClick r:id="rId3"/>
              </a:rPr>
              <a:t>https://github.com/Ammeister/SupportGitGithub</a:t>
            </a:r>
            <a:r>
              <a:rPr lang="de-DE" dirty="0"/>
              <a:t>.</a:t>
            </a:r>
          </a:p>
          <a:p>
            <a:r>
              <a:rPr lang="de-DE" dirty="0" err="1"/>
              <a:t>Cliquez</a:t>
            </a:r>
            <a:r>
              <a:rPr lang="de-DE" dirty="0"/>
              <a:t> </a:t>
            </a:r>
            <a:r>
              <a:rPr lang="de-DE" dirty="0" err="1"/>
              <a:t>sur</a:t>
            </a:r>
            <a:r>
              <a:rPr lang="de-DE" dirty="0"/>
              <a:t> </a:t>
            </a:r>
            <a:r>
              <a:rPr lang="de-DE" i="1" dirty="0"/>
              <a:t>Fork</a:t>
            </a:r>
            <a:r>
              <a:rPr lang="de-DE" dirty="0"/>
              <a:t> </a:t>
            </a:r>
            <a:r>
              <a:rPr lang="de-DE" dirty="0" err="1"/>
              <a:t>pour</a:t>
            </a:r>
            <a:r>
              <a:rPr lang="de-DE" dirty="0"/>
              <a:t> </a:t>
            </a:r>
            <a:r>
              <a:rPr lang="de-DE" dirty="0" err="1"/>
              <a:t>créer</a:t>
            </a:r>
            <a:r>
              <a:rPr lang="de-DE" dirty="0"/>
              <a:t>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i="1" dirty="0" err="1"/>
              <a:t>fork</a:t>
            </a:r>
            <a:r>
              <a:rPr lang="de-DE" dirty="0"/>
              <a:t>. Il </a:t>
            </a:r>
            <a:r>
              <a:rPr lang="de-DE" dirty="0" err="1"/>
              <a:t>apparait</a:t>
            </a:r>
            <a:r>
              <a:rPr lang="de-DE" dirty="0"/>
              <a:t> </a:t>
            </a:r>
            <a:r>
              <a:rPr lang="de-DE" dirty="0" err="1"/>
              <a:t>désormais</a:t>
            </a:r>
            <a:r>
              <a:rPr lang="de-DE" dirty="0"/>
              <a:t> </a:t>
            </a:r>
            <a:r>
              <a:rPr lang="de-DE" dirty="0" err="1"/>
              <a:t>dans</a:t>
            </a:r>
            <a:r>
              <a:rPr lang="de-DE" dirty="0"/>
              <a:t> la liste de </a:t>
            </a:r>
            <a:r>
              <a:rPr lang="de-DE" dirty="0" err="1"/>
              <a:t>vos</a:t>
            </a:r>
            <a:r>
              <a:rPr lang="de-DE" dirty="0"/>
              <a:t>  </a:t>
            </a:r>
            <a:r>
              <a:rPr lang="de-DE" dirty="0" err="1"/>
              <a:t>repository</a:t>
            </a:r>
            <a:r>
              <a:rPr lang="de-DE" dirty="0"/>
              <a:t> et </a:t>
            </a:r>
            <a:r>
              <a:rPr lang="de-DE" dirty="0" err="1"/>
              <a:t>vous</a:t>
            </a:r>
            <a:r>
              <a:rPr lang="de-DE" dirty="0"/>
              <a:t> </a:t>
            </a:r>
            <a:r>
              <a:rPr lang="de-DE" dirty="0" err="1"/>
              <a:t>pouvez</a:t>
            </a:r>
            <a:r>
              <a:rPr lang="de-DE" dirty="0"/>
              <a:t> </a:t>
            </a:r>
            <a:r>
              <a:rPr lang="de-DE" dirty="0" err="1"/>
              <a:t>travailler</a:t>
            </a:r>
            <a:r>
              <a:rPr lang="de-DE" dirty="0"/>
              <a:t> dessus </a:t>
            </a:r>
            <a:r>
              <a:rPr lang="de-DE" dirty="0" err="1"/>
              <a:t>comme</a:t>
            </a:r>
            <a:r>
              <a:rPr lang="de-DE" dirty="0"/>
              <a:t> </a:t>
            </a:r>
            <a:r>
              <a:rPr lang="de-DE" dirty="0" err="1"/>
              <a:t>n‘importe</a:t>
            </a:r>
            <a:r>
              <a:rPr lang="de-DE" dirty="0"/>
              <a:t> </a:t>
            </a:r>
            <a:r>
              <a:rPr lang="de-DE" dirty="0" err="1"/>
              <a:t>quel</a:t>
            </a:r>
            <a:r>
              <a:rPr lang="de-DE" dirty="0"/>
              <a:t> </a:t>
            </a:r>
            <a:r>
              <a:rPr lang="de-DE" dirty="0" err="1"/>
              <a:t>autre</a:t>
            </a:r>
            <a:r>
              <a:rPr lang="de-DE" dirty="0"/>
              <a:t> </a:t>
            </a:r>
            <a:r>
              <a:rPr lang="de-DE" dirty="0" err="1"/>
              <a:t>dépot</a:t>
            </a:r>
            <a:r>
              <a:rPr lang="de-DE" dirty="0"/>
              <a:t> </a:t>
            </a:r>
            <a:r>
              <a:rPr lang="de-DE" dirty="0" err="1"/>
              <a:t>distant</a:t>
            </a:r>
            <a:r>
              <a:rPr lang="de-DE" dirty="0"/>
              <a:t>.</a:t>
            </a:r>
          </a:p>
          <a:p>
            <a:r>
              <a:rPr lang="de-DE" dirty="0"/>
              <a:t>Si </a:t>
            </a:r>
            <a:r>
              <a:rPr lang="de-DE" dirty="0" err="1"/>
              <a:t>votre</a:t>
            </a:r>
            <a:r>
              <a:rPr lang="de-DE" dirty="0"/>
              <a:t> </a:t>
            </a:r>
            <a:r>
              <a:rPr lang="de-DE" dirty="0" err="1"/>
              <a:t>dépôt</a:t>
            </a:r>
            <a:r>
              <a:rPr lang="de-DE" dirty="0"/>
              <a:t> </a:t>
            </a:r>
            <a:r>
              <a:rPr lang="de-DE" dirty="0" err="1"/>
              <a:t>distant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i="1" dirty="0" err="1"/>
              <a:t>fork</a:t>
            </a:r>
            <a:r>
              <a:rPr lang="de-DE" dirty="0"/>
              <a:t>, la </a:t>
            </a:r>
            <a:r>
              <a:rPr lang="de-DE" dirty="0" err="1"/>
              <a:t>branche</a:t>
            </a:r>
            <a:r>
              <a:rPr lang="de-DE" dirty="0"/>
              <a:t> </a:t>
            </a:r>
            <a:r>
              <a:rPr lang="de-DE" i="1" dirty="0" err="1"/>
              <a:t>main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il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issu</a:t>
            </a:r>
            <a:r>
              <a:rPr lang="de-DE" dirty="0"/>
              <a:t> </a:t>
            </a:r>
            <a:r>
              <a:rPr lang="de-DE" dirty="0" err="1"/>
              <a:t>apparaitra</a:t>
            </a:r>
            <a:r>
              <a:rPr lang="de-DE" dirty="0"/>
              <a:t> en-dessous du </a:t>
            </a:r>
            <a:r>
              <a:rPr lang="de-DE" dirty="0" err="1"/>
              <a:t>nom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7F15DBE-90F7-44E3-80E5-05CD5847FC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9"/>
          <a:stretch/>
        </p:blipFill>
        <p:spPr>
          <a:xfrm>
            <a:off x="5821960" y="2362518"/>
            <a:ext cx="4434645" cy="9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EF3CE-6EE9-4BF5-A128-13916CEF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: </a:t>
            </a:r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40B319-A2A8-4DCC-9130-F6A2FA4E8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est un logiciel de gestion de versions décentralisé.</a:t>
            </a:r>
          </a:p>
          <a:p>
            <a:r>
              <a:rPr lang="fr-FR" dirty="0"/>
              <a:t>Il s’agit d’un logiciel libre créé par Linus </a:t>
            </a:r>
            <a:r>
              <a:rPr lang="fr-FR" dirty="0" err="1"/>
              <a:t>Torvalds</a:t>
            </a:r>
            <a:r>
              <a:rPr lang="fr-FR" dirty="0"/>
              <a:t> (créateur du noyau Linux) en 2005.</a:t>
            </a:r>
          </a:p>
          <a:p>
            <a:r>
              <a:rPr lang="fr-FR" dirty="0"/>
              <a:t>Il a été pensé pour pouvoir fonctionner de manière décentralisé : il fonctionne en peer-2-peer.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indexe</a:t>
            </a:r>
            <a:r>
              <a:rPr lang="de-DE" dirty="0"/>
              <a:t> </a:t>
            </a:r>
            <a:r>
              <a:rPr lang="de-DE" dirty="0" err="1"/>
              <a:t>les</a:t>
            </a:r>
            <a:r>
              <a:rPr lang="de-DE" dirty="0"/>
              <a:t> </a:t>
            </a:r>
            <a:r>
              <a:rPr lang="de-DE" dirty="0" err="1"/>
              <a:t>fichiers</a:t>
            </a:r>
            <a:r>
              <a:rPr lang="de-DE" dirty="0"/>
              <a:t> </a:t>
            </a:r>
            <a:r>
              <a:rPr lang="de-DE" dirty="0" err="1"/>
              <a:t>d‘après</a:t>
            </a:r>
            <a:r>
              <a:rPr lang="de-DE" dirty="0"/>
              <a:t> </a:t>
            </a:r>
            <a:r>
              <a:rPr lang="de-DE" dirty="0" err="1"/>
              <a:t>leur</a:t>
            </a:r>
            <a:r>
              <a:rPr lang="de-DE" dirty="0"/>
              <a:t> </a:t>
            </a:r>
            <a:r>
              <a:rPr lang="fr-FR" dirty="0"/>
              <a:t>somme</a:t>
            </a:r>
            <a:r>
              <a:rPr lang="de-DE" dirty="0"/>
              <a:t> de </a:t>
            </a:r>
            <a:r>
              <a:rPr lang="de-DE" dirty="0" err="1"/>
              <a:t>contrôle</a:t>
            </a:r>
            <a:r>
              <a:rPr lang="de-DE" dirty="0"/>
              <a:t>.</a:t>
            </a:r>
          </a:p>
          <a:p>
            <a:r>
              <a:rPr lang="de-DE" dirty="0" err="1"/>
              <a:t>Une</a:t>
            </a:r>
            <a:r>
              <a:rPr lang="de-DE" dirty="0"/>
              <a:t> </a:t>
            </a:r>
            <a:r>
              <a:rPr lang="de-DE" dirty="0" err="1"/>
              <a:t>somme</a:t>
            </a:r>
            <a:r>
              <a:rPr lang="de-DE" dirty="0"/>
              <a:t> de </a:t>
            </a:r>
            <a:r>
              <a:rPr lang="de-DE" dirty="0" err="1"/>
              <a:t>contrôle</a:t>
            </a:r>
            <a:r>
              <a:rPr lang="de-DE" dirty="0"/>
              <a:t>, c‘est </a:t>
            </a:r>
            <a:r>
              <a:rPr lang="de-DE" dirty="0" err="1"/>
              <a:t>une</a:t>
            </a:r>
            <a:r>
              <a:rPr lang="de-DE" dirty="0"/>
              <a:t> </a:t>
            </a:r>
            <a:r>
              <a:rPr lang="de-DE" dirty="0" err="1"/>
              <a:t>séquence</a:t>
            </a:r>
            <a:r>
              <a:rPr lang="de-DE" dirty="0"/>
              <a:t> </a:t>
            </a:r>
            <a:r>
              <a:rPr lang="de-DE" dirty="0" err="1"/>
              <a:t>courte</a:t>
            </a:r>
            <a:r>
              <a:rPr lang="de-DE" dirty="0"/>
              <a:t> de </a:t>
            </a:r>
            <a:r>
              <a:rPr lang="de-DE" dirty="0" err="1"/>
              <a:t>données</a:t>
            </a:r>
            <a:r>
              <a:rPr lang="de-DE" dirty="0"/>
              <a:t> </a:t>
            </a:r>
            <a:r>
              <a:rPr lang="de-DE" dirty="0" err="1"/>
              <a:t>numériques</a:t>
            </a:r>
            <a:r>
              <a:rPr lang="de-DE" dirty="0"/>
              <a:t> </a:t>
            </a:r>
            <a:r>
              <a:rPr lang="de-DE" dirty="0" err="1"/>
              <a:t>calculée</a:t>
            </a:r>
            <a:r>
              <a:rPr lang="de-DE" dirty="0"/>
              <a:t> à </a:t>
            </a:r>
            <a:r>
              <a:rPr lang="de-DE" dirty="0" err="1"/>
              <a:t>partir</a:t>
            </a:r>
            <a:r>
              <a:rPr lang="de-DE" dirty="0"/>
              <a:t> </a:t>
            </a:r>
            <a:r>
              <a:rPr lang="de-DE" dirty="0" err="1"/>
              <a:t>d‘un</a:t>
            </a:r>
            <a:r>
              <a:rPr lang="de-DE" dirty="0"/>
              <a:t> bloc de </a:t>
            </a:r>
            <a:r>
              <a:rPr lang="de-DE" dirty="0" err="1"/>
              <a:t>données</a:t>
            </a:r>
            <a:r>
              <a:rPr lang="de-DE" dirty="0"/>
              <a:t> plus </a:t>
            </a:r>
            <a:r>
              <a:rPr lang="de-DE" dirty="0" err="1"/>
              <a:t>important</a:t>
            </a:r>
            <a:r>
              <a:rPr lang="de-DE" dirty="0"/>
              <a:t>.</a:t>
            </a:r>
          </a:p>
          <a:p>
            <a:r>
              <a:rPr lang="de-DE" dirty="0"/>
              <a:t>Si la </a:t>
            </a:r>
            <a:r>
              <a:rPr lang="de-DE" dirty="0" err="1"/>
              <a:t>somme</a:t>
            </a:r>
            <a:r>
              <a:rPr lang="de-DE" dirty="0"/>
              <a:t> de </a:t>
            </a:r>
            <a:r>
              <a:rPr lang="de-DE" dirty="0" err="1"/>
              <a:t>contrôle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différente</a:t>
            </a:r>
            <a:r>
              <a:rPr lang="de-DE" dirty="0"/>
              <a:t>, deux </a:t>
            </a:r>
            <a:r>
              <a:rPr lang="de-DE" dirty="0" err="1"/>
              <a:t>versions</a:t>
            </a:r>
            <a:r>
              <a:rPr lang="de-DE" dirty="0"/>
              <a:t> du fichier </a:t>
            </a:r>
            <a:r>
              <a:rPr lang="de-DE" dirty="0" err="1"/>
              <a:t>sont</a:t>
            </a:r>
            <a:r>
              <a:rPr lang="de-DE" dirty="0"/>
              <a:t> </a:t>
            </a:r>
            <a:r>
              <a:rPr lang="de-DE" dirty="0" err="1"/>
              <a:t>stockées</a:t>
            </a:r>
            <a:r>
              <a:rPr lang="de-DE" dirty="0"/>
              <a:t>.</a:t>
            </a:r>
          </a:p>
          <a:p>
            <a:r>
              <a:rPr lang="de-DE" dirty="0"/>
              <a:t>À </a:t>
            </a:r>
            <a:r>
              <a:rPr lang="de-DE" dirty="0" err="1"/>
              <a:t>l‘origine</a:t>
            </a:r>
            <a:r>
              <a:rPr lang="de-DE" dirty="0"/>
              <a:t>,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s‘utilisait</a:t>
            </a:r>
            <a:r>
              <a:rPr lang="de-DE" dirty="0"/>
              <a:t> </a:t>
            </a:r>
            <a:r>
              <a:rPr lang="de-DE" dirty="0" err="1"/>
              <a:t>uniquement</a:t>
            </a:r>
            <a:r>
              <a:rPr lang="de-DE" dirty="0"/>
              <a:t> en </a:t>
            </a:r>
            <a:r>
              <a:rPr lang="de-DE" dirty="0" err="1"/>
              <a:t>ligne</a:t>
            </a:r>
            <a:r>
              <a:rPr lang="de-DE" dirty="0"/>
              <a:t> de </a:t>
            </a:r>
            <a:r>
              <a:rPr lang="de-DE" dirty="0" err="1"/>
              <a:t>commande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097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6BFDFD8-106F-4C2E-A6D1-19A60372F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516" y="1950770"/>
            <a:ext cx="4972228" cy="295646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1CFEBAE-EA95-4FB5-9AD9-34D6041D3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57" y="1950770"/>
            <a:ext cx="4972229" cy="295646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4C58ACC-1702-49E5-BDF1-3B5069B37704}"/>
              </a:ext>
            </a:extLst>
          </p:cNvPr>
          <p:cNvSpPr txBox="1"/>
          <p:nvPr/>
        </p:nvSpPr>
        <p:spPr>
          <a:xfrm>
            <a:off x="873516" y="5058559"/>
            <a:ext cx="497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Figure 1 : </a:t>
            </a:r>
            <a:r>
              <a:rPr lang="de-DE" sz="1200" dirty="0" err="1"/>
              <a:t>Problème</a:t>
            </a:r>
            <a:r>
              <a:rPr lang="de-DE" sz="1200" dirty="0"/>
              <a:t> du </a:t>
            </a:r>
            <a:r>
              <a:rPr lang="de-DE" sz="1200" dirty="0" err="1"/>
              <a:t>versionnage</a:t>
            </a:r>
            <a:r>
              <a:rPr lang="de-DE" sz="1200" dirty="0"/>
              <a:t>. Source : https://perso.liris.cnrs.fr/pierre-antoine.champin/enseignement/intro-git/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054F37B-E6FF-4F44-9257-2C644A9ABB10}"/>
              </a:ext>
            </a:extLst>
          </p:cNvPr>
          <p:cNvSpPr txBox="1"/>
          <p:nvPr/>
        </p:nvSpPr>
        <p:spPr>
          <a:xfrm>
            <a:off x="6346256" y="5058559"/>
            <a:ext cx="497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Figure 2 : </a:t>
            </a:r>
            <a:r>
              <a:rPr lang="de-DE" sz="1200" dirty="0" err="1"/>
              <a:t>Problème</a:t>
            </a:r>
            <a:r>
              <a:rPr lang="de-DE" sz="1200" dirty="0"/>
              <a:t> du </a:t>
            </a:r>
            <a:r>
              <a:rPr lang="de-DE" sz="1200" dirty="0" err="1"/>
              <a:t>versionnage</a:t>
            </a:r>
            <a:r>
              <a:rPr lang="de-DE" sz="1200" dirty="0"/>
              <a:t>. Source : https://perso.liris.cnrs.fr/pierre-antoine.champin/enseignement/intro-git/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41811EA-16D9-4766-B4CF-7A8529A8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Quelles </a:t>
            </a:r>
            <a:r>
              <a:rPr lang="de-DE" dirty="0" err="1"/>
              <a:t>problématiques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permet-il</a:t>
            </a:r>
            <a:r>
              <a:rPr lang="de-DE" dirty="0"/>
              <a:t> de </a:t>
            </a:r>
            <a:r>
              <a:rPr lang="de-DE" dirty="0" err="1"/>
              <a:t>résoudre</a:t>
            </a:r>
            <a:r>
              <a:rPr lang="de-DE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16326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F1B4A-8BA3-4580-AC8C-A330EFD7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Dépôt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et </a:t>
            </a:r>
            <a:r>
              <a:rPr lang="de-DE" dirty="0" err="1"/>
              <a:t>dépôt</a:t>
            </a:r>
            <a:r>
              <a:rPr lang="de-DE" dirty="0"/>
              <a:t> </a:t>
            </a:r>
            <a:r>
              <a:rPr lang="de-DE" dirty="0" err="1"/>
              <a:t>distant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29B2-05BD-4485-893A-21DF1EAF7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5288"/>
            <a:ext cx="4665957" cy="3524251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Les</a:t>
            </a:r>
            <a:r>
              <a:rPr lang="de-DE" dirty="0"/>
              <a:t> </a:t>
            </a:r>
            <a:r>
              <a:rPr lang="de-DE" dirty="0" err="1"/>
              <a:t>dépôts</a:t>
            </a:r>
            <a:r>
              <a:rPr lang="de-DE" dirty="0"/>
              <a:t> </a:t>
            </a:r>
            <a:r>
              <a:rPr lang="de-DE" dirty="0" err="1"/>
              <a:t>locaux</a:t>
            </a:r>
            <a:r>
              <a:rPr lang="de-DE" dirty="0"/>
              <a:t> </a:t>
            </a:r>
            <a:r>
              <a:rPr lang="de-DE" dirty="0" err="1"/>
              <a:t>sont</a:t>
            </a:r>
            <a:r>
              <a:rPr lang="de-DE" dirty="0"/>
              <a:t> des </a:t>
            </a:r>
            <a:r>
              <a:rPr lang="de-DE" dirty="0" err="1"/>
              <a:t>images</a:t>
            </a:r>
            <a:r>
              <a:rPr lang="de-DE" dirty="0"/>
              <a:t> du </a:t>
            </a:r>
            <a:r>
              <a:rPr lang="de-DE" dirty="0" err="1"/>
              <a:t>dépôt</a:t>
            </a:r>
            <a:r>
              <a:rPr lang="de-DE" dirty="0"/>
              <a:t> </a:t>
            </a:r>
            <a:r>
              <a:rPr lang="de-DE" dirty="0" err="1"/>
              <a:t>distant</a:t>
            </a:r>
            <a:r>
              <a:rPr lang="de-DE" dirty="0"/>
              <a:t>. Le plus </a:t>
            </a:r>
            <a:r>
              <a:rPr lang="de-DE" dirty="0" err="1"/>
              <a:t>souvent</a:t>
            </a:r>
            <a:r>
              <a:rPr lang="de-DE" dirty="0"/>
              <a:t>, </a:t>
            </a:r>
            <a:r>
              <a:rPr lang="de-DE" dirty="0" err="1"/>
              <a:t>ce</a:t>
            </a:r>
            <a:r>
              <a:rPr lang="de-DE" dirty="0"/>
              <a:t> </a:t>
            </a:r>
            <a:r>
              <a:rPr lang="de-DE" dirty="0" err="1"/>
              <a:t>sont</a:t>
            </a:r>
            <a:r>
              <a:rPr lang="de-DE" dirty="0"/>
              <a:t> </a:t>
            </a:r>
            <a:r>
              <a:rPr lang="de-DE" dirty="0" err="1"/>
              <a:t>sur</a:t>
            </a:r>
            <a:r>
              <a:rPr lang="de-DE" dirty="0"/>
              <a:t> </a:t>
            </a:r>
            <a:r>
              <a:rPr lang="de-DE" dirty="0" err="1"/>
              <a:t>ces</a:t>
            </a:r>
            <a:r>
              <a:rPr lang="de-DE" dirty="0"/>
              <a:t> </a:t>
            </a:r>
            <a:r>
              <a:rPr lang="de-DE" dirty="0" err="1"/>
              <a:t>dépôts</a:t>
            </a:r>
            <a:r>
              <a:rPr lang="de-DE" dirty="0"/>
              <a:t> </a:t>
            </a:r>
            <a:r>
              <a:rPr lang="de-DE" dirty="0" err="1"/>
              <a:t>locaux</a:t>
            </a:r>
            <a:r>
              <a:rPr lang="de-DE" dirty="0"/>
              <a:t> </a:t>
            </a:r>
            <a:r>
              <a:rPr lang="de-DE" dirty="0" err="1"/>
              <a:t>qu‘on</a:t>
            </a:r>
            <a:r>
              <a:rPr lang="de-DE" dirty="0"/>
              <a:t> </a:t>
            </a:r>
            <a:r>
              <a:rPr lang="de-DE" dirty="0" err="1"/>
              <a:t>travaille</a:t>
            </a:r>
            <a:r>
              <a:rPr lang="de-DE" dirty="0"/>
              <a:t>.</a:t>
            </a:r>
          </a:p>
          <a:p>
            <a:r>
              <a:rPr lang="de-DE" dirty="0"/>
              <a:t>On </a:t>
            </a:r>
            <a:r>
              <a:rPr lang="de-DE" dirty="0" err="1"/>
              <a:t>peut</a:t>
            </a:r>
            <a:r>
              <a:rPr lang="de-DE" dirty="0"/>
              <a:t> </a:t>
            </a:r>
            <a:r>
              <a:rPr lang="de-DE" dirty="0" err="1"/>
              <a:t>mettre</a:t>
            </a:r>
            <a:r>
              <a:rPr lang="de-DE" dirty="0"/>
              <a:t> à jour </a:t>
            </a:r>
            <a:r>
              <a:rPr lang="de-DE" dirty="0" err="1"/>
              <a:t>son</a:t>
            </a:r>
            <a:r>
              <a:rPr lang="de-DE" dirty="0"/>
              <a:t> </a:t>
            </a:r>
            <a:r>
              <a:rPr lang="de-DE" dirty="0" err="1"/>
              <a:t>dépôt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depuis</a:t>
            </a:r>
            <a:r>
              <a:rPr lang="de-DE" dirty="0"/>
              <a:t>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dépôt</a:t>
            </a:r>
            <a:r>
              <a:rPr lang="de-DE" dirty="0"/>
              <a:t> </a:t>
            </a:r>
            <a:r>
              <a:rPr lang="de-DE" dirty="0" err="1"/>
              <a:t>distant</a:t>
            </a:r>
            <a:r>
              <a:rPr lang="de-DE" dirty="0"/>
              <a:t>, et </a:t>
            </a:r>
            <a:r>
              <a:rPr lang="de-DE" dirty="0" err="1"/>
              <a:t>inversement</a:t>
            </a:r>
            <a:r>
              <a:rPr lang="de-DE" dirty="0"/>
              <a:t>.</a:t>
            </a:r>
          </a:p>
          <a:p>
            <a:r>
              <a:rPr lang="de-DE" dirty="0"/>
              <a:t>Cela </a:t>
            </a:r>
            <a:r>
              <a:rPr lang="de-DE" dirty="0" err="1"/>
              <a:t>permet</a:t>
            </a:r>
            <a:r>
              <a:rPr lang="de-DE" dirty="0"/>
              <a:t> à </a:t>
            </a:r>
            <a:r>
              <a:rPr lang="de-DE" dirty="0" err="1"/>
              <a:t>plusieurs</a:t>
            </a:r>
            <a:r>
              <a:rPr lang="de-DE" dirty="0"/>
              <a:t> </a:t>
            </a:r>
            <a:r>
              <a:rPr lang="de-DE" dirty="0" err="1"/>
              <a:t>individus</a:t>
            </a:r>
            <a:r>
              <a:rPr lang="de-DE" dirty="0"/>
              <a:t> de </a:t>
            </a:r>
            <a:r>
              <a:rPr lang="de-DE" dirty="0" err="1"/>
              <a:t>travailler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sur</a:t>
            </a:r>
            <a:r>
              <a:rPr lang="de-DE" dirty="0"/>
              <a:t>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même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tout</a:t>
            </a:r>
            <a:r>
              <a:rPr lang="de-DE" dirty="0"/>
              <a:t> en </a:t>
            </a:r>
            <a:r>
              <a:rPr lang="de-DE" dirty="0" err="1"/>
              <a:t>sachant</a:t>
            </a:r>
            <a:r>
              <a:rPr lang="de-DE" dirty="0"/>
              <a:t> </a:t>
            </a:r>
            <a:r>
              <a:rPr lang="de-DE" dirty="0" err="1"/>
              <a:t>qui</a:t>
            </a:r>
            <a:r>
              <a:rPr lang="de-DE" dirty="0"/>
              <a:t> a fait </a:t>
            </a:r>
            <a:r>
              <a:rPr lang="de-DE" dirty="0" err="1"/>
              <a:t>quoi</a:t>
            </a:r>
            <a:r>
              <a:rPr lang="de-DE" dirty="0"/>
              <a:t>.</a:t>
            </a:r>
          </a:p>
          <a:p>
            <a:r>
              <a:rPr lang="de-DE" dirty="0"/>
              <a:t>Bien </a:t>
            </a:r>
            <a:r>
              <a:rPr lang="de-DE" dirty="0" err="1"/>
              <a:t>sûr</a:t>
            </a:r>
            <a:r>
              <a:rPr lang="de-DE" dirty="0"/>
              <a:t> </a:t>
            </a:r>
            <a:r>
              <a:rPr lang="de-DE" dirty="0" err="1"/>
              <a:t>cela</a:t>
            </a:r>
            <a:r>
              <a:rPr lang="de-DE" dirty="0"/>
              <a:t> </a:t>
            </a:r>
            <a:r>
              <a:rPr lang="de-DE" dirty="0" err="1"/>
              <a:t>sous</a:t>
            </a:r>
            <a:r>
              <a:rPr lang="de-DE" dirty="0"/>
              <a:t>-entend d‘être </a:t>
            </a:r>
            <a:r>
              <a:rPr lang="de-DE" dirty="0" err="1"/>
              <a:t>discipliné</a:t>
            </a:r>
            <a:r>
              <a:rPr lang="de-DE" dirty="0"/>
              <a:t> </a:t>
            </a:r>
            <a:r>
              <a:rPr lang="de-DE" dirty="0" err="1"/>
              <a:t>car</a:t>
            </a:r>
            <a:r>
              <a:rPr lang="de-DE" dirty="0"/>
              <a:t> </a:t>
            </a:r>
            <a:r>
              <a:rPr lang="de-DE" dirty="0" err="1"/>
              <a:t>il</a:t>
            </a:r>
            <a:r>
              <a:rPr lang="de-DE" dirty="0"/>
              <a:t> </a:t>
            </a:r>
            <a:r>
              <a:rPr lang="de-DE" dirty="0" err="1"/>
              <a:t>faut</a:t>
            </a:r>
            <a:r>
              <a:rPr lang="de-DE" dirty="0"/>
              <a:t> </a:t>
            </a:r>
            <a:r>
              <a:rPr lang="de-DE" dirty="0" err="1"/>
              <a:t>veiller</a:t>
            </a:r>
            <a:r>
              <a:rPr lang="de-DE" dirty="0"/>
              <a:t> à </a:t>
            </a:r>
            <a:r>
              <a:rPr lang="de-DE" dirty="0" err="1"/>
              <a:t>mettre</a:t>
            </a:r>
            <a:r>
              <a:rPr lang="de-DE" dirty="0"/>
              <a:t> à jour </a:t>
            </a:r>
            <a:r>
              <a:rPr lang="de-DE" dirty="0" err="1"/>
              <a:t>son</a:t>
            </a:r>
            <a:r>
              <a:rPr lang="de-DE" dirty="0"/>
              <a:t> </a:t>
            </a:r>
            <a:r>
              <a:rPr lang="de-DE" dirty="0" err="1"/>
              <a:t>dépôt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à </a:t>
            </a:r>
            <a:r>
              <a:rPr lang="de-DE" dirty="0" err="1"/>
              <a:t>chaque</a:t>
            </a:r>
            <a:r>
              <a:rPr lang="de-DE" dirty="0"/>
              <a:t> </a:t>
            </a:r>
            <a:r>
              <a:rPr lang="de-DE" dirty="0" err="1"/>
              <a:t>nouvelle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de </a:t>
            </a:r>
            <a:r>
              <a:rPr lang="de-DE" dirty="0" err="1"/>
              <a:t>travail</a:t>
            </a:r>
            <a:r>
              <a:rPr lang="de-DE" dirty="0"/>
              <a:t> et </a:t>
            </a:r>
            <a:r>
              <a:rPr lang="de-DE" dirty="0" err="1"/>
              <a:t>et</a:t>
            </a:r>
            <a:r>
              <a:rPr lang="de-DE" dirty="0"/>
              <a:t> </a:t>
            </a:r>
            <a:r>
              <a:rPr lang="de-DE" dirty="0" err="1"/>
              <a:t>mettre</a:t>
            </a:r>
            <a:r>
              <a:rPr lang="de-DE" dirty="0"/>
              <a:t> à jour le </a:t>
            </a:r>
            <a:r>
              <a:rPr lang="de-DE" dirty="0" err="1"/>
              <a:t>dépôt</a:t>
            </a:r>
            <a:r>
              <a:rPr lang="de-DE" dirty="0"/>
              <a:t> </a:t>
            </a:r>
            <a:r>
              <a:rPr lang="de-DE" dirty="0" err="1"/>
              <a:t>distant</a:t>
            </a:r>
            <a:r>
              <a:rPr lang="de-DE" dirty="0"/>
              <a:t> lorsau4‘on a </a:t>
            </a:r>
            <a:r>
              <a:rPr lang="de-DE" dirty="0" err="1"/>
              <a:t>effectué</a:t>
            </a:r>
            <a:r>
              <a:rPr lang="de-DE" dirty="0"/>
              <a:t> des </a:t>
            </a:r>
            <a:r>
              <a:rPr lang="de-DE" dirty="0" err="1"/>
              <a:t>modifications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705DB1-6812-4B0F-BA1B-BADA3D27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916" y="2095289"/>
            <a:ext cx="5953125" cy="35242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501FA69-D06E-44DC-9176-5E3FFB7DA738}"/>
              </a:ext>
            </a:extLst>
          </p:cNvPr>
          <p:cNvSpPr txBox="1"/>
          <p:nvPr/>
        </p:nvSpPr>
        <p:spPr>
          <a:xfrm>
            <a:off x="6126480" y="5619539"/>
            <a:ext cx="497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Figure 3 : </a:t>
            </a:r>
            <a:r>
              <a:rPr lang="de-DE" sz="1200" dirty="0" err="1"/>
              <a:t>Dépot</a:t>
            </a:r>
            <a:r>
              <a:rPr lang="de-DE" sz="1200" dirty="0"/>
              <a:t> </a:t>
            </a:r>
            <a:r>
              <a:rPr lang="de-DE" sz="1200" dirty="0" err="1"/>
              <a:t>distant</a:t>
            </a:r>
            <a:r>
              <a:rPr lang="de-DE" sz="1200" dirty="0"/>
              <a:t> et </a:t>
            </a:r>
            <a:r>
              <a:rPr lang="de-DE" sz="1200" dirty="0" err="1"/>
              <a:t>dépôts</a:t>
            </a:r>
            <a:r>
              <a:rPr lang="de-DE" sz="1200" dirty="0"/>
              <a:t> </a:t>
            </a:r>
            <a:r>
              <a:rPr lang="de-DE" sz="1200" dirty="0" err="1"/>
              <a:t>locaux</a:t>
            </a:r>
            <a:r>
              <a:rPr lang="de-DE" sz="1200" dirty="0"/>
              <a:t>. Source : https://web.cs.swarthmore.edu/~adanner/cs40/f14/git.php</a:t>
            </a:r>
          </a:p>
        </p:txBody>
      </p:sp>
    </p:spTree>
    <p:extLst>
      <p:ext uri="{BB962C8B-B14F-4D97-AF65-F5344CB8AC3E}">
        <p14:creationId xmlns:p14="http://schemas.microsoft.com/office/powerpoint/2010/main" val="300834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32B17-2F00-42FA-B6FB-B9E1A4A9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</a:t>
            </a:r>
            <a:r>
              <a:rPr lang="de-DE" dirty="0"/>
              <a:t> </a:t>
            </a:r>
            <a:r>
              <a:rPr lang="de-DE" dirty="0" err="1"/>
              <a:t>trois</a:t>
            </a:r>
            <a:r>
              <a:rPr lang="de-DE" dirty="0"/>
              <a:t> </a:t>
            </a:r>
            <a:r>
              <a:rPr lang="de-DE" dirty="0" err="1"/>
              <a:t>tapes</a:t>
            </a:r>
            <a:r>
              <a:rPr lang="de-DE" dirty="0"/>
              <a:t> de </a:t>
            </a:r>
            <a:r>
              <a:rPr lang="de-DE" dirty="0" err="1"/>
              <a:t>traitement</a:t>
            </a:r>
            <a:endParaRPr lang="de-DE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6257A953-08AC-4B7C-B225-B89E91798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1591" y="2120184"/>
            <a:ext cx="4753764" cy="3354080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4F031C1-1A2A-40C9-B70A-E4CA7E92DC1E}"/>
              </a:ext>
            </a:extLst>
          </p:cNvPr>
          <p:cNvSpPr txBox="1"/>
          <p:nvPr/>
        </p:nvSpPr>
        <p:spPr>
          <a:xfrm>
            <a:off x="5992358" y="5731406"/>
            <a:ext cx="497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Figure 4 : </a:t>
            </a:r>
            <a:r>
              <a:rPr lang="de-DE" sz="1200" dirty="0" err="1"/>
              <a:t>Fonctionnement</a:t>
            </a:r>
            <a:r>
              <a:rPr lang="de-DE" sz="1200" dirty="0"/>
              <a:t> de </a:t>
            </a:r>
            <a:r>
              <a:rPr lang="de-DE" sz="1200" dirty="0" err="1"/>
              <a:t>Git</a:t>
            </a:r>
            <a:r>
              <a:rPr lang="de-DE" sz="1200" dirty="0"/>
              <a:t>. Source : https://perso.liris.cnrs.fr/pierre-antoine.champin/enseignement/intro-git/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F09EBF14-1EC2-4939-A3A5-45A1A450A02D}"/>
              </a:ext>
            </a:extLst>
          </p:cNvPr>
          <p:cNvSpPr txBox="1">
            <a:spLocks/>
          </p:cNvSpPr>
          <p:nvPr/>
        </p:nvSpPr>
        <p:spPr>
          <a:xfrm>
            <a:off x="917194" y="2608976"/>
            <a:ext cx="4824794" cy="29856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Trois </a:t>
            </a:r>
            <a:r>
              <a:rPr lang="de-DE" dirty="0" err="1"/>
              <a:t>étapes</a:t>
            </a:r>
            <a:r>
              <a:rPr lang="de-DE" dirty="0"/>
              <a:t> de </a:t>
            </a:r>
            <a:r>
              <a:rPr lang="de-DE" dirty="0" err="1"/>
              <a:t>traitement</a:t>
            </a:r>
            <a:r>
              <a:rPr lang="de-DE" dirty="0"/>
              <a:t> </a:t>
            </a:r>
            <a:r>
              <a:rPr lang="de-DE" dirty="0" err="1"/>
              <a:t>sur</a:t>
            </a:r>
            <a:r>
              <a:rPr lang="de-DE" dirty="0"/>
              <a:t> le </a:t>
            </a:r>
            <a:r>
              <a:rPr lang="de-DE" dirty="0" err="1"/>
              <a:t>dépot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:</a:t>
            </a:r>
          </a:p>
          <a:p>
            <a:pPr lvl="1"/>
            <a:r>
              <a:rPr lang="de-DE" i="1" dirty="0"/>
              <a:t>Working </a:t>
            </a:r>
            <a:r>
              <a:rPr lang="de-DE" i="1" dirty="0" err="1"/>
              <a:t>directory</a:t>
            </a:r>
            <a:r>
              <a:rPr lang="de-DE" dirty="0"/>
              <a:t> : </a:t>
            </a:r>
            <a:r>
              <a:rPr lang="de-DE" dirty="0" err="1"/>
              <a:t>copie</a:t>
            </a:r>
            <a:r>
              <a:rPr lang="de-DE" dirty="0"/>
              <a:t> de </a:t>
            </a:r>
            <a:r>
              <a:rPr lang="de-DE" dirty="0" err="1"/>
              <a:t>travail</a:t>
            </a:r>
            <a:r>
              <a:rPr lang="de-DE" dirty="0"/>
              <a:t>. On </a:t>
            </a:r>
            <a:r>
              <a:rPr lang="de-DE" dirty="0" err="1"/>
              <a:t>travaille</a:t>
            </a:r>
            <a:r>
              <a:rPr lang="de-DE" dirty="0"/>
              <a:t> </a:t>
            </a:r>
            <a:r>
              <a:rPr lang="de-DE" dirty="0" err="1"/>
              <a:t>sur</a:t>
            </a:r>
            <a:r>
              <a:rPr lang="de-DE" dirty="0"/>
              <a:t> nos </a:t>
            </a:r>
            <a:r>
              <a:rPr lang="de-DE" dirty="0" err="1"/>
              <a:t>fichiers</a:t>
            </a:r>
            <a:r>
              <a:rPr lang="de-DE" dirty="0"/>
              <a:t>.</a:t>
            </a:r>
          </a:p>
          <a:p>
            <a:pPr lvl="1"/>
            <a:r>
              <a:rPr lang="de-DE" i="1" dirty="0" err="1"/>
              <a:t>Staging</a:t>
            </a:r>
            <a:r>
              <a:rPr lang="de-DE" i="1" dirty="0"/>
              <a:t> </a:t>
            </a:r>
            <a:r>
              <a:rPr lang="de-DE" i="1" dirty="0" err="1"/>
              <a:t>area</a:t>
            </a:r>
            <a:r>
              <a:rPr lang="de-DE" dirty="0"/>
              <a:t> : </a:t>
            </a:r>
            <a:r>
              <a:rPr lang="de-DE" dirty="0" err="1"/>
              <a:t>index</a:t>
            </a:r>
            <a:r>
              <a:rPr lang="de-DE" dirty="0"/>
              <a:t>. On </a:t>
            </a:r>
            <a:r>
              <a:rPr lang="de-DE" dirty="0" err="1"/>
              <a:t>ajoute</a:t>
            </a:r>
            <a:r>
              <a:rPr lang="de-DE" dirty="0"/>
              <a:t> </a:t>
            </a:r>
            <a:r>
              <a:rPr lang="de-DE" dirty="0" err="1"/>
              <a:t>les</a:t>
            </a:r>
            <a:r>
              <a:rPr lang="de-DE" dirty="0"/>
              <a:t> </a:t>
            </a:r>
            <a:r>
              <a:rPr lang="de-DE" dirty="0" err="1"/>
              <a:t>fichiers</a:t>
            </a:r>
            <a:r>
              <a:rPr lang="de-DE" dirty="0"/>
              <a:t> </a:t>
            </a:r>
            <a:r>
              <a:rPr lang="de-DE" dirty="0" err="1"/>
              <a:t>souhaités</a:t>
            </a:r>
            <a:r>
              <a:rPr lang="de-DE" dirty="0"/>
              <a:t> à </a:t>
            </a:r>
            <a:r>
              <a:rPr lang="de-DE" dirty="0" err="1"/>
              <a:t>ce</a:t>
            </a:r>
            <a:r>
              <a:rPr lang="de-DE" dirty="0"/>
              <a:t>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va</a:t>
            </a:r>
            <a:r>
              <a:rPr lang="de-DE" dirty="0"/>
              <a:t> </a:t>
            </a:r>
            <a:r>
              <a:rPr lang="de-DE" dirty="0" err="1"/>
              <a:t>être</a:t>
            </a:r>
            <a:r>
              <a:rPr lang="de-DE" dirty="0"/>
              <a:t> </a:t>
            </a:r>
            <a:r>
              <a:rPr lang="de-DE" dirty="0" err="1"/>
              <a:t>archivé</a:t>
            </a:r>
            <a:r>
              <a:rPr lang="de-DE" dirty="0"/>
              <a:t>.</a:t>
            </a:r>
          </a:p>
          <a:p>
            <a:pPr lvl="1"/>
            <a:r>
              <a:rPr lang="de-DE" i="1" dirty="0" err="1"/>
              <a:t>Git</a:t>
            </a:r>
            <a:r>
              <a:rPr lang="de-DE" i="1" dirty="0"/>
              <a:t> </a:t>
            </a:r>
            <a:r>
              <a:rPr lang="de-DE" i="1" dirty="0" err="1"/>
              <a:t>repository</a:t>
            </a:r>
            <a:r>
              <a:rPr lang="de-DE" dirty="0"/>
              <a:t> : </a:t>
            </a:r>
            <a:r>
              <a:rPr lang="de-DE" dirty="0" err="1"/>
              <a:t>dépôt</a:t>
            </a:r>
            <a:r>
              <a:rPr lang="de-DE" dirty="0"/>
              <a:t>. On </a:t>
            </a:r>
            <a:r>
              <a:rPr lang="de-DE" dirty="0" err="1"/>
              <a:t>archive</a:t>
            </a:r>
            <a:r>
              <a:rPr lang="de-DE" dirty="0"/>
              <a:t>.</a:t>
            </a:r>
          </a:p>
          <a:p>
            <a:r>
              <a:rPr lang="de-DE" dirty="0"/>
              <a:t>On </a:t>
            </a:r>
            <a:r>
              <a:rPr lang="de-DE" dirty="0" err="1"/>
              <a:t>peut</a:t>
            </a:r>
            <a:r>
              <a:rPr lang="de-DE" dirty="0"/>
              <a:t> </a:t>
            </a:r>
            <a:r>
              <a:rPr lang="de-DE" dirty="0" err="1"/>
              <a:t>ensuite</a:t>
            </a:r>
            <a:r>
              <a:rPr lang="de-DE" dirty="0"/>
              <a:t> </a:t>
            </a:r>
            <a:r>
              <a:rPr lang="de-DE" dirty="0" err="1"/>
              <a:t>publier</a:t>
            </a:r>
            <a:r>
              <a:rPr lang="de-DE" dirty="0"/>
              <a:t> nos </a:t>
            </a:r>
            <a:r>
              <a:rPr lang="de-DE" dirty="0" err="1"/>
              <a:t>modifications</a:t>
            </a:r>
            <a:r>
              <a:rPr lang="de-DE" dirty="0"/>
              <a:t> </a:t>
            </a:r>
            <a:r>
              <a:rPr lang="de-DE" dirty="0" err="1"/>
              <a:t>effectuées</a:t>
            </a:r>
            <a:r>
              <a:rPr lang="de-DE" dirty="0"/>
              <a:t> en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sur</a:t>
            </a:r>
            <a:r>
              <a:rPr lang="de-DE" dirty="0"/>
              <a:t> le </a:t>
            </a:r>
            <a:r>
              <a:rPr lang="de-DE" dirty="0" err="1"/>
              <a:t>dépôt</a:t>
            </a:r>
            <a:r>
              <a:rPr lang="de-DE" dirty="0"/>
              <a:t> </a:t>
            </a:r>
            <a:r>
              <a:rPr lang="de-DE" dirty="0" err="1"/>
              <a:t>distant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37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A7079-1BAC-4737-B478-8C419CD4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: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9381A0-B66A-48E1-BD10-4C381C9D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web d‘</a:t>
            </a:r>
            <a:r>
              <a:rPr lang="fr-FR" dirty="0"/>
              <a:t>hébergement</a:t>
            </a:r>
            <a:r>
              <a:rPr lang="de-DE" dirty="0"/>
              <a:t> et de </a:t>
            </a:r>
            <a:r>
              <a:rPr lang="de-DE" dirty="0" err="1"/>
              <a:t>développement</a:t>
            </a:r>
            <a:r>
              <a:rPr lang="de-DE" dirty="0"/>
              <a:t> de </a:t>
            </a:r>
            <a:r>
              <a:rPr lang="de-DE" dirty="0" err="1"/>
              <a:t>logiciels</a:t>
            </a:r>
            <a:r>
              <a:rPr lang="de-DE" dirty="0"/>
              <a:t> </a:t>
            </a:r>
            <a:r>
              <a:rPr lang="de-DE" dirty="0" err="1"/>
              <a:t>lancé</a:t>
            </a:r>
            <a:r>
              <a:rPr lang="de-DE" dirty="0"/>
              <a:t> en 2008.</a:t>
            </a:r>
          </a:p>
          <a:p>
            <a:r>
              <a:rPr lang="de-DE" dirty="0"/>
              <a:t>Il </a:t>
            </a:r>
            <a:r>
              <a:rPr lang="de-DE" dirty="0" err="1"/>
              <a:t>permet</a:t>
            </a:r>
            <a:r>
              <a:rPr lang="de-DE" dirty="0"/>
              <a:t> de </a:t>
            </a:r>
            <a:r>
              <a:rPr lang="de-DE" dirty="0" err="1"/>
              <a:t>travailler</a:t>
            </a:r>
            <a:r>
              <a:rPr lang="de-DE" dirty="0"/>
              <a:t> à </a:t>
            </a:r>
            <a:r>
              <a:rPr lang="de-DE" dirty="0" err="1"/>
              <a:t>partir</a:t>
            </a:r>
            <a:r>
              <a:rPr lang="de-DE" dirty="0"/>
              <a:t> de </a:t>
            </a:r>
            <a:r>
              <a:rPr lang="de-DE" dirty="0" err="1"/>
              <a:t>plusieurs</a:t>
            </a:r>
            <a:r>
              <a:rPr lang="de-DE" dirty="0"/>
              <a:t> </a:t>
            </a:r>
            <a:r>
              <a:rPr lang="de-DE" dirty="0" err="1"/>
              <a:t>dépôts</a:t>
            </a:r>
            <a:r>
              <a:rPr lang="de-DE" dirty="0"/>
              <a:t> </a:t>
            </a:r>
            <a:r>
              <a:rPr lang="de-DE" dirty="0" err="1"/>
              <a:t>locaux</a:t>
            </a:r>
            <a:r>
              <a:rPr lang="de-DE" dirty="0"/>
              <a:t> et </a:t>
            </a:r>
            <a:r>
              <a:rPr lang="de-DE" dirty="0" err="1"/>
              <a:t>distants</a:t>
            </a:r>
            <a:r>
              <a:rPr lang="de-DE" dirty="0"/>
              <a:t> et </a:t>
            </a:r>
            <a:r>
              <a:rPr lang="de-DE" dirty="0" err="1"/>
              <a:t>sert</a:t>
            </a:r>
            <a:r>
              <a:rPr lang="de-DE" dirty="0"/>
              <a:t> à </a:t>
            </a:r>
            <a:r>
              <a:rPr lang="de-DE" dirty="0" err="1"/>
              <a:t>harmoniser</a:t>
            </a:r>
            <a:r>
              <a:rPr lang="de-DE" dirty="0"/>
              <a:t> </a:t>
            </a:r>
            <a:r>
              <a:rPr lang="de-DE" dirty="0" err="1"/>
              <a:t>les</a:t>
            </a:r>
            <a:r>
              <a:rPr lang="de-DE" dirty="0"/>
              <a:t> </a:t>
            </a:r>
            <a:r>
              <a:rPr lang="de-DE" dirty="0" err="1"/>
              <a:t>efforts</a:t>
            </a:r>
            <a:r>
              <a:rPr lang="de-DE" dirty="0"/>
              <a:t> des </a:t>
            </a:r>
            <a:r>
              <a:rPr lang="de-DE" dirty="0" err="1"/>
              <a:t>équipes</a:t>
            </a:r>
            <a:r>
              <a:rPr lang="de-DE" dirty="0"/>
              <a:t> de </a:t>
            </a:r>
            <a:r>
              <a:rPr lang="de-DE" dirty="0" err="1"/>
              <a:t>développement</a:t>
            </a:r>
            <a:r>
              <a:rPr lang="de-DE" dirty="0"/>
              <a:t>.</a:t>
            </a:r>
          </a:p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prend</a:t>
            </a:r>
            <a:r>
              <a:rPr lang="de-DE" dirty="0"/>
              <a:t> en </a:t>
            </a:r>
            <a:r>
              <a:rPr lang="de-DE" dirty="0" err="1"/>
              <a:t>charge</a:t>
            </a:r>
            <a:r>
              <a:rPr lang="de-DE" dirty="0"/>
              <a:t> </a:t>
            </a:r>
            <a:r>
              <a:rPr lang="de-DE" dirty="0" err="1"/>
              <a:t>l‘aspect</a:t>
            </a:r>
            <a:r>
              <a:rPr lang="de-DE" dirty="0"/>
              <a:t> „</a:t>
            </a:r>
            <a:r>
              <a:rPr lang="de-DE" dirty="0" err="1"/>
              <a:t>dépôt</a:t>
            </a:r>
            <a:r>
              <a:rPr lang="de-DE" dirty="0"/>
              <a:t> </a:t>
            </a:r>
            <a:r>
              <a:rPr lang="de-DE" dirty="0" err="1"/>
              <a:t>distant</a:t>
            </a:r>
            <a:r>
              <a:rPr lang="de-DE" dirty="0"/>
              <a:t>“ de </a:t>
            </a:r>
            <a:r>
              <a:rPr lang="de-DE" dirty="0" err="1"/>
              <a:t>Git</a:t>
            </a:r>
            <a:r>
              <a:rPr lang="de-DE" dirty="0"/>
              <a:t> et </a:t>
            </a:r>
            <a:r>
              <a:rPr lang="de-DE" dirty="0" err="1"/>
              <a:t>propose</a:t>
            </a:r>
            <a:r>
              <a:rPr lang="de-DE" dirty="0"/>
              <a:t> de multiple </a:t>
            </a:r>
            <a:r>
              <a:rPr lang="de-DE" dirty="0" err="1"/>
              <a:t>outils</a:t>
            </a:r>
            <a:r>
              <a:rPr lang="de-DE" dirty="0"/>
              <a:t>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facilitent</a:t>
            </a:r>
            <a:r>
              <a:rPr lang="de-DE" dirty="0"/>
              <a:t> le </a:t>
            </a:r>
            <a:r>
              <a:rPr lang="de-DE" dirty="0" err="1"/>
              <a:t>travail</a:t>
            </a:r>
            <a:r>
              <a:rPr lang="de-DE" dirty="0"/>
              <a:t> en </a:t>
            </a:r>
            <a:r>
              <a:rPr lang="de-DE" dirty="0" err="1"/>
              <a:t>groupe</a:t>
            </a:r>
            <a:r>
              <a:rPr lang="de-DE" dirty="0"/>
              <a:t>.</a:t>
            </a:r>
          </a:p>
          <a:p>
            <a:r>
              <a:rPr lang="de-DE" dirty="0"/>
              <a:t>Il </a:t>
            </a:r>
            <a:r>
              <a:rPr lang="de-DE" dirty="0" err="1"/>
              <a:t>propose</a:t>
            </a:r>
            <a:r>
              <a:rPr lang="de-DE" dirty="0"/>
              <a:t> </a:t>
            </a:r>
            <a:r>
              <a:rPr lang="de-DE" dirty="0" err="1"/>
              <a:t>également</a:t>
            </a:r>
            <a:r>
              <a:rPr lang="de-DE" dirty="0"/>
              <a:t>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de </a:t>
            </a:r>
            <a:r>
              <a:rPr lang="de-DE" dirty="0" err="1"/>
              <a:t>visualisation</a:t>
            </a:r>
            <a:r>
              <a:rPr lang="de-DE" dirty="0"/>
              <a:t> de </a:t>
            </a:r>
            <a:r>
              <a:rPr lang="de-DE" dirty="0" err="1"/>
              <a:t>données</a:t>
            </a:r>
            <a:r>
              <a:rPr lang="de-DE" dirty="0"/>
              <a:t>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permet</a:t>
            </a:r>
            <a:r>
              <a:rPr lang="de-DE" dirty="0"/>
              <a:t> </a:t>
            </a:r>
            <a:r>
              <a:rPr lang="de-DE" dirty="0" err="1"/>
              <a:t>d‘afficher</a:t>
            </a:r>
            <a:r>
              <a:rPr lang="de-DE" dirty="0"/>
              <a:t> en </a:t>
            </a:r>
            <a:r>
              <a:rPr lang="de-DE" dirty="0" err="1"/>
              <a:t>ligne</a:t>
            </a:r>
            <a:r>
              <a:rPr lang="de-DE" dirty="0"/>
              <a:t> des </a:t>
            </a:r>
            <a:r>
              <a:rPr lang="de-DE" dirty="0" err="1"/>
              <a:t>fichiers</a:t>
            </a:r>
            <a:r>
              <a:rPr lang="de-DE" dirty="0"/>
              <a:t> au </a:t>
            </a:r>
            <a:r>
              <a:rPr lang="de-DE" dirty="0" err="1"/>
              <a:t>formats</a:t>
            </a:r>
            <a:r>
              <a:rPr lang="de-DE" dirty="0"/>
              <a:t> </a:t>
            </a:r>
            <a:r>
              <a:rPr lang="de-DE" dirty="0" err="1"/>
              <a:t>csv</a:t>
            </a:r>
            <a:r>
              <a:rPr lang="de-DE" dirty="0"/>
              <a:t>, </a:t>
            </a:r>
            <a:r>
              <a:rPr lang="de-DE" dirty="0" err="1"/>
              <a:t>tsv</a:t>
            </a:r>
            <a:r>
              <a:rPr lang="de-DE" dirty="0"/>
              <a:t>, </a:t>
            </a:r>
            <a:r>
              <a:rPr lang="de-DE" dirty="0" err="1"/>
              <a:t>xml</a:t>
            </a:r>
            <a:r>
              <a:rPr lang="de-DE" dirty="0"/>
              <a:t>, </a:t>
            </a:r>
            <a:r>
              <a:rPr lang="de-DE" dirty="0" err="1"/>
              <a:t>py</a:t>
            </a:r>
            <a:r>
              <a:rPr lang="de-DE" dirty="0"/>
              <a:t>, </a:t>
            </a:r>
            <a:r>
              <a:rPr lang="de-DE" dirty="0" err="1"/>
              <a:t>ipynb</a:t>
            </a:r>
            <a:r>
              <a:rPr lang="de-DE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36891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79431-6ACA-4969-B8E3-F09FC145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 </a:t>
            </a:r>
            <a:r>
              <a:rPr lang="de-DE" dirty="0" err="1"/>
              <a:t>système</a:t>
            </a:r>
            <a:r>
              <a:rPr lang="de-DE" dirty="0"/>
              <a:t> de </a:t>
            </a:r>
            <a:r>
              <a:rPr lang="de-DE" dirty="0" err="1"/>
              <a:t>branches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9AB7436-76DE-468D-AF0E-C005F2D5A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2253" y="1812861"/>
            <a:ext cx="4033426" cy="19723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31D5573-C422-444B-BABF-0F4B5E4AF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248" y="4120756"/>
            <a:ext cx="3671435" cy="188123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9718B81-9294-47A6-BF40-61A7197F5E10}"/>
              </a:ext>
            </a:extLst>
          </p:cNvPr>
          <p:cNvSpPr txBox="1"/>
          <p:nvPr/>
        </p:nvSpPr>
        <p:spPr>
          <a:xfrm>
            <a:off x="6744749" y="3785196"/>
            <a:ext cx="4880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Figure 5 : </a:t>
            </a:r>
            <a:r>
              <a:rPr lang="de-DE" sz="800" dirty="0" err="1"/>
              <a:t>Branches</a:t>
            </a:r>
            <a:r>
              <a:rPr lang="de-DE" sz="800" dirty="0"/>
              <a:t> </a:t>
            </a:r>
            <a:r>
              <a:rPr lang="de-DE" sz="800" dirty="0" err="1"/>
              <a:t>Git</a:t>
            </a:r>
            <a:r>
              <a:rPr lang="de-DE" sz="800" dirty="0"/>
              <a:t>. Source : https://zepel.io/blog/5-git-workflows-to-improve-development/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F8C941A-2B0B-4D82-BAEA-0F55C050E866}"/>
              </a:ext>
            </a:extLst>
          </p:cNvPr>
          <p:cNvSpPr txBox="1"/>
          <p:nvPr/>
        </p:nvSpPr>
        <p:spPr>
          <a:xfrm>
            <a:off x="6698800" y="5977406"/>
            <a:ext cx="4880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Figure 5 : </a:t>
            </a:r>
            <a:r>
              <a:rPr lang="de-DE" sz="800" dirty="0" err="1"/>
              <a:t>Branches</a:t>
            </a:r>
            <a:r>
              <a:rPr lang="de-DE" sz="800" dirty="0"/>
              <a:t> </a:t>
            </a:r>
            <a:r>
              <a:rPr lang="de-DE" sz="800" dirty="0" err="1"/>
              <a:t>Git</a:t>
            </a:r>
            <a:r>
              <a:rPr lang="de-DE" sz="800" dirty="0"/>
              <a:t>. Source : https://www.nobledesktop.com/learn/git/git-branches/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B0BBA518-1C09-4E6C-8FC1-789A40F88D59}"/>
              </a:ext>
            </a:extLst>
          </p:cNvPr>
          <p:cNvSpPr txBox="1">
            <a:spLocks/>
          </p:cNvSpPr>
          <p:nvPr/>
        </p:nvSpPr>
        <p:spPr>
          <a:xfrm>
            <a:off x="917194" y="2080469"/>
            <a:ext cx="4824794" cy="38086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Une</a:t>
            </a:r>
            <a:r>
              <a:rPr lang="de-DE" dirty="0"/>
              <a:t> </a:t>
            </a:r>
            <a:r>
              <a:rPr lang="de-DE" dirty="0" err="1"/>
              <a:t>branche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une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l‘on</a:t>
            </a:r>
            <a:r>
              <a:rPr lang="de-DE" dirty="0"/>
              <a:t> </a:t>
            </a:r>
            <a:r>
              <a:rPr lang="de-DE" dirty="0" err="1"/>
              <a:t>crée</a:t>
            </a:r>
            <a:r>
              <a:rPr lang="de-DE" dirty="0"/>
              <a:t> de la </a:t>
            </a:r>
            <a:r>
              <a:rPr lang="de-DE" dirty="0" err="1"/>
              <a:t>branche</a:t>
            </a:r>
            <a:r>
              <a:rPr lang="de-DE" dirty="0"/>
              <a:t> </a:t>
            </a:r>
            <a:r>
              <a:rPr lang="de-DE" dirty="0" err="1"/>
              <a:t>principale</a:t>
            </a:r>
            <a:r>
              <a:rPr lang="de-DE" dirty="0"/>
              <a:t> (</a:t>
            </a:r>
            <a:r>
              <a:rPr lang="de-DE" i="1" dirty="0" err="1"/>
              <a:t>main</a:t>
            </a:r>
            <a:r>
              <a:rPr lang="de-DE" dirty="0"/>
              <a:t> </a:t>
            </a:r>
            <a:r>
              <a:rPr lang="de-DE" dirty="0" err="1"/>
              <a:t>ou</a:t>
            </a:r>
            <a:r>
              <a:rPr lang="de-DE" dirty="0"/>
              <a:t> </a:t>
            </a:r>
            <a:r>
              <a:rPr lang="de-DE" i="1" dirty="0" err="1"/>
              <a:t>master</a:t>
            </a:r>
            <a:r>
              <a:rPr lang="de-DE" dirty="0"/>
              <a:t>). Elle en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déconnectée</a:t>
            </a:r>
            <a:r>
              <a:rPr lang="de-DE" dirty="0"/>
              <a:t>, </a:t>
            </a:r>
            <a:r>
              <a:rPr lang="de-DE" dirty="0" err="1"/>
              <a:t>mais</a:t>
            </a:r>
            <a:r>
              <a:rPr lang="de-DE" dirty="0"/>
              <a:t> </a:t>
            </a:r>
            <a:r>
              <a:rPr lang="de-DE" dirty="0" err="1"/>
              <a:t>peut</a:t>
            </a:r>
            <a:r>
              <a:rPr lang="de-DE" dirty="0"/>
              <a:t> à </a:t>
            </a:r>
            <a:r>
              <a:rPr lang="de-DE" dirty="0" err="1"/>
              <a:t>tout</a:t>
            </a:r>
            <a:r>
              <a:rPr lang="de-DE" dirty="0"/>
              <a:t> </a:t>
            </a:r>
            <a:r>
              <a:rPr lang="de-DE" dirty="0" err="1"/>
              <a:t>moment</a:t>
            </a:r>
            <a:r>
              <a:rPr lang="de-DE" dirty="0"/>
              <a:t> </a:t>
            </a:r>
            <a:r>
              <a:rPr lang="de-DE" dirty="0" err="1"/>
              <a:t>être</a:t>
            </a:r>
            <a:r>
              <a:rPr lang="de-DE" dirty="0"/>
              <a:t> </a:t>
            </a:r>
            <a:r>
              <a:rPr lang="de-DE" dirty="0" err="1"/>
              <a:t>versée</a:t>
            </a:r>
            <a:r>
              <a:rPr lang="de-DE" dirty="0"/>
              <a:t> </a:t>
            </a:r>
            <a:r>
              <a:rPr lang="de-DE" dirty="0" err="1"/>
              <a:t>dans</a:t>
            </a:r>
            <a:r>
              <a:rPr lang="de-DE" dirty="0"/>
              <a:t> </a:t>
            </a:r>
            <a:r>
              <a:rPr lang="de-DE" dirty="0" err="1"/>
              <a:t>cette</a:t>
            </a:r>
            <a:r>
              <a:rPr lang="de-DE" dirty="0"/>
              <a:t> </a:t>
            </a:r>
            <a:r>
              <a:rPr lang="de-DE" dirty="0" err="1"/>
              <a:t>branche</a:t>
            </a:r>
            <a:r>
              <a:rPr lang="de-DE" dirty="0"/>
              <a:t> </a:t>
            </a:r>
            <a:r>
              <a:rPr lang="de-DE" dirty="0" err="1"/>
              <a:t>ou</a:t>
            </a:r>
            <a:r>
              <a:rPr lang="de-DE" dirty="0"/>
              <a:t> </a:t>
            </a:r>
            <a:r>
              <a:rPr lang="de-DE" dirty="0" err="1"/>
              <a:t>toute</a:t>
            </a:r>
            <a:r>
              <a:rPr lang="de-DE" dirty="0"/>
              <a:t> </a:t>
            </a:r>
            <a:r>
              <a:rPr lang="de-DE" dirty="0" err="1"/>
              <a:t>autre</a:t>
            </a:r>
            <a:r>
              <a:rPr lang="de-DE" dirty="0"/>
              <a:t> </a:t>
            </a:r>
            <a:r>
              <a:rPr lang="de-DE" dirty="0" err="1"/>
              <a:t>branche</a:t>
            </a:r>
            <a:r>
              <a:rPr lang="de-DE" dirty="0"/>
              <a:t> </a:t>
            </a:r>
            <a:r>
              <a:rPr lang="de-DE" dirty="0" err="1"/>
              <a:t>parente</a:t>
            </a:r>
            <a:r>
              <a:rPr lang="de-DE" dirty="0"/>
              <a:t> (</a:t>
            </a:r>
            <a:r>
              <a:rPr lang="de-DE" dirty="0" err="1"/>
              <a:t>fonctionne</a:t>
            </a:r>
            <a:r>
              <a:rPr lang="de-DE" dirty="0"/>
              <a:t> en </a:t>
            </a:r>
            <a:r>
              <a:rPr lang="de-DE" dirty="0" err="1"/>
              <a:t>arborescence</a:t>
            </a:r>
            <a:r>
              <a:rPr lang="de-DE" dirty="0"/>
              <a:t>).</a:t>
            </a:r>
          </a:p>
          <a:p>
            <a:r>
              <a:rPr lang="de-DE" dirty="0"/>
              <a:t>Deux </a:t>
            </a:r>
            <a:r>
              <a:rPr lang="de-DE" dirty="0" err="1"/>
              <a:t>niveaux</a:t>
            </a:r>
            <a:r>
              <a:rPr lang="de-DE" dirty="0"/>
              <a:t> de </a:t>
            </a:r>
            <a:r>
              <a:rPr lang="de-DE" dirty="0" err="1"/>
              <a:t>branches</a:t>
            </a:r>
            <a:r>
              <a:rPr lang="de-DE" dirty="0"/>
              <a:t> :</a:t>
            </a:r>
          </a:p>
          <a:p>
            <a:pPr lvl="1"/>
            <a:r>
              <a:rPr lang="de-DE" dirty="0"/>
              <a:t>Avec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dépôt</a:t>
            </a:r>
            <a:r>
              <a:rPr lang="de-DE" dirty="0"/>
              <a:t> ne </a:t>
            </a:r>
            <a:r>
              <a:rPr lang="de-DE" dirty="0" err="1"/>
              <a:t>nous</a:t>
            </a:r>
            <a:r>
              <a:rPr lang="de-DE" dirty="0"/>
              <a:t> </a:t>
            </a:r>
            <a:r>
              <a:rPr lang="de-DE" dirty="0" err="1"/>
              <a:t>appartenant</a:t>
            </a:r>
            <a:r>
              <a:rPr lang="de-DE" dirty="0"/>
              <a:t> </a:t>
            </a:r>
            <a:r>
              <a:rPr lang="de-DE" dirty="0" err="1"/>
              <a:t>pas</a:t>
            </a:r>
            <a:r>
              <a:rPr lang="de-DE" dirty="0"/>
              <a:t>: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i="1" dirty="0" err="1"/>
              <a:t>fork</a:t>
            </a:r>
            <a:r>
              <a:rPr lang="de-DE" dirty="0"/>
              <a:t> </a:t>
            </a:r>
            <a:r>
              <a:rPr lang="de-DE" dirty="0" err="1"/>
              <a:t>permet</a:t>
            </a:r>
            <a:r>
              <a:rPr lang="de-DE" dirty="0"/>
              <a:t> de </a:t>
            </a:r>
            <a:r>
              <a:rPr lang="de-DE" dirty="0" err="1"/>
              <a:t>créer</a:t>
            </a:r>
            <a:r>
              <a:rPr lang="de-DE" dirty="0"/>
              <a:t> </a:t>
            </a:r>
            <a:r>
              <a:rPr lang="de-DE" dirty="0" err="1"/>
              <a:t>une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d‘un</a:t>
            </a:r>
            <a:r>
              <a:rPr lang="de-DE" dirty="0"/>
              <a:t> </a:t>
            </a:r>
            <a:r>
              <a:rPr lang="de-DE" dirty="0" err="1"/>
              <a:t>dépot</a:t>
            </a:r>
            <a:r>
              <a:rPr lang="de-DE" dirty="0"/>
              <a:t> </a:t>
            </a:r>
            <a:r>
              <a:rPr lang="de-DE" dirty="0" err="1"/>
              <a:t>pour</a:t>
            </a:r>
            <a:r>
              <a:rPr lang="de-DE" dirty="0"/>
              <a:t> </a:t>
            </a:r>
            <a:r>
              <a:rPr lang="de-DE" dirty="0" err="1"/>
              <a:t>travailler</a:t>
            </a:r>
            <a:r>
              <a:rPr lang="de-DE" dirty="0"/>
              <a:t> dessus.</a:t>
            </a:r>
          </a:p>
          <a:p>
            <a:pPr lvl="1"/>
            <a:r>
              <a:rPr lang="de-DE" dirty="0"/>
              <a:t>Avec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dépôt</a:t>
            </a:r>
            <a:r>
              <a:rPr lang="de-DE" dirty="0"/>
              <a:t>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nous</a:t>
            </a:r>
            <a:r>
              <a:rPr lang="de-DE" dirty="0"/>
              <a:t> </a:t>
            </a:r>
            <a:r>
              <a:rPr lang="de-DE" dirty="0" err="1"/>
              <a:t>appartient</a:t>
            </a:r>
            <a:r>
              <a:rPr lang="de-DE" dirty="0"/>
              <a:t> : le </a:t>
            </a:r>
            <a:r>
              <a:rPr lang="de-DE" i="1" dirty="0" err="1"/>
              <a:t>branch</a:t>
            </a:r>
            <a:r>
              <a:rPr lang="de-DE" dirty="0"/>
              <a:t> </a:t>
            </a:r>
            <a:r>
              <a:rPr lang="de-DE" dirty="0" err="1"/>
              <a:t>permet</a:t>
            </a:r>
            <a:r>
              <a:rPr lang="de-DE" dirty="0"/>
              <a:t> de </a:t>
            </a:r>
            <a:r>
              <a:rPr lang="de-DE" dirty="0" err="1"/>
              <a:t>travailler</a:t>
            </a:r>
            <a:r>
              <a:rPr lang="de-DE" dirty="0"/>
              <a:t> </a:t>
            </a:r>
            <a:r>
              <a:rPr lang="de-DE" dirty="0" err="1"/>
              <a:t>sur</a:t>
            </a:r>
            <a:r>
              <a:rPr lang="de-DE" dirty="0"/>
              <a:t> </a:t>
            </a:r>
            <a:r>
              <a:rPr lang="de-DE" dirty="0" err="1"/>
              <a:t>notre</a:t>
            </a:r>
            <a:r>
              <a:rPr lang="de-DE" dirty="0"/>
              <a:t> </a:t>
            </a:r>
            <a:r>
              <a:rPr lang="de-DE" dirty="0" err="1"/>
              <a:t>projet</a:t>
            </a:r>
            <a:r>
              <a:rPr lang="de-DE" dirty="0"/>
              <a:t> </a:t>
            </a:r>
            <a:r>
              <a:rPr lang="de-DE" dirty="0" err="1"/>
              <a:t>ou</a:t>
            </a:r>
            <a:r>
              <a:rPr lang="de-DE" dirty="0"/>
              <a:t> </a:t>
            </a:r>
            <a:r>
              <a:rPr lang="de-DE" dirty="0" err="1"/>
              <a:t>sur</a:t>
            </a:r>
            <a:r>
              <a:rPr lang="de-DE" dirty="0"/>
              <a:t>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i="1" dirty="0" err="1"/>
              <a:t>fork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82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C4F68-B9F1-457F-B19D-81871C02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Initiation au </a:t>
            </a:r>
            <a:r>
              <a:rPr lang="de-DE" dirty="0" err="1"/>
              <a:t>développement</a:t>
            </a:r>
            <a:r>
              <a:rPr lang="de-DE" dirty="0"/>
              <a:t> </a:t>
            </a:r>
            <a:r>
              <a:rPr lang="de-DE" dirty="0" err="1"/>
              <a:t>collaboratif</a:t>
            </a:r>
            <a:r>
              <a:rPr lang="de-DE" dirty="0"/>
              <a:t> de </a:t>
            </a:r>
            <a:r>
              <a:rPr lang="de-DE" dirty="0" err="1"/>
              <a:t>projets</a:t>
            </a:r>
            <a:r>
              <a:rPr lang="de-DE" dirty="0"/>
              <a:t> </a:t>
            </a:r>
            <a:r>
              <a:rPr lang="de-DE" dirty="0" err="1"/>
              <a:t>avec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i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DB3891-D6FF-424B-983E-5DAD4E6EA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363984"/>
            <a:ext cx="3200400" cy="2941219"/>
          </a:xfrm>
        </p:spPr>
        <p:txBody>
          <a:bodyPr/>
          <a:lstStyle/>
          <a:p>
            <a:r>
              <a:rPr lang="fr-FR" dirty="0"/>
              <a:t>Nous allons passer à pratique et nous initier au versionnage. Il suffit pour cela :</a:t>
            </a:r>
          </a:p>
          <a:p>
            <a:r>
              <a:rPr lang="fr-FR" dirty="0"/>
              <a:t>D‘avoir téléchargé le client-bureau de </a:t>
            </a:r>
            <a:r>
              <a:rPr lang="fr-FR" dirty="0" err="1"/>
              <a:t>Github</a:t>
            </a:r>
            <a:r>
              <a:rPr lang="fr-FR" dirty="0"/>
              <a:t> (</a:t>
            </a:r>
            <a:r>
              <a:rPr lang="fr-FR" dirty="0" err="1"/>
              <a:t>Github</a:t>
            </a:r>
            <a:r>
              <a:rPr lang="fr-FR" dirty="0"/>
              <a:t> Desktop).</a:t>
            </a:r>
          </a:p>
          <a:p>
            <a:r>
              <a:rPr lang="fr-FR" dirty="0"/>
              <a:t>De s‘être créé un compte </a:t>
            </a:r>
            <a:r>
              <a:rPr lang="fr-FR" dirty="0" err="1"/>
              <a:t>Github</a:t>
            </a:r>
            <a:r>
              <a:rPr lang="fr-FR" dirty="0"/>
              <a:t>.</a:t>
            </a:r>
          </a:p>
          <a:p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A89A152-D087-4667-8279-BDA8B28DD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3219" y="755765"/>
            <a:ext cx="7587638" cy="520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9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ECCD86C-2AA7-4AD4-BDD6-DB5C78F6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957604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Créer</a:t>
            </a:r>
            <a:r>
              <a:rPr lang="de-DE" dirty="0"/>
              <a:t>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i="1" dirty="0" err="1"/>
              <a:t>repository</a:t>
            </a:r>
            <a:endParaRPr lang="de-DE" i="1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3E8FCD0-CBBC-4CA3-82A7-69EE9328B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415" y="731838"/>
            <a:ext cx="4991244" cy="5257800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0F5DA87-6CA4-4423-91F3-CACF4182B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19075"/>
            <a:ext cx="3200400" cy="4686129"/>
          </a:xfrm>
        </p:spPr>
        <p:txBody>
          <a:bodyPr>
            <a:normAutofit/>
          </a:bodyPr>
          <a:lstStyle/>
          <a:p>
            <a:r>
              <a:rPr lang="de-DE" dirty="0"/>
              <a:t>Je </a:t>
            </a:r>
            <a:r>
              <a:rPr lang="de-DE" dirty="0" err="1"/>
              <a:t>conseille</a:t>
            </a:r>
            <a:r>
              <a:rPr lang="de-DE" dirty="0"/>
              <a:t> de </a:t>
            </a:r>
            <a:r>
              <a:rPr lang="de-DE" dirty="0" err="1"/>
              <a:t>toujours</a:t>
            </a:r>
            <a:r>
              <a:rPr lang="de-DE" dirty="0"/>
              <a:t> </a:t>
            </a:r>
            <a:r>
              <a:rPr lang="de-DE" dirty="0" err="1"/>
              <a:t>commencer</a:t>
            </a:r>
            <a:r>
              <a:rPr lang="de-DE" dirty="0"/>
              <a:t> par </a:t>
            </a:r>
            <a:r>
              <a:rPr lang="de-DE" dirty="0" err="1"/>
              <a:t>créer</a:t>
            </a:r>
            <a:r>
              <a:rPr lang="de-DE" dirty="0"/>
              <a:t> </a:t>
            </a:r>
            <a:r>
              <a:rPr lang="de-DE" dirty="0" err="1"/>
              <a:t>votre</a:t>
            </a:r>
            <a:r>
              <a:rPr lang="de-DE" dirty="0"/>
              <a:t> </a:t>
            </a:r>
            <a:r>
              <a:rPr lang="de-DE" dirty="0" err="1"/>
              <a:t>dépôt</a:t>
            </a:r>
            <a:r>
              <a:rPr lang="de-DE" dirty="0"/>
              <a:t> </a:t>
            </a:r>
            <a:r>
              <a:rPr lang="de-DE" dirty="0" err="1"/>
              <a:t>distant</a:t>
            </a:r>
            <a:r>
              <a:rPr lang="de-DE" dirty="0"/>
              <a:t>.</a:t>
            </a:r>
          </a:p>
          <a:p>
            <a:r>
              <a:rPr lang="de-DE" dirty="0"/>
              <a:t>Cela </a:t>
            </a:r>
            <a:r>
              <a:rPr lang="de-DE" dirty="0" err="1"/>
              <a:t>simplifie</a:t>
            </a:r>
            <a:r>
              <a:rPr lang="de-DE" dirty="0"/>
              <a:t> le </a:t>
            </a:r>
            <a:r>
              <a:rPr lang="de-DE" dirty="0" err="1"/>
              <a:t>clonage</a:t>
            </a:r>
            <a:r>
              <a:rPr lang="de-DE" dirty="0"/>
              <a:t> du </a:t>
            </a:r>
            <a:r>
              <a:rPr lang="de-DE" dirty="0" err="1"/>
              <a:t>dépôt</a:t>
            </a:r>
            <a:r>
              <a:rPr lang="de-DE" dirty="0"/>
              <a:t> en </a:t>
            </a:r>
            <a:r>
              <a:rPr lang="de-DE" dirty="0" err="1"/>
              <a:t>local</a:t>
            </a:r>
            <a:r>
              <a:rPr lang="de-DE" dirty="0"/>
              <a:t> à </a:t>
            </a:r>
            <a:r>
              <a:rPr lang="de-DE" dirty="0" err="1"/>
              <a:t>l‘aide</a:t>
            </a:r>
            <a:r>
              <a:rPr lang="de-DE" dirty="0"/>
              <a:t> de </a:t>
            </a:r>
            <a:r>
              <a:rPr lang="de-DE" i="1" dirty="0" err="1"/>
              <a:t>Github</a:t>
            </a:r>
            <a:r>
              <a:rPr lang="de-DE" i="1" dirty="0"/>
              <a:t> Desktop</a:t>
            </a:r>
            <a:r>
              <a:rPr lang="de-DE" dirty="0"/>
              <a:t>.</a:t>
            </a:r>
          </a:p>
          <a:p>
            <a:r>
              <a:rPr lang="de-DE" dirty="0"/>
              <a:t>Je </a:t>
            </a:r>
            <a:r>
              <a:rPr lang="de-DE" dirty="0" err="1"/>
              <a:t>conseille</a:t>
            </a:r>
            <a:r>
              <a:rPr lang="de-DE" dirty="0"/>
              <a:t> </a:t>
            </a:r>
            <a:r>
              <a:rPr lang="de-DE" dirty="0" err="1"/>
              <a:t>également</a:t>
            </a:r>
            <a:r>
              <a:rPr lang="de-DE" dirty="0"/>
              <a:t> de </a:t>
            </a:r>
            <a:r>
              <a:rPr lang="de-DE" dirty="0" err="1"/>
              <a:t>toujours</a:t>
            </a:r>
            <a:r>
              <a:rPr lang="de-DE" dirty="0"/>
              <a:t> </a:t>
            </a:r>
            <a:r>
              <a:rPr lang="de-DE" dirty="0" err="1"/>
              <a:t>ajouter</a:t>
            </a:r>
            <a:r>
              <a:rPr lang="de-DE" dirty="0"/>
              <a:t> </a:t>
            </a:r>
            <a:r>
              <a:rPr lang="de-DE" dirty="0" err="1"/>
              <a:t>un</a:t>
            </a:r>
            <a:r>
              <a:rPr lang="de-DE" dirty="0"/>
              <a:t> fichier README (</a:t>
            </a:r>
            <a:r>
              <a:rPr lang="de-DE" dirty="0" err="1"/>
              <a:t>il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 par </a:t>
            </a:r>
            <a:r>
              <a:rPr lang="de-DE" dirty="0" err="1"/>
              <a:t>défaut</a:t>
            </a:r>
            <a:r>
              <a:rPr lang="de-DE" dirty="0"/>
              <a:t> au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i="1" dirty="0" err="1"/>
              <a:t>markdown</a:t>
            </a:r>
            <a:r>
              <a:rPr lang="de-DE" dirty="0"/>
              <a:t>). Cela </a:t>
            </a:r>
            <a:r>
              <a:rPr lang="de-DE" dirty="0" err="1"/>
              <a:t>évite</a:t>
            </a:r>
            <a:r>
              <a:rPr lang="de-DE" dirty="0"/>
              <a:t> </a:t>
            </a:r>
            <a:r>
              <a:rPr lang="de-DE" dirty="0" err="1"/>
              <a:t>les</a:t>
            </a:r>
            <a:r>
              <a:rPr lang="de-DE" dirty="0"/>
              <a:t> </a:t>
            </a:r>
            <a:r>
              <a:rPr lang="de-DE" dirty="0" err="1"/>
              <a:t>potentiels</a:t>
            </a:r>
            <a:r>
              <a:rPr lang="de-DE" dirty="0"/>
              <a:t> </a:t>
            </a:r>
            <a:r>
              <a:rPr lang="de-DE" dirty="0" err="1"/>
              <a:t>problèmes</a:t>
            </a:r>
            <a:r>
              <a:rPr lang="de-DE" dirty="0"/>
              <a:t> </a:t>
            </a:r>
            <a:r>
              <a:rPr lang="de-DE" dirty="0" err="1"/>
              <a:t>posés</a:t>
            </a:r>
            <a:r>
              <a:rPr lang="de-DE" dirty="0"/>
              <a:t> par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i="1" dirty="0" err="1"/>
              <a:t>repository</a:t>
            </a:r>
            <a:r>
              <a:rPr lang="de-DE" dirty="0"/>
              <a:t> vide</a:t>
            </a:r>
          </a:p>
          <a:p>
            <a:r>
              <a:rPr lang="de-DE" dirty="0" err="1"/>
              <a:t>Vous</a:t>
            </a:r>
            <a:r>
              <a:rPr lang="de-DE" dirty="0"/>
              <a:t> </a:t>
            </a:r>
            <a:r>
              <a:rPr lang="de-DE" dirty="0" err="1"/>
              <a:t>pouvez</a:t>
            </a:r>
            <a:r>
              <a:rPr lang="de-DE" dirty="0"/>
              <a:t> </a:t>
            </a:r>
            <a:r>
              <a:rPr lang="de-DE" dirty="0" err="1"/>
              <a:t>ajouter</a:t>
            </a:r>
            <a:r>
              <a:rPr lang="de-DE" dirty="0"/>
              <a:t> la </a:t>
            </a:r>
            <a:r>
              <a:rPr lang="de-DE" dirty="0" err="1"/>
              <a:t>licence</a:t>
            </a:r>
            <a:r>
              <a:rPr lang="de-DE" dirty="0"/>
              <a:t> </a:t>
            </a:r>
            <a:r>
              <a:rPr lang="de-DE" dirty="0" err="1"/>
              <a:t>sous</a:t>
            </a:r>
            <a:r>
              <a:rPr lang="de-DE" dirty="0"/>
              <a:t> </a:t>
            </a:r>
            <a:r>
              <a:rPr lang="de-DE" dirty="0" err="1"/>
              <a:t>laquelle</a:t>
            </a:r>
            <a:r>
              <a:rPr lang="de-DE" dirty="0"/>
              <a:t> se </a:t>
            </a:r>
            <a:r>
              <a:rPr lang="de-DE" dirty="0" err="1"/>
              <a:t>trouve</a:t>
            </a:r>
            <a:r>
              <a:rPr lang="de-DE" dirty="0"/>
              <a:t> </a:t>
            </a:r>
            <a:r>
              <a:rPr lang="de-DE" dirty="0" err="1"/>
              <a:t>votre</a:t>
            </a:r>
            <a:r>
              <a:rPr lang="de-DE" dirty="0"/>
              <a:t> </a:t>
            </a:r>
            <a:r>
              <a:rPr lang="de-DE" dirty="0" err="1"/>
              <a:t>projet</a:t>
            </a:r>
            <a:r>
              <a:rPr lang="de-DE" dirty="0"/>
              <a:t>.</a:t>
            </a:r>
          </a:p>
          <a:p>
            <a:r>
              <a:rPr lang="de-DE" dirty="0"/>
              <a:t>Le </a:t>
            </a:r>
            <a:r>
              <a:rPr lang="de-DE" dirty="0" err="1"/>
              <a:t>gitignore</a:t>
            </a:r>
            <a:r>
              <a:rPr lang="de-DE" dirty="0"/>
              <a:t> </a:t>
            </a:r>
            <a:r>
              <a:rPr lang="de-DE" dirty="0" err="1"/>
              <a:t>sert</a:t>
            </a:r>
            <a:r>
              <a:rPr lang="de-DE" dirty="0"/>
              <a:t> à </a:t>
            </a:r>
            <a:r>
              <a:rPr lang="de-DE" dirty="0" err="1"/>
              <a:t>ajouter</a:t>
            </a:r>
            <a:r>
              <a:rPr lang="de-DE" dirty="0"/>
              <a:t> des fichier du </a:t>
            </a:r>
            <a:r>
              <a:rPr lang="de-DE" i="1" dirty="0" err="1"/>
              <a:t>repository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qui</a:t>
            </a:r>
            <a:r>
              <a:rPr lang="de-DE" dirty="0"/>
              <a:t> ne </a:t>
            </a:r>
            <a:r>
              <a:rPr lang="de-DE" dirty="0" err="1"/>
              <a:t>doivent</a:t>
            </a:r>
            <a:r>
              <a:rPr lang="de-DE" dirty="0"/>
              <a:t> </a:t>
            </a:r>
            <a:r>
              <a:rPr lang="de-DE" dirty="0" err="1"/>
              <a:t>pas</a:t>
            </a:r>
            <a:r>
              <a:rPr lang="de-DE" dirty="0"/>
              <a:t> </a:t>
            </a:r>
            <a:r>
              <a:rPr lang="de-DE" dirty="0" err="1"/>
              <a:t>être</a:t>
            </a:r>
            <a:r>
              <a:rPr lang="de-DE" dirty="0"/>
              <a:t> </a:t>
            </a:r>
            <a:r>
              <a:rPr lang="de-DE" dirty="0" err="1"/>
              <a:t>pris</a:t>
            </a:r>
            <a:r>
              <a:rPr lang="de-DE" dirty="0"/>
              <a:t> en </a:t>
            </a:r>
            <a:r>
              <a:rPr lang="de-DE" dirty="0" err="1"/>
              <a:t>compte</a:t>
            </a:r>
            <a:r>
              <a:rPr lang="de-DE" dirty="0"/>
              <a:t> par </a:t>
            </a:r>
            <a:r>
              <a:rPr lang="de-DE" dirty="0" err="1"/>
              <a:t>les</a:t>
            </a:r>
            <a:r>
              <a:rPr lang="de-DE" dirty="0"/>
              <a:t> </a:t>
            </a:r>
            <a:r>
              <a:rPr lang="de-DE" dirty="0" err="1"/>
              <a:t>commandes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806149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1207</Words>
  <Application>Microsoft Office PowerPoint</Application>
  <PresentationFormat>Breitbild</PresentationFormat>
  <Paragraphs>79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Rückblick</vt:lpstr>
      <vt:lpstr>Git et Github</vt:lpstr>
      <vt:lpstr>Introduction : Git</vt:lpstr>
      <vt:lpstr>Quelles problématiques Git permet-il de résoudre ?</vt:lpstr>
      <vt:lpstr>Dépôt local et dépôt distant</vt:lpstr>
      <vt:lpstr>Les trois tapes de traitement</vt:lpstr>
      <vt:lpstr>Introduction : Github</vt:lpstr>
      <vt:lpstr>Le système de branches</vt:lpstr>
      <vt:lpstr>Initiation au développement collaboratif de projets avec Github</vt:lpstr>
      <vt:lpstr>Créer un repository</vt:lpstr>
      <vt:lpstr>Le cloner en local</vt:lpstr>
      <vt:lpstr>Travailler dans son dépôt local</vt:lpstr>
      <vt:lpstr>Faire son premier commit</vt:lpstr>
      <vt:lpstr>Travailler sur une branche</vt:lpstr>
      <vt:lpstr>Travailler sur un fork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à git et github. Intérêt de l‘usage d‘un logiciel de gestion de versions décentralisé.</dc:title>
  <dc:creator>Hippolyte Souvay</dc:creator>
  <cp:lastModifiedBy>Hippolyte Souvay</cp:lastModifiedBy>
  <cp:revision>48</cp:revision>
  <dcterms:created xsi:type="dcterms:W3CDTF">2021-07-07T09:02:22Z</dcterms:created>
  <dcterms:modified xsi:type="dcterms:W3CDTF">2021-07-30T08:08:55Z</dcterms:modified>
</cp:coreProperties>
</file>