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3" name="PlaceHolder 2"/>
          <p:cNvSpPr>
            <a:spLocks noGrp="1"/>
          </p:cNvSpPr>
          <p:nvPr>
            <p:ph type="body"/>
          </p:nvPr>
        </p:nvSpPr>
        <p:spPr>
          <a:xfrm>
            <a:off x="4800600" y="731520"/>
            <a:ext cx="649188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34" name="PlaceHolder 3"/>
          <p:cNvSpPr>
            <a:spLocks noGrp="1"/>
          </p:cNvSpPr>
          <p:nvPr>
            <p:ph type="body"/>
          </p:nvPr>
        </p:nvSpPr>
        <p:spPr>
          <a:xfrm>
            <a:off x="4800600" y="3477960"/>
            <a:ext cx="6491880" cy="250776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6" name="PlaceHolder 2"/>
          <p:cNvSpPr>
            <a:spLocks noGrp="1"/>
          </p:cNvSpPr>
          <p:nvPr>
            <p:ph type="body"/>
          </p:nvPr>
        </p:nvSpPr>
        <p:spPr>
          <a:xfrm>
            <a:off x="4800600" y="73152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37" name="PlaceHolder 3"/>
          <p:cNvSpPr>
            <a:spLocks noGrp="1"/>
          </p:cNvSpPr>
          <p:nvPr>
            <p:ph type="body"/>
          </p:nvPr>
        </p:nvSpPr>
        <p:spPr>
          <a:xfrm>
            <a:off x="8127360" y="73152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38" name="PlaceHolder 4"/>
          <p:cNvSpPr>
            <a:spLocks noGrp="1"/>
          </p:cNvSpPr>
          <p:nvPr>
            <p:ph type="body"/>
          </p:nvPr>
        </p:nvSpPr>
        <p:spPr>
          <a:xfrm>
            <a:off x="4800600" y="347796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39" name="PlaceHolder 5"/>
          <p:cNvSpPr>
            <a:spLocks noGrp="1"/>
          </p:cNvSpPr>
          <p:nvPr>
            <p:ph type="body"/>
          </p:nvPr>
        </p:nvSpPr>
        <p:spPr>
          <a:xfrm>
            <a:off x="8127360" y="347796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1" name="PlaceHolder 2"/>
          <p:cNvSpPr>
            <a:spLocks noGrp="1"/>
          </p:cNvSpPr>
          <p:nvPr>
            <p:ph type="body"/>
          </p:nvPr>
        </p:nvSpPr>
        <p:spPr>
          <a:xfrm>
            <a:off x="4800600" y="731520"/>
            <a:ext cx="209016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42" name="PlaceHolder 3"/>
          <p:cNvSpPr>
            <a:spLocks noGrp="1"/>
          </p:cNvSpPr>
          <p:nvPr>
            <p:ph type="body"/>
          </p:nvPr>
        </p:nvSpPr>
        <p:spPr>
          <a:xfrm>
            <a:off x="6995520" y="731520"/>
            <a:ext cx="209016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43" name="PlaceHolder 4"/>
          <p:cNvSpPr>
            <a:spLocks noGrp="1"/>
          </p:cNvSpPr>
          <p:nvPr>
            <p:ph type="body"/>
          </p:nvPr>
        </p:nvSpPr>
        <p:spPr>
          <a:xfrm>
            <a:off x="9190800" y="731520"/>
            <a:ext cx="209016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44" name="PlaceHolder 5"/>
          <p:cNvSpPr>
            <a:spLocks noGrp="1"/>
          </p:cNvSpPr>
          <p:nvPr>
            <p:ph type="body"/>
          </p:nvPr>
        </p:nvSpPr>
        <p:spPr>
          <a:xfrm>
            <a:off x="4800600" y="3477960"/>
            <a:ext cx="209016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45" name="PlaceHolder 6"/>
          <p:cNvSpPr>
            <a:spLocks noGrp="1"/>
          </p:cNvSpPr>
          <p:nvPr>
            <p:ph type="body"/>
          </p:nvPr>
        </p:nvSpPr>
        <p:spPr>
          <a:xfrm>
            <a:off x="6995520" y="3477960"/>
            <a:ext cx="209016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46" name="PlaceHolder 7"/>
          <p:cNvSpPr>
            <a:spLocks noGrp="1"/>
          </p:cNvSpPr>
          <p:nvPr>
            <p:ph type="body"/>
          </p:nvPr>
        </p:nvSpPr>
        <p:spPr>
          <a:xfrm>
            <a:off x="9190800" y="3477960"/>
            <a:ext cx="2090160" cy="250776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subTitle"/>
          </p:nvPr>
        </p:nvSpPr>
        <p:spPr>
          <a:xfrm>
            <a:off x="4800600" y="731520"/>
            <a:ext cx="6491880" cy="52574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8" name="PlaceHolder 2"/>
          <p:cNvSpPr>
            <a:spLocks noGrp="1"/>
          </p:cNvSpPr>
          <p:nvPr>
            <p:ph type="body"/>
          </p:nvPr>
        </p:nvSpPr>
        <p:spPr>
          <a:xfrm>
            <a:off x="4800600" y="731520"/>
            <a:ext cx="6491880" cy="52574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4800600" y="731520"/>
            <a:ext cx="3168000" cy="5257440"/>
          </a:xfrm>
          <a:prstGeom prst="rect">
            <a:avLst/>
          </a:prstGeom>
        </p:spPr>
        <p:txBody>
          <a:bodyPr lIns="0" rIns="0" tIns="0" bIns="0">
            <a:normAutofit/>
          </a:bodyPr>
          <a:p>
            <a:endParaRPr b="0" lang="en-US" sz="2000" spc="-1" strike="noStrike">
              <a:solidFill>
                <a:srgbClr val="404040"/>
              </a:solidFill>
              <a:latin typeface="Calibri"/>
            </a:endParaRPr>
          </a:p>
        </p:txBody>
      </p:sp>
      <p:sp>
        <p:nvSpPr>
          <p:cNvPr id="61" name="PlaceHolder 3"/>
          <p:cNvSpPr>
            <a:spLocks noGrp="1"/>
          </p:cNvSpPr>
          <p:nvPr>
            <p:ph type="body"/>
          </p:nvPr>
        </p:nvSpPr>
        <p:spPr>
          <a:xfrm>
            <a:off x="8127360" y="731520"/>
            <a:ext cx="3168000" cy="52574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457200" y="594360"/>
            <a:ext cx="3200040" cy="105962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5" name="PlaceHolder 2"/>
          <p:cNvSpPr>
            <a:spLocks noGrp="1"/>
          </p:cNvSpPr>
          <p:nvPr>
            <p:ph type="body"/>
          </p:nvPr>
        </p:nvSpPr>
        <p:spPr>
          <a:xfrm>
            <a:off x="4800600" y="73152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66" name="PlaceHolder 3"/>
          <p:cNvSpPr>
            <a:spLocks noGrp="1"/>
          </p:cNvSpPr>
          <p:nvPr>
            <p:ph type="body"/>
          </p:nvPr>
        </p:nvSpPr>
        <p:spPr>
          <a:xfrm>
            <a:off x="8127360" y="731520"/>
            <a:ext cx="3168000" cy="5257440"/>
          </a:xfrm>
          <a:prstGeom prst="rect">
            <a:avLst/>
          </a:prstGeom>
        </p:spPr>
        <p:txBody>
          <a:bodyPr lIns="0" rIns="0" tIns="0" bIns="0">
            <a:normAutofit/>
          </a:bodyPr>
          <a:p>
            <a:endParaRPr b="0" lang="en-US" sz="2000" spc="-1" strike="noStrike">
              <a:solidFill>
                <a:srgbClr val="404040"/>
              </a:solidFill>
              <a:latin typeface="Calibri"/>
            </a:endParaRPr>
          </a:p>
        </p:txBody>
      </p:sp>
      <p:sp>
        <p:nvSpPr>
          <p:cNvPr id="67" name="PlaceHolder 4"/>
          <p:cNvSpPr>
            <a:spLocks noGrp="1"/>
          </p:cNvSpPr>
          <p:nvPr>
            <p:ph type="body"/>
          </p:nvPr>
        </p:nvSpPr>
        <p:spPr>
          <a:xfrm>
            <a:off x="4800600" y="347796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subTitle"/>
          </p:nvPr>
        </p:nvSpPr>
        <p:spPr>
          <a:xfrm>
            <a:off x="4800600" y="731520"/>
            <a:ext cx="6491880" cy="52574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9" name="PlaceHolder 2"/>
          <p:cNvSpPr>
            <a:spLocks noGrp="1"/>
          </p:cNvSpPr>
          <p:nvPr>
            <p:ph type="body"/>
          </p:nvPr>
        </p:nvSpPr>
        <p:spPr>
          <a:xfrm>
            <a:off x="4800600" y="731520"/>
            <a:ext cx="3168000" cy="5257440"/>
          </a:xfrm>
          <a:prstGeom prst="rect">
            <a:avLst/>
          </a:prstGeom>
        </p:spPr>
        <p:txBody>
          <a:bodyPr lIns="0" rIns="0" tIns="0" bIns="0">
            <a:normAutofit/>
          </a:bodyPr>
          <a:p>
            <a:endParaRPr b="0" lang="en-US" sz="2000" spc="-1" strike="noStrike">
              <a:solidFill>
                <a:srgbClr val="404040"/>
              </a:solidFill>
              <a:latin typeface="Calibri"/>
            </a:endParaRPr>
          </a:p>
        </p:txBody>
      </p:sp>
      <p:sp>
        <p:nvSpPr>
          <p:cNvPr id="70" name="PlaceHolder 3"/>
          <p:cNvSpPr>
            <a:spLocks noGrp="1"/>
          </p:cNvSpPr>
          <p:nvPr>
            <p:ph type="body"/>
          </p:nvPr>
        </p:nvSpPr>
        <p:spPr>
          <a:xfrm>
            <a:off x="8127360" y="73152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71" name="PlaceHolder 4"/>
          <p:cNvSpPr>
            <a:spLocks noGrp="1"/>
          </p:cNvSpPr>
          <p:nvPr>
            <p:ph type="body"/>
          </p:nvPr>
        </p:nvSpPr>
        <p:spPr>
          <a:xfrm>
            <a:off x="8127360" y="347796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3" name="PlaceHolder 2"/>
          <p:cNvSpPr>
            <a:spLocks noGrp="1"/>
          </p:cNvSpPr>
          <p:nvPr>
            <p:ph type="body"/>
          </p:nvPr>
        </p:nvSpPr>
        <p:spPr>
          <a:xfrm>
            <a:off x="4800600" y="73152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74" name="PlaceHolder 3"/>
          <p:cNvSpPr>
            <a:spLocks noGrp="1"/>
          </p:cNvSpPr>
          <p:nvPr>
            <p:ph type="body"/>
          </p:nvPr>
        </p:nvSpPr>
        <p:spPr>
          <a:xfrm>
            <a:off x="8127360" y="73152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75" name="PlaceHolder 4"/>
          <p:cNvSpPr>
            <a:spLocks noGrp="1"/>
          </p:cNvSpPr>
          <p:nvPr>
            <p:ph type="body"/>
          </p:nvPr>
        </p:nvSpPr>
        <p:spPr>
          <a:xfrm>
            <a:off x="4800600" y="3477960"/>
            <a:ext cx="6491880" cy="250776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7" name="PlaceHolder 2"/>
          <p:cNvSpPr>
            <a:spLocks noGrp="1"/>
          </p:cNvSpPr>
          <p:nvPr>
            <p:ph type="body"/>
          </p:nvPr>
        </p:nvSpPr>
        <p:spPr>
          <a:xfrm>
            <a:off x="4800600" y="731520"/>
            <a:ext cx="649188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78" name="PlaceHolder 3"/>
          <p:cNvSpPr>
            <a:spLocks noGrp="1"/>
          </p:cNvSpPr>
          <p:nvPr>
            <p:ph type="body"/>
          </p:nvPr>
        </p:nvSpPr>
        <p:spPr>
          <a:xfrm>
            <a:off x="4800600" y="3477960"/>
            <a:ext cx="6491880" cy="250776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0" name="PlaceHolder 2"/>
          <p:cNvSpPr>
            <a:spLocks noGrp="1"/>
          </p:cNvSpPr>
          <p:nvPr>
            <p:ph type="body"/>
          </p:nvPr>
        </p:nvSpPr>
        <p:spPr>
          <a:xfrm>
            <a:off x="4800600" y="73152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81" name="PlaceHolder 3"/>
          <p:cNvSpPr>
            <a:spLocks noGrp="1"/>
          </p:cNvSpPr>
          <p:nvPr>
            <p:ph type="body"/>
          </p:nvPr>
        </p:nvSpPr>
        <p:spPr>
          <a:xfrm>
            <a:off x="8127360" y="73152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82" name="PlaceHolder 4"/>
          <p:cNvSpPr>
            <a:spLocks noGrp="1"/>
          </p:cNvSpPr>
          <p:nvPr>
            <p:ph type="body"/>
          </p:nvPr>
        </p:nvSpPr>
        <p:spPr>
          <a:xfrm>
            <a:off x="4800600" y="347796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83" name="PlaceHolder 5"/>
          <p:cNvSpPr>
            <a:spLocks noGrp="1"/>
          </p:cNvSpPr>
          <p:nvPr>
            <p:ph type="body"/>
          </p:nvPr>
        </p:nvSpPr>
        <p:spPr>
          <a:xfrm>
            <a:off x="8127360" y="347796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5" name="PlaceHolder 2"/>
          <p:cNvSpPr>
            <a:spLocks noGrp="1"/>
          </p:cNvSpPr>
          <p:nvPr>
            <p:ph type="body"/>
          </p:nvPr>
        </p:nvSpPr>
        <p:spPr>
          <a:xfrm>
            <a:off x="4800600" y="731520"/>
            <a:ext cx="209016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86" name="PlaceHolder 3"/>
          <p:cNvSpPr>
            <a:spLocks noGrp="1"/>
          </p:cNvSpPr>
          <p:nvPr>
            <p:ph type="body"/>
          </p:nvPr>
        </p:nvSpPr>
        <p:spPr>
          <a:xfrm>
            <a:off x="6995520" y="731520"/>
            <a:ext cx="209016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87" name="PlaceHolder 4"/>
          <p:cNvSpPr>
            <a:spLocks noGrp="1"/>
          </p:cNvSpPr>
          <p:nvPr>
            <p:ph type="body"/>
          </p:nvPr>
        </p:nvSpPr>
        <p:spPr>
          <a:xfrm>
            <a:off x="9190800" y="731520"/>
            <a:ext cx="209016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88" name="PlaceHolder 5"/>
          <p:cNvSpPr>
            <a:spLocks noGrp="1"/>
          </p:cNvSpPr>
          <p:nvPr>
            <p:ph type="body"/>
          </p:nvPr>
        </p:nvSpPr>
        <p:spPr>
          <a:xfrm>
            <a:off x="4800600" y="3477960"/>
            <a:ext cx="209016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89" name="PlaceHolder 6"/>
          <p:cNvSpPr>
            <a:spLocks noGrp="1"/>
          </p:cNvSpPr>
          <p:nvPr>
            <p:ph type="body"/>
          </p:nvPr>
        </p:nvSpPr>
        <p:spPr>
          <a:xfrm>
            <a:off x="6995520" y="3477960"/>
            <a:ext cx="209016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90" name="PlaceHolder 7"/>
          <p:cNvSpPr>
            <a:spLocks noGrp="1"/>
          </p:cNvSpPr>
          <p:nvPr>
            <p:ph type="body"/>
          </p:nvPr>
        </p:nvSpPr>
        <p:spPr>
          <a:xfrm>
            <a:off x="9190800" y="3477960"/>
            <a:ext cx="2090160" cy="250776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3" name="PlaceHolder 2"/>
          <p:cNvSpPr>
            <a:spLocks noGrp="1"/>
          </p:cNvSpPr>
          <p:nvPr>
            <p:ph type="subTitle"/>
          </p:nvPr>
        </p:nvSpPr>
        <p:spPr>
          <a:xfrm>
            <a:off x="4800600" y="731520"/>
            <a:ext cx="6491880" cy="52574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4800600" y="731520"/>
            <a:ext cx="6491880" cy="52574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7" name="PlaceHolder 2"/>
          <p:cNvSpPr>
            <a:spLocks noGrp="1"/>
          </p:cNvSpPr>
          <p:nvPr>
            <p:ph type="body"/>
          </p:nvPr>
        </p:nvSpPr>
        <p:spPr>
          <a:xfrm>
            <a:off x="4800600" y="731520"/>
            <a:ext cx="3168000" cy="5257440"/>
          </a:xfrm>
          <a:prstGeom prst="rect">
            <a:avLst/>
          </a:prstGeom>
        </p:spPr>
        <p:txBody>
          <a:bodyPr lIns="0" rIns="0" tIns="0" bIns="0">
            <a:normAutofit/>
          </a:bodyPr>
          <a:p>
            <a:endParaRPr b="0" lang="en-US" sz="2000" spc="-1" strike="noStrike">
              <a:solidFill>
                <a:srgbClr val="404040"/>
              </a:solidFill>
              <a:latin typeface="Calibri"/>
            </a:endParaRPr>
          </a:p>
        </p:txBody>
      </p:sp>
      <p:sp>
        <p:nvSpPr>
          <p:cNvPr id="108" name="PlaceHolder 3"/>
          <p:cNvSpPr>
            <a:spLocks noGrp="1"/>
          </p:cNvSpPr>
          <p:nvPr>
            <p:ph type="body"/>
          </p:nvPr>
        </p:nvSpPr>
        <p:spPr>
          <a:xfrm>
            <a:off x="8127360" y="731520"/>
            <a:ext cx="3168000" cy="52574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 name="PlaceHolder 2"/>
          <p:cNvSpPr>
            <a:spLocks noGrp="1"/>
          </p:cNvSpPr>
          <p:nvPr>
            <p:ph type="body"/>
          </p:nvPr>
        </p:nvSpPr>
        <p:spPr>
          <a:xfrm>
            <a:off x="4800600" y="731520"/>
            <a:ext cx="6491880" cy="52574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457200" y="594360"/>
            <a:ext cx="3200040" cy="105962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4800600" y="73152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113" name="PlaceHolder 3"/>
          <p:cNvSpPr>
            <a:spLocks noGrp="1"/>
          </p:cNvSpPr>
          <p:nvPr>
            <p:ph type="body"/>
          </p:nvPr>
        </p:nvSpPr>
        <p:spPr>
          <a:xfrm>
            <a:off x="8127360" y="731520"/>
            <a:ext cx="3168000" cy="5257440"/>
          </a:xfrm>
          <a:prstGeom prst="rect">
            <a:avLst/>
          </a:prstGeom>
        </p:spPr>
        <p:txBody>
          <a:bodyPr lIns="0" rIns="0" tIns="0" bIns="0">
            <a:normAutofit/>
          </a:bodyPr>
          <a:p>
            <a:endParaRPr b="0" lang="en-US" sz="2000" spc="-1" strike="noStrike">
              <a:solidFill>
                <a:srgbClr val="404040"/>
              </a:solidFill>
              <a:latin typeface="Calibri"/>
            </a:endParaRPr>
          </a:p>
        </p:txBody>
      </p:sp>
      <p:sp>
        <p:nvSpPr>
          <p:cNvPr id="114" name="PlaceHolder 4"/>
          <p:cNvSpPr>
            <a:spLocks noGrp="1"/>
          </p:cNvSpPr>
          <p:nvPr>
            <p:ph type="body"/>
          </p:nvPr>
        </p:nvSpPr>
        <p:spPr>
          <a:xfrm>
            <a:off x="4800600" y="347796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6" name="PlaceHolder 2"/>
          <p:cNvSpPr>
            <a:spLocks noGrp="1"/>
          </p:cNvSpPr>
          <p:nvPr>
            <p:ph type="body"/>
          </p:nvPr>
        </p:nvSpPr>
        <p:spPr>
          <a:xfrm>
            <a:off x="4800600" y="731520"/>
            <a:ext cx="3168000" cy="5257440"/>
          </a:xfrm>
          <a:prstGeom prst="rect">
            <a:avLst/>
          </a:prstGeom>
        </p:spPr>
        <p:txBody>
          <a:bodyPr lIns="0" rIns="0" tIns="0" bIns="0">
            <a:normAutofit/>
          </a:bodyPr>
          <a:p>
            <a:endParaRPr b="0" lang="en-US" sz="2000" spc="-1" strike="noStrike">
              <a:solidFill>
                <a:srgbClr val="404040"/>
              </a:solidFill>
              <a:latin typeface="Calibri"/>
            </a:endParaRPr>
          </a:p>
        </p:txBody>
      </p:sp>
      <p:sp>
        <p:nvSpPr>
          <p:cNvPr id="117" name="PlaceHolder 3"/>
          <p:cNvSpPr>
            <a:spLocks noGrp="1"/>
          </p:cNvSpPr>
          <p:nvPr>
            <p:ph type="body"/>
          </p:nvPr>
        </p:nvSpPr>
        <p:spPr>
          <a:xfrm>
            <a:off x="8127360" y="73152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118" name="PlaceHolder 4"/>
          <p:cNvSpPr>
            <a:spLocks noGrp="1"/>
          </p:cNvSpPr>
          <p:nvPr>
            <p:ph type="body"/>
          </p:nvPr>
        </p:nvSpPr>
        <p:spPr>
          <a:xfrm>
            <a:off x="8127360" y="347796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0" name="PlaceHolder 2"/>
          <p:cNvSpPr>
            <a:spLocks noGrp="1"/>
          </p:cNvSpPr>
          <p:nvPr>
            <p:ph type="body"/>
          </p:nvPr>
        </p:nvSpPr>
        <p:spPr>
          <a:xfrm>
            <a:off x="4800600" y="73152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121" name="PlaceHolder 3"/>
          <p:cNvSpPr>
            <a:spLocks noGrp="1"/>
          </p:cNvSpPr>
          <p:nvPr>
            <p:ph type="body"/>
          </p:nvPr>
        </p:nvSpPr>
        <p:spPr>
          <a:xfrm>
            <a:off x="8127360" y="73152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122" name="PlaceHolder 4"/>
          <p:cNvSpPr>
            <a:spLocks noGrp="1"/>
          </p:cNvSpPr>
          <p:nvPr>
            <p:ph type="body"/>
          </p:nvPr>
        </p:nvSpPr>
        <p:spPr>
          <a:xfrm>
            <a:off x="4800600" y="3477960"/>
            <a:ext cx="6491880" cy="250776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4" name="PlaceHolder 2"/>
          <p:cNvSpPr>
            <a:spLocks noGrp="1"/>
          </p:cNvSpPr>
          <p:nvPr>
            <p:ph type="body"/>
          </p:nvPr>
        </p:nvSpPr>
        <p:spPr>
          <a:xfrm>
            <a:off x="4800600" y="731520"/>
            <a:ext cx="649188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125" name="PlaceHolder 3"/>
          <p:cNvSpPr>
            <a:spLocks noGrp="1"/>
          </p:cNvSpPr>
          <p:nvPr>
            <p:ph type="body"/>
          </p:nvPr>
        </p:nvSpPr>
        <p:spPr>
          <a:xfrm>
            <a:off x="4800600" y="3477960"/>
            <a:ext cx="6491880" cy="250776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7" name="PlaceHolder 2"/>
          <p:cNvSpPr>
            <a:spLocks noGrp="1"/>
          </p:cNvSpPr>
          <p:nvPr>
            <p:ph type="body"/>
          </p:nvPr>
        </p:nvSpPr>
        <p:spPr>
          <a:xfrm>
            <a:off x="4800600" y="73152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128" name="PlaceHolder 3"/>
          <p:cNvSpPr>
            <a:spLocks noGrp="1"/>
          </p:cNvSpPr>
          <p:nvPr>
            <p:ph type="body"/>
          </p:nvPr>
        </p:nvSpPr>
        <p:spPr>
          <a:xfrm>
            <a:off x="8127360" y="73152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129" name="PlaceHolder 4"/>
          <p:cNvSpPr>
            <a:spLocks noGrp="1"/>
          </p:cNvSpPr>
          <p:nvPr>
            <p:ph type="body"/>
          </p:nvPr>
        </p:nvSpPr>
        <p:spPr>
          <a:xfrm>
            <a:off x="4800600" y="347796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130" name="PlaceHolder 5"/>
          <p:cNvSpPr>
            <a:spLocks noGrp="1"/>
          </p:cNvSpPr>
          <p:nvPr>
            <p:ph type="body"/>
          </p:nvPr>
        </p:nvSpPr>
        <p:spPr>
          <a:xfrm>
            <a:off x="8127360" y="347796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2" name="PlaceHolder 2"/>
          <p:cNvSpPr>
            <a:spLocks noGrp="1"/>
          </p:cNvSpPr>
          <p:nvPr>
            <p:ph type="body"/>
          </p:nvPr>
        </p:nvSpPr>
        <p:spPr>
          <a:xfrm>
            <a:off x="4800600" y="731520"/>
            <a:ext cx="209016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133" name="PlaceHolder 3"/>
          <p:cNvSpPr>
            <a:spLocks noGrp="1"/>
          </p:cNvSpPr>
          <p:nvPr>
            <p:ph type="body"/>
          </p:nvPr>
        </p:nvSpPr>
        <p:spPr>
          <a:xfrm>
            <a:off x="6995520" y="731520"/>
            <a:ext cx="209016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134" name="PlaceHolder 4"/>
          <p:cNvSpPr>
            <a:spLocks noGrp="1"/>
          </p:cNvSpPr>
          <p:nvPr>
            <p:ph type="body"/>
          </p:nvPr>
        </p:nvSpPr>
        <p:spPr>
          <a:xfrm>
            <a:off x="9190800" y="731520"/>
            <a:ext cx="209016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135" name="PlaceHolder 5"/>
          <p:cNvSpPr>
            <a:spLocks noGrp="1"/>
          </p:cNvSpPr>
          <p:nvPr>
            <p:ph type="body"/>
          </p:nvPr>
        </p:nvSpPr>
        <p:spPr>
          <a:xfrm>
            <a:off x="4800600" y="3477960"/>
            <a:ext cx="209016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136" name="PlaceHolder 6"/>
          <p:cNvSpPr>
            <a:spLocks noGrp="1"/>
          </p:cNvSpPr>
          <p:nvPr>
            <p:ph type="body"/>
          </p:nvPr>
        </p:nvSpPr>
        <p:spPr>
          <a:xfrm>
            <a:off x="6995520" y="3477960"/>
            <a:ext cx="209016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137" name="PlaceHolder 7"/>
          <p:cNvSpPr>
            <a:spLocks noGrp="1"/>
          </p:cNvSpPr>
          <p:nvPr>
            <p:ph type="body"/>
          </p:nvPr>
        </p:nvSpPr>
        <p:spPr>
          <a:xfrm>
            <a:off x="9190800" y="3477960"/>
            <a:ext cx="2090160" cy="250776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type="body"/>
          </p:nvPr>
        </p:nvSpPr>
        <p:spPr>
          <a:xfrm>
            <a:off x="4800600" y="731520"/>
            <a:ext cx="3168000" cy="5257440"/>
          </a:xfrm>
          <a:prstGeom prst="rect">
            <a:avLst/>
          </a:prstGeom>
        </p:spPr>
        <p:txBody>
          <a:bodyPr lIns="0" rIns="0" tIns="0" bIns="0">
            <a:normAutofit/>
          </a:bodyPr>
          <a:p>
            <a:endParaRPr b="0" lang="en-US" sz="2000" spc="-1" strike="noStrike">
              <a:solidFill>
                <a:srgbClr val="404040"/>
              </a:solidFill>
              <a:latin typeface="Calibri"/>
            </a:endParaRPr>
          </a:p>
        </p:txBody>
      </p:sp>
      <p:sp>
        <p:nvSpPr>
          <p:cNvPr id="17" name="PlaceHolder 3"/>
          <p:cNvSpPr>
            <a:spLocks noGrp="1"/>
          </p:cNvSpPr>
          <p:nvPr>
            <p:ph type="body"/>
          </p:nvPr>
        </p:nvSpPr>
        <p:spPr>
          <a:xfrm>
            <a:off x="8127360" y="731520"/>
            <a:ext cx="3168000" cy="52574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594360"/>
            <a:ext cx="3200040" cy="105962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4800600" y="73152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22" name="PlaceHolder 3"/>
          <p:cNvSpPr>
            <a:spLocks noGrp="1"/>
          </p:cNvSpPr>
          <p:nvPr>
            <p:ph type="body"/>
          </p:nvPr>
        </p:nvSpPr>
        <p:spPr>
          <a:xfrm>
            <a:off x="8127360" y="731520"/>
            <a:ext cx="3168000" cy="5257440"/>
          </a:xfrm>
          <a:prstGeom prst="rect">
            <a:avLst/>
          </a:prstGeom>
        </p:spPr>
        <p:txBody>
          <a:bodyPr lIns="0" rIns="0" tIns="0" bIns="0">
            <a:normAutofit/>
          </a:bodyPr>
          <a:p>
            <a:endParaRPr b="0" lang="en-US" sz="2000" spc="-1" strike="noStrike">
              <a:solidFill>
                <a:srgbClr val="404040"/>
              </a:solidFill>
              <a:latin typeface="Calibri"/>
            </a:endParaRPr>
          </a:p>
        </p:txBody>
      </p:sp>
      <p:sp>
        <p:nvSpPr>
          <p:cNvPr id="23" name="PlaceHolder 4"/>
          <p:cNvSpPr>
            <a:spLocks noGrp="1"/>
          </p:cNvSpPr>
          <p:nvPr>
            <p:ph type="body"/>
          </p:nvPr>
        </p:nvSpPr>
        <p:spPr>
          <a:xfrm>
            <a:off x="4800600" y="347796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4800600" y="731520"/>
            <a:ext cx="3168000" cy="5257440"/>
          </a:xfrm>
          <a:prstGeom prst="rect">
            <a:avLst/>
          </a:prstGeom>
        </p:spPr>
        <p:txBody>
          <a:bodyPr lIns="0" rIns="0" tIns="0" bIns="0">
            <a:normAutofit/>
          </a:bodyPr>
          <a:p>
            <a:endParaRPr b="0" lang="en-US" sz="2000" spc="-1" strike="noStrike">
              <a:solidFill>
                <a:srgbClr val="404040"/>
              </a:solidFill>
              <a:latin typeface="Calibri"/>
            </a:endParaRPr>
          </a:p>
        </p:txBody>
      </p:sp>
      <p:sp>
        <p:nvSpPr>
          <p:cNvPr id="26" name="PlaceHolder 3"/>
          <p:cNvSpPr>
            <a:spLocks noGrp="1"/>
          </p:cNvSpPr>
          <p:nvPr>
            <p:ph type="body"/>
          </p:nvPr>
        </p:nvSpPr>
        <p:spPr>
          <a:xfrm>
            <a:off x="8127360" y="73152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27" name="PlaceHolder 4"/>
          <p:cNvSpPr>
            <a:spLocks noGrp="1"/>
          </p:cNvSpPr>
          <p:nvPr>
            <p:ph type="body"/>
          </p:nvPr>
        </p:nvSpPr>
        <p:spPr>
          <a:xfrm>
            <a:off x="8127360" y="347796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594360"/>
            <a:ext cx="3200040" cy="2285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4800600" y="73152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30" name="PlaceHolder 3"/>
          <p:cNvSpPr>
            <a:spLocks noGrp="1"/>
          </p:cNvSpPr>
          <p:nvPr>
            <p:ph type="body"/>
          </p:nvPr>
        </p:nvSpPr>
        <p:spPr>
          <a:xfrm>
            <a:off x="8127360" y="731520"/>
            <a:ext cx="3168000" cy="2507760"/>
          </a:xfrm>
          <a:prstGeom prst="rect">
            <a:avLst/>
          </a:prstGeom>
        </p:spPr>
        <p:txBody>
          <a:bodyPr lIns="0" rIns="0" tIns="0" bIns="0">
            <a:normAutofit/>
          </a:bodyPr>
          <a:p>
            <a:endParaRPr b="0" lang="en-US" sz="2000" spc="-1" strike="noStrike">
              <a:solidFill>
                <a:srgbClr val="404040"/>
              </a:solidFill>
              <a:latin typeface="Calibri"/>
            </a:endParaRPr>
          </a:p>
        </p:txBody>
      </p:sp>
      <p:sp>
        <p:nvSpPr>
          <p:cNvPr id="31" name="PlaceHolder 4"/>
          <p:cNvSpPr>
            <a:spLocks noGrp="1"/>
          </p:cNvSpPr>
          <p:nvPr>
            <p:ph type="body"/>
          </p:nvPr>
        </p:nvSpPr>
        <p:spPr>
          <a:xfrm>
            <a:off x="4800600" y="3477960"/>
            <a:ext cx="6491880" cy="250776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6"/>
          <p:cNvSpPr>
            <a:spLocks noGrp="1"/>
          </p:cNvSpPr>
          <p:nvPr>
            <p:ph type="title"/>
          </p:nvPr>
        </p:nvSpPr>
        <p:spPr>
          <a:xfrm>
            <a:off x="1097280" y="758880"/>
            <a:ext cx="10058040" cy="3565800"/>
          </a:xfrm>
          <a:prstGeom prst="rect">
            <a:avLst/>
          </a:prstGeom>
        </p:spPr>
        <p:txBody>
          <a:bodyPr anchor="b">
            <a:normAutofit/>
          </a:bodyPr>
          <a:p>
            <a:pPr>
              <a:lnSpc>
                <a:spcPct val="85000"/>
              </a:lnSpc>
            </a:pPr>
            <a:r>
              <a:rPr b="0" lang="de-DE" sz="8000" spc="-52" strike="noStrike">
                <a:solidFill>
                  <a:srgbClr val="262626"/>
                </a:solidFill>
                <a:latin typeface="Calibri Light"/>
              </a:rPr>
              <a:t>Mastertitelformat bearbeiten</a:t>
            </a:r>
            <a:endParaRPr b="0" lang="en-US" sz="8000" spc="-1" strike="noStrike">
              <a:solidFill>
                <a:srgbClr val="000000"/>
              </a:solidFill>
              <a:latin typeface="Calibri"/>
            </a:endParaRPr>
          </a:p>
        </p:txBody>
      </p:sp>
      <p:sp>
        <p:nvSpPr>
          <p:cNvPr id="6" name="PlaceHolder 7"/>
          <p:cNvSpPr>
            <a:spLocks noGrp="1"/>
          </p:cNvSpPr>
          <p:nvPr>
            <p:ph type="dt"/>
          </p:nvPr>
        </p:nvSpPr>
        <p:spPr>
          <a:xfrm>
            <a:off x="1097280" y="6459840"/>
            <a:ext cx="2471760" cy="364680"/>
          </a:xfrm>
          <a:prstGeom prst="rect">
            <a:avLst/>
          </a:prstGeom>
        </p:spPr>
        <p:txBody>
          <a:bodyPr anchor="ctr">
            <a:noAutofit/>
          </a:bodyPr>
          <a:p>
            <a:pPr>
              <a:lnSpc>
                <a:spcPct val="100000"/>
              </a:lnSpc>
            </a:pPr>
            <a:fld id="{A7370F70-BC4A-4E9C-AD9E-9898822D47F7}" type="datetime">
              <a:rPr b="0" lang="de-DE" sz="900" spc="-1" strike="noStrike">
                <a:solidFill>
                  <a:srgbClr val="ffffff"/>
                </a:solidFill>
                <a:latin typeface="Calibri"/>
              </a:rPr>
              <a:t>07.02.22</a:t>
            </a:fld>
            <a:endParaRPr b="0" lang="fr-FR" sz="900" spc="-1" strike="noStrike">
              <a:latin typeface="Times New Roman"/>
            </a:endParaRPr>
          </a:p>
        </p:txBody>
      </p:sp>
      <p:sp>
        <p:nvSpPr>
          <p:cNvPr id="7" name="PlaceHolder 8"/>
          <p:cNvSpPr>
            <a:spLocks noGrp="1"/>
          </p:cNvSpPr>
          <p:nvPr>
            <p:ph type="ftr"/>
          </p:nvPr>
        </p:nvSpPr>
        <p:spPr>
          <a:xfrm>
            <a:off x="3686040" y="6459840"/>
            <a:ext cx="4822560" cy="364680"/>
          </a:xfrm>
          <a:prstGeom prst="rect">
            <a:avLst/>
          </a:prstGeom>
        </p:spPr>
        <p:txBody>
          <a:bodyPr anchor="ctr">
            <a:noAutofit/>
          </a:bodyPr>
          <a:p>
            <a:endParaRPr b="0" lang="fr-FR" sz="2400" spc="-1" strike="noStrike">
              <a:latin typeface="Times New Roman"/>
            </a:endParaRPr>
          </a:p>
        </p:txBody>
      </p:sp>
      <p:sp>
        <p:nvSpPr>
          <p:cNvPr id="8" name="PlaceHolder 9"/>
          <p:cNvSpPr>
            <a:spLocks noGrp="1"/>
          </p:cNvSpPr>
          <p:nvPr>
            <p:ph type="sldNum"/>
          </p:nvPr>
        </p:nvSpPr>
        <p:spPr>
          <a:xfrm>
            <a:off x="9900360" y="6459840"/>
            <a:ext cx="1311840" cy="364680"/>
          </a:xfrm>
          <a:prstGeom prst="rect">
            <a:avLst/>
          </a:prstGeom>
        </p:spPr>
        <p:txBody>
          <a:bodyPr anchor="ctr">
            <a:noAutofit/>
          </a:bodyPr>
          <a:p>
            <a:pPr algn="r">
              <a:lnSpc>
                <a:spcPct val="100000"/>
              </a:lnSpc>
            </a:pPr>
            <a:fld id="{CE249716-4A37-4272-811D-7406F5985F6A}" type="slidenum">
              <a:rPr b="0" lang="de-DE" sz="1050" spc="-1" strike="noStrike">
                <a:solidFill>
                  <a:srgbClr val="ffffff"/>
                </a:solidFill>
                <a:latin typeface="Calibri"/>
              </a:rPr>
              <a:t>&lt;numéro&gt;</a:t>
            </a:fld>
            <a:endParaRPr b="0" lang="fr-FR" sz="1050" spc="-1" strike="noStrike">
              <a:latin typeface="Times New Roman"/>
            </a:endParaRPr>
          </a:p>
        </p:txBody>
      </p:sp>
      <p:sp>
        <p:nvSpPr>
          <p:cNvPr id="9" name="Line 10"/>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0" name="PlaceHolder 11"/>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404040"/>
                </a:solidFill>
                <a:latin typeface="Calibri"/>
              </a:rPr>
              <a:t>Cliquez pour éditer le </a:t>
            </a:r>
            <a:r>
              <a:rPr b="0" lang="en-US" sz="2000" spc="-1" strike="noStrike">
                <a:solidFill>
                  <a:srgbClr val="404040"/>
                </a:solidFill>
                <a:latin typeface="Calibri"/>
              </a:rPr>
              <a:t>format du plan de texte</a:t>
            </a:r>
            <a:endParaRPr b="0" lang="en-US" sz="2000" spc="-1" strike="noStrike">
              <a:solidFill>
                <a:srgbClr val="404040"/>
              </a:solidFill>
              <a:latin typeface="Calibri"/>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alibri"/>
              </a:rPr>
              <a:t>Second niveau de plan</a:t>
            </a:r>
            <a:endParaRPr b="0" lang="en-US" sz="1400" spc="-1" strike="noStrike">
              <a:solidFill>
                <a:srgbClr val="404040"/>
              </a:solidFill>
              <a:latin typeface="Calibri"/>
            </a:endParaRPr>
          </a:p>
          <a:p>
            <a:pPr lvl="2" marL="1296000" indent="-288000">
              <a:spcBef>
                <a:spcPts val="850"/>
              </a:spcBef>
              <a:buClr>
                <a:srgbClr val="000000"/>
              </a:buClr>
              <a:buSzPct val="45000"/>
              <a:buFont typeface="Wingdings" charset="2"/>
              <a:buChar char=""/>
            </a:pPr>
            <a:r>
              <a:rPr b="0" lang="en-US" sz="1400" spc="-1" strike="noStrike">
                <a:solidFill>
                  <a:srgbClr val="404040"/>
                </a:solidFill>
                <a:latin typeface="Calibri"/>
              </a:rPr>
              <a:t>Troisième niveau de plan</a:t>
            </a:r>
            <a:endParaRPr b="0" lang="en-US" sz="1400" spc="-1" strike="noStrike">
              <a:solidFill>
                <a:srgbClr val="404040"/>
              </a:solidFill>
              <a:latin typeface="Calibri"/>
            </a:endParaRPr>
          </a:p>
          <a:p>
            <a:pPr lvl="3" marL="1728000" indent="-216000">
              <a:spcBef>
                <a:spcPts val="567"/>
              </a:spcBef>
              <a:buClr>
                <a:srgbClr val="000000"/>
              </a:buClr>
              <a:buSzPct val="75000"/>
              <a:buFont typeface="Symbol" charset="2"/>
              <a:buChar char=""/>
            </a:pPr>
            <a:r>
              <a:rPr b="0" lang="en-US" sz="1400" spc="-1" strike="noStrike">
                <a:solidFill>
                  <a:srgbClr val="404040"/>
                </a:solidFill>
                <a:latin typeface="Calibri"/>
              </a:rPr>
              <a:t>Quatrième niveau </a:t>
            </a:r>
            <a:r>
              <a:rPr b="0" lang="en-US" sz="1400" spc="-1" strike="noStrike">
                <a:solidFill>
                  <a:srgbClr val="404040"/>
                </a:solidFill>
                <a:latin typeface="Calibri"/>
              </a:rPr>
              <a:t>de plan</a:t>
            </a:r>
            <a:endParaRPr b="0" lang="en-US" sz="1400" spc="-1" strike="noStrike">
              <a:solidFill>
                <a:srgbClr val="40404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alibri"/>
              </a:rPr>
              <a:t>Cinquième </a:t>
            </a:r>
            <a:r>
              <a:rPr b="0" lang="en-US" sz="2000" spc="-1" strike="noStrike">
                <a:solidFill>
                  <a:srgbClr val="404040"/>
                </a:solidFill>
                <a:latin typeface="Calibri"/>
              </a:rPr>
              <a:t>niveau de </a:t>
            </a:r>
            <a:r>
              <a:rPr b="0" lang="en-US" sz="2000" spc="-1" strike="noStrike">
                <a:solidFill>
                  <a:srgbClr val="404040"/>
                </a:solidFill>
                <a:latin typeface="Calibri"/>
              </a:rPr>
              <a:t>plan</a:t>
            </a:r>
            <a:endParaRPr b="0" lang="en-US" sz="2000" spc="-1" strike="noStrike">
              <a:solidFill>
                <a:srgbClr val="40404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alibri"/>
              </a:rPr>
              <a:t>Sixième </a:t>
            </a:r>
            <a:r>
              <a:rPr b="0" lang="en-US" sz="2000" spc="-1" strike="noStrike">
                <a:solidFill>
                  <a:srgbClr val="404040"/>
                </a:solidFill>
                <a:latin typeface="Calibri"/>
              </a:rPr>
              <a:t>niveau </a:t>
            </a:r>
            <a:r>
              <a:rPr b="0" lang="en-US" sz="2000" spc="-1" strike="noStrike">
                <a:solidFill>
                  <a:srgbClr val="404040"/>
                </a:solidFill>
                <a:latin typeface="Calibri"/>
              </a:rPr>
              <a:t>de plan</a:t>
            </a:r>
            <a:endParaRPr b="0" lang="en-US" sz="2000" spc="-1" strike="noStrike">
              <a:solidFill>
                <a:srgbClr val="40404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alibri"/>
              </a:rPr>
              <a:t>Sept</a:t>
            </a:r>
            <a:r>
              <a:rPr b="0" lang="en-US" sz="2000" spc="-1" strike="noStrike">
                <a:solidFill>
                  <a:srgbClr val="404040"/>
                </a:solidFill>
                <a:latin typeface="Calibri"/>
              </a:rPr>
              <a:t>ièm</a:t>
            </a:r>
            <a:r>
              <a:rPr b="0" lang="en-US" sz="2000" spc="-1" strike="noStrike">
                <a:solidFill>
                  <a:srgbClr val="404040"/>
                </a:solidFill>
                <a:latin typeface="Calibri"/>
              </a:rPr>
              <a:t>e </a:t>
            </a:r>
            <a:r>
              <a:rPr b="0" lang="en-US" sz="2000" spc="-1" strike="noStrike">
                <a:solidFill>
                  <a:srgbClr val="404040"/>
                </a:solidFill>
                <a:latin typeface="Calibri"/>
              </a:rPr>
              <a:t>nive</a:t>
            </a:r>
            <a:r>
              <a:rPr b="0" lang="en-US" sz="2000" spc="-1" strike="noStrike">
                <a:solidFill>
                  <a:srgbClr val="404040"/>
                </a:solidFill>
                <a:latin typeface="Calibri"/>
              </a:rPr>
              <a:t>au </a:t>
            </a:r>
            <a:r>
              <a:rPr b="0" lang="en-US" sz="2000" spc="-1" strike="noStrike">
                <a:solidFill>
                  <a:srgbClr val="404040"/>
                </a:solidFill>
                <a:latin typeface="Calibri"/>
              </a:rPr>
              <a:t>de </a:t>
            </a:r>
            <a:r>
              <a:rPr b="0" lang="en-US" sz="2000" spc="-1" strike="noStrike">
                <a:solidFill>
                  <a:srgbClr val="404040"/>
                </a:solidFill>
                <a:latin typeface="Calibri"/>
              </a:rPr>
              <a:t>plan</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8" name="CustomShape 2"/>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9"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50" name="PlaceHolder 4"/>
          <p:cNvSpPr>
            <a:spLocks noGrp="1"/>
          </p:cNvSpPr>
          <p:nvPr>
            <p:ph type="title"/>
          </p:nvPr>
        </p:nvSpPr>
        <p:spPr>
          <a:xfrm>
            <a:off x="1097280" y="286560"/>
            <a:ext cx="10058040" cy="1450440"/>
          </a:xfrm>
          <a:prstGeom prst="rect">
            <a:avLst/>
          </a:prstGeom>
        </p:spPr>
        <p:txBody>
          <a:bodyPr anchor="b">
            <a:noAutofit/>
          </a:bodyPr>
          <a:p>
            <a:pPr>
              <a:lnSpc>
                <a:spcPct val="85000"/>
              </a:lnSpc>
            </a:pPr>
            <a:r>
              <a:rPr b="0" lang="de-DE" sz="4800" spc="-52" strike="noStrike">
                <a:solidFill>
                  <a:srgbClr val="404040"/>
                </a:solidFill>
                <a:latin typeface="Calibri Light"/>
              </a:rPr>
              <a:t>Mastertitelformat bearbeiten</a:t>
            </a:r>
            <a:endParaRPr b="0" lang="en-US" sz="4800" spc="-1" strike="noStrike">
              <a:solidFill>
                <a:srgbClr val="000000"/>
              </a:solidFill>
              <a:latin typeface="Calibri"/>
            </a:endParaRPr>
          </a:p>
        </p:txBody>
      </p:sp>
      <p:sp>
        <p:nvSpPr>
          <p:cNvPr id="51" name="PlaceHolder 5"/>
          <p:cNvSpPr>
            <a:spLocks noGrp="1"/>
          </p:cNvSpPr>
          <p:nvPr>
            <p:ph type="body"/>
          </p:nvPr>
        </p:nvSpPr>
        <p:spPr>
          <a:xfrm>
            <a:off x="1097280" y="1845720"/>
            <a:ext cx="10058040" cy="4023000"/>
          </a:xfrm>
          <a:prstGeom prst="rect">
            <a:avLst/>
          </a:prstGeom>
        </p:spPr>
        <p:txBody>
          <a:bodyPr lIns="0" rIns="0">
            <a:noAutofit/>
          </a:bodyPr>
          <a:p>
            <a:pPr marL="91440" indent="-910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Mastertextformat bearbeiten</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Calibri"/>
              <a:buChar char="◦"/>
            </a:pPr>
            <a:r>
              <a:rPr b="0" lang="de-DE" sz="1800" spc="-1" strike="noStrike">
                <a:solidFill>
                  <a:srgbClr val="404040"/>
                </a:solidFill>
                <a:latin typeface="Calibri"/>
              </a:rPr>
              <a:t>Zweite Ebene</a:t>
            </a:r>
            <a:endParaRPr b="0" lang="en-US" sz="1800" spc="-1" strike="noStrike">
              <a:solidFill>
                <a:srgbClr val="404040"/>
              </a:solidFill>
              <a:latin typeface="Calibri"/>
            </a:endParaRPr>
          </a:p>
          <a:p>
            <a:pPr lvl="2" marL="567000" indent="-182520">
              <a:lnSpc>
                <a:spcPct val="90000"/>
              </a:lnSpc>
              <a:spcBef>
                <a:spcPts val="201"/>
              </a:spcBef>
              <a:spcAft>
                <a:spcPts val="400"/>
              </a:spcAft>
              <a:buClr>
                <a:srgbClr val="e48312"/>
              </a:buClr>
              <a:buFont typeface="Calibri"/>
              <a:buChar char="◦"/>
            </a:pPr>
            <a:r>
              <a:rPr b="0" lang="de-DE" sz="1400" spc="-1" strike="noStrike">
                <a:solidFill>
                  <a:srgbClr val="404040"/>
                </a:solidFill>
                <a:latin typeface="Calibri"/>
              </a:rPr>
              <a:t>Dritte Ebene</a:t>
            </a:r>
            <a:endParaRPr b="0" lang="en-US" sz="1400" spc="-1" strike="noStrike">
              <a:solidFill>
                <a:srgbClr val="404040"/>
              </a:solidFill>
              <a:latin typeface="Calibri"/>
            </a:endParaRPr>
          </a:p>
          <a:p>
            <a:pPr lvl="3" marL="749880" indent="-182520">
              <a:lnSpc>
                <a:spcPct val="90000"/>
              </a:lnSpc>
              <a:spcBef>
                <a:spcPts val="201"/>
              </a:spcBef>
              <a:spcAft>
                <a:spcPts val="400"/>
              </a:spcAft>
              <a:buClr>
                <a:srgbClr val="e48312"/>
              </a:buClr>
              <a:buFont typeface="Calibri"/>
              <a:buChar char="◦"/>
            </a:pPr>
            <a:r>
              <a:rPr b="0" lang="de-DE" sz="1400" spc="-1" strike="noStrike">
                <a:solidFill>
                  <a:srgbClr val="404040"/>
                </a:solidFill>
                <a:latin typeface="Calibri"/>
              </a:rPr>
              <a:t>Vierte Ebene</a:t>
            </a:r>
            <a:endParaRPr b="0" lang="en-US" sz="1400" spc="-1" strike="noStrike">
              <a:solidFill>
                <a:srgbClr val="404040"/>
              </a:solidFill>
              <a:latin typeface="Calibri"/>
            </a:endParaRPr>
          </a:p>
          <a:p>
            <a:pPr lvl="4" marL="932760" indent="-182520">
              <a:lnSpc>
                <a:spcPct val="90000"/>
              </a:lnSpc>
              <a:spcBef>
                <a:spcPts val="201"/>
              </a:spcBef>
              <a:spcAft>
                <a:spcPts val="400"/>
              </a:spcAft>
              <a:buClr>
                <a:srgbClr val="e48312"/>
              </a:buClr>
              <a:buFont typeface="Calibri"/>
              <a:buChar char="◦"/>
            </a:pPr>
            <a:r>
              <a:rPr b="0" lang="de-DE" sz="1400" spc="-1" strike="noStrike">
                <a:solidFill>
                  <a:srgbClr val="404040"/>
                </a:solidFill>
                <a:latin typeface="Calibri"/>
              </a:rPr>
              <a:t>Fünfte Ebene</a:t>
            </a:r>
            <a:endParaRPr b="0" lang="en-US" sz="1400" spc="-1" strike="noStrike">
              <a:solidFill>
                <a:srgbClr val="404040"/>
              </a:solidFill>
              <a:latin typeface="Calibri"/>
            </a:endParaRPr>
          </a:p>
        </p:txBody>
      </p:sp>
      <p:sp>
        <p:nvSpPr>
          <p:cNvPr id="52" name="PlaceHolder 6"/>
          <p:cNvSpPr>
            <a:spLocks noGrp="1"/>
          </p:cNvSpPr>
          <p:nvPr>
            <p:ph type="dt"/>
          </p:nvPr>
        </p:nvSpPr>
        <p:spPr>
          <a:xfrm>
            <a:off x="1097280" y="6459840"/>
            <a:ext cx="2471760" cy="364680"/>
          </a:xfrm>
          <a:prstGeom prst="rect">
            <a:avLst/>
          </a:prstGeom>
        </p:spPr>
        <p:txBody>
          <a:bodyPr anchor="ctr">
            <a:noAutofit/>
          </a:bodyPr>
          <a:p>
            <a:pPr>
              <a:lnSpc>
                <a:spcPct val="100000"/>
              </a:lnSpc>
            </a:pPr>
            <a:fld id="{26810E7B-E370-403B-A677-3491E49A5640}" type="datetime">
              <a:rPr b="0" lang="de-DE" sz="900" spc="-1" strike="noStrike">
                <a:solidFill>
                  <a:srgbClr val="ffffff"/>
                </a:solidFill>
                <a:latin typeface="Calibri"/>
              </a:rPr>
              <a:t>07.02.22</a:t>
            </a:fld>
            <a:endParaRPr b="0" lang="fr-FR" sz="900" spc="-1" strike="noStrike">
              <a:latin typeface="Times New Roman"/>
            </a:endParaRPr>
          </a:p>
        </p:txBody>
      </p:sp>
      <p:sp>
        <p:nvSpPr>
          <p:cNvPr id="53" name="PlaceHolder 7"/>
          <p:cNvSpPr>
            <a:spLocks noGrp="1"/>
          </p:cNvSpPr>
          <p:nvPr>
            <p:ph type="ftr"/>
          </p:nvPr>
        </p:nvSpPr>
        <p:spPr>
          <a:xfrm>
            <a:off x="3686040" y="6459840"/>
            <a:ext cx="4822560" cy="364680"/>
          </a:xfrm>
          <a:prstGeom prst="rect">
            <a:avLst/>
          </a:prstGeom>
        </p:spPr>
        <p:txBody>
          <a:bodyPr anchor="ctr">
            <a:noAutofit/>
          </a:bodyPr>
          <a:p>
            <a:endParaRPr b="0" lang="fr-FR" sz="2400" spc="-1" strike="noStrike">
              <a:latin typeface="Times New Roman"/>
            </a:endParaRPr>
          </a:p>
        </p:txBody>
      </p:sp>
      <p:sp>
        <p:nvSpPr>
          <p:cNvPr id="54" name="PlaceHolder 8"/>
          <p:cNvSpPr>
            <a:spLocks noGrp="1"/>
          </p:cNvSpPr>
          <p:nvPr>
            <p:ph type="sldNum"/>
          </p:nvPr>
        </p:nvSpPr>
        <p:spPr>
          <a:xfrm>
            <a:off x="9900360" y="6459840"/>
            <a:ext cx="1311840" cy="364680"/>
          </a:xfrm>
          <a:prstGeom prst="rect">
            <a:avLst/>
          </a:prstGeom>
        </p:spPr>
        <p:txBody>
          <a:bodyPr anchor="ctr">
            <a:noAutofit/>
          </a:bodyPr>
          <a:p>
            <a:pPr algn="r">
              <a:lnSpc>
                <a:spcPct val="100000"/>
              </a:lnSpc>
            </a:pPr>
            <a:fld id="{FF9F3C16-0C45-4890-B92E-A1BB0CDB555E}" type="slidenum">
              <a:rPr b="0" lang="de-DE" sz="1050" spc="-1" strike="noStrike">
                <a:solidFill>
                  <a:srgbClr val="ffffff"/>
                </a:solidFill>
                <a:latin typeface="Calibri"/>
              </a:rPr>
              <a:t>&lt;numéro&gt;</a:t>
            </a:fld>
            <a:endParaRPr b="0" lang="fr-FR"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CustomShape 1"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2" name="CustomShape 2" hidden="1"/>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3"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94" name="CustomShape 4"/>
          <p:cNvSpPr/>
          <p:nvPr/>
        </p:nvSpPr>
        <p:spPr>
          <a:xfrm>
            <a:off x="0" y="0"/>
            <a:ext cx="4050360" cy="685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5" name="CustomShape 5"/>
          <p:cNvSpPr/>
          <p:nvPr/>
        </p:nvSpPr>
        <p:spPr>
          <a:xfrm>
            <a:off x="4039920" y="0"/>
            <a:ext cx="6372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6" name="PlaceHolder 6"/>
          <p:cNvSpPr>
            <a:spLocks noGrp="1"/>
          </p:cNvSpPr>
          <p:nvPr>
            <p:ph type="title"/>
          </p:nvPr>
        </p:nvSpPr>
        <p:spPr>
          <a:xfrm>
            <a:off x="457200" y="594360"/>
            <a:ext cx="3200040" cy="2285640"/>
          </a:xfrm>
          <a:prstGeom prst="rect">
            <a:avLst/>
          </a:prstGeom>
        </p:spPr>
        <p:txBody>
          <a:bodyPr anchor="b">
            <a:normAutofit/>
          </a:bodyPr>
          <a:p>
            <a:pPr>
              <a:lnSpc>
                <a:spcPct val="85000"/>
              </a:lnSpc>
            </a:pPr>
            <a:r>
              <a:rPr b="0" lang="de-DE" sz="3600" spc="-52" strike="noStrike">
                <a:solidFill>
                  <a:srgbClr val="ffffff"/>
                </a:solidFill>
                <a:latin typeface="Calibri Light"/>
              </a:rPr>
              <a:t>Mastertitelformat bearbeiten</a:t>
            </a:r>
            <a:endParaRPr b="0" lang="en-US" sz="3600" spc="-1" strike="noStrike">
              <a:solidFill>
                <a:srgbClr val="000000"/>
              </a:solidFill>
              <a:latin typeface="Calibri"/>
            </a:endParaRPr>
          </a:p>
        </p:txBody>
      </p:sp>
      <p:sp>
        <p:nvSpPr>
          <p:cNvPr id="97" name="PlaceHolder 7"/>
          <p:cNvSpPr>
            <a:spLocks noGrp="1"/>
          </p:cNvSpPr>
          <p:nvPr>
            <p:ph type="body"/>
          </p:nvPr>
        </p:nvSpPr>
        <p:spPr>
          <a:xfrm>
            <a:off x="4800600" y="731520"/>
            <a:ext cx="6491880" cy="5257440"/>
          </a:xfrm>
          <a:prstGeom prst="rect">
            <a:avLst/>
          </a:prstGeom>
        </p:spPr>
        <p:txBody>
          <a:bodyPr lIns="0" rIns="0">
            <a:noAutofit/>
          </a:bodyPr>
          <a:p>
            <a:pPr marL="91440" indent="-910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Mastertextformat bearbeiten</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Calibri"/>
              <a:buChar char="◦"/>
            </a:pPr>
            <a:r>
              <a:rPr b="0" lang="de-DE" sz="1800" spc="-1" strike="noStrike">
                <a:solidFill>
                  <a:srgbClr val="404040"/>
                </a:solidFill>
                <a:latin typeface="Calibri"/>
              </a:rPr>
              <a:t>Zweite Ebene</a:t>
            </a:r>
            <a:endParaRPr b="0" lang="en-US" sz="1800" spc="-1" strike="noStrike">
              <a:solidFill>
                <a:srgbClr val="404040"/>
              </a:solidFill>
              <a:latin typeface="Calibri"/>
            </a:endParaRPr>
          </a:p>
          <a:p>
            <a:pPr lvl="2" marL="567000" indent="-182520">
              <a:lnSpc>
                <a:spcPct val="90000"/>
              </a:lnSpc>
              <a:spcBef>
                <a:spcPts val="201"/>
              </a:spcBef>
              <a:spcAft>
                <a:spcPts val="400"/>
              </a:spcAft>
              <a:buClr>
                <a:srgbClr val="e48312"/>
              </a:buClr>
              <a:buFont typeface="Calibri"/>
              <a:buChar char="◦"/>
            </a:pPr>
            <a:r>
              <a:rPr b="0" lang="de-DE" sz="1400" spc="-1" strike="noStrike">
                <a:solidFill>
                  <a:srgbClr val="404040"/>
                </a:solidFill>
                <a:latin typeface="Calibri"/>
              </a:rPr>
              <a:t>Dritte Ebene</a:t>
            </a:r>
            <a:endParaRPr b="0" lang="en-US" sz="1400" spc="-1" strike="noStrike">
              <a:solidFill>
                <a:srgbClr val="404040"/>
              </a:solidFill>
              <a:latin typeface="Calibri"/>
            </a:endParaRPr>
          </a:p>
          <a:p>
            <a:pPr lvl="3" marL="749880" indent="-182520">
              <a:lnSpc>
                <a:spcPct val="90000"/>
              </a:lnSpc>
              <a:spcBef>
                <a:spcPts val="201"/>
              </a:spcBef>
              <a:spcAft>
                <a:spcPts val="400"/>
              </a:spcAft>
              <a:buClr>
                <a:srgbClr val="e48312"/>
              </a:buClr>
              <a:buFont typeface="Calibri"/>
              <a:buChar char="◦"/>
            </a:pPr>
            <a:r>
              <a:rPr b="0" lang="de-DE" sz="1400" spc="-1" strike="noStrike">
                <a:solidFill>
                  <a:srgbClr val="404040"/>
                </a:solidFill>
                <a:latin typeface="Calibri"/>
              </a:rPr>
              <a:t>Vierte Ebene</a:t>
            </a:r>
            <a:endParaRPr b="0" lang="en-US" sz="1400" spc="-1" strike="noStrike">
              <a:solidFill>
                <a:srgbClr val="404040"/>
              </a:solidFill>
              <a:latin typeface="Calibri"/>
            </a:endParaRPr>
          </a:p>
          <a:p>
            <a:pPr lvl="4" marL="932760" indent="-182520">
              <a:lnSpc>
                <a:spcPct val="90000"/>
              </a:lnSpc>
              <a:spcBef>
                <a:spcPts val="201"/>
              </a:spcBef>
              <a:spcAft>
                <a:spcPts val="400"/>
              </a:spcAft>
              <a:buClr>
                <a:srgbClr val="e48312"/>
              </a:buClr>
              <a:buFont typeface="Calibri"/>
              <a:buChar char="◦"/>
            </a:pPr>
            <a:r>
              <a:rPr b="0" lang="de-DE" sz="1400" spc="-1" strike="noStrike">
                <a:solidFill>
                  <a:srgbClr val="404040"/>
                </a:solidFill>
                <a:latin typeface="Calibri"/>
              </a:rPr>
              <a:t>Fünfte Ebene</a:t>
            </a:r>
            <a:endParaRPr b="0" lang="en-US" sz="1400" spc="-1" strike="noStrike">
              <a:solidFill>
                <a:srgbClr val="404040"/>
              </a:solidFill>
              <a:latin typeface="Calibri"/>
            </a:endParaRPr>
          </a:p>
        </p:txBody>
      </p:sp>
      <p:sp>
        <p:nvSpPr>
          <p:cNvPr id="98" name="PlaceHolder 8"/>
          <p:cNvSpPr>
            <a:spLocks noGrp="1"/>
          </p:cNvSpPr>
          <p:nvPr>
            <p:ph type="body"/>
          </p:nvPr>
        </p:nvSpPr>
        <p:spPr>
          <a:xfrm>
            <a:off x="457200" y="2926080"/>
            <a:ext cx="3200040" cy="3378600"/>
          </a:xfrm>
          <a:prstGeom prst="rect">
            <a:avLst/>
          </a:prstGeom>
        </p:spPr>
        <p:txBody>
          <a:bodyPr>
            <a:normAutofit/>
          </a:bodyPr>
          <a:p>
            <a:pPr>
              <a:lnSpc>
                <a:spcPct val="90000"/>
              </a:lnSpc>
              <a:spcBef>
                <a:spcPts val="1199"/>
              </a:spcBef>
              <a:spcAft>
                <a:spcPts val="201"/>
              </a:spcAft>
              <a:tabLst>
                <a:tab algn="l" pos="0"/>
              </a:tabLst>
            </a:pPr>
            <a:r>
              <a:rPr b="0" lang="de-DE" sz="1500" spc="-1" strike="noStrike">
                <a:solidFill>
                  <a:srgbClr val="ffffff"/>
                </a:solidFill>
                <a:latin typeface="Calibri"/>
              </a:rPr>
              <a:t>Mastertextformat bearbeiten</a:t>
            </a:r>
            <a:endParaRPr b="0" lang="en-US" sz="1500" spc="-1" strike="noStrike">
              <a:solidFill>
                <a:srgbClr val="404040"/>
              </a:solidFill>
              <a:latin typeface="Calibri"/>
            </a:endParaRPr>
          </a:p>
        </p:txBody>
      </p:sp>
      <p:sp>
        <p:nvSpPr>
          <p:cNvPr id="99" name="PlaceHolder 9"/>
          <p:cNvSpPr>
            <a:spLocks noGrp="1"/>
          </p:cNvSpPr>
          <p:nvPr>
            <p:ph type="dt"/>
          </p:nvPr>
        </p:nvSpPr>
        <p:spPr>
          <a:xfrm>
            <a:off x="465480" y="6459840"/>
            <a:ext cx="2618280" cy="364680"/>
          </a:xfrm>
          <a:prstGeom prst="rect">
            <a:avLst/>
          </a:prstGeom>
        </p:spPr>
        <p:txBody>
          <a:bodyPr anchor="ctr">
            <a:noAutofit/>
          </a:bodyPr>
          <a:p>
            <a:pPr>
              <a:lnSpc>
                <a:spcPct val="100000"/>
              </a:lnSpc>
            </a:pPr>
            <a:fld id="{26E574B0-9B43-4857-8347-2146538F46F7}" type="datetime">
              <a:rPr b="0" lang="de-DE" sz="900" spc="-1" strike="noStrike">
                <a:solidFill>
                  <a:srgbClr val="ffffff"/>
                </a:solidFill>
                <a:latin typeface="Calibri"/>
              </a:rPr>
              <a:t>07.02.22</a:t>
            </a:fld>
            <a:endParaRPr b="0" lang="fr-FR" sz="900" spc="-1" strike="noStrike">
              <a:latin typeface="Times New Roman"/>
            </a:endParaRPr>
          </a:p>
        </p:txBody>
      </p:sp>
      <p:sp>
        <p:nvSpPr>
          <p:cNvPr id="100" name="PlaceHolder 10"/>
          <p:cNvSpPr>
            <a:spLocks noGrp="1"/>
          </p:cNvSpPr>
          <p:nvPr>
            <p:ph type="ftr"/>
          </p:nvPr>
        </p:nvSpPr>
        <p:spPr>
          <a:xfrm>
            <a:off x="4800600" y="6459840"/>
            <a:ext cx="4647960" cy="364680"/>
          </a:xfrm>
          <a:prstGeom prst="rect">
            <a:avLst/>
          </a:prstGeom>
        </p:spPr>
        <p:txBody>
          <a:bodyPr anchor="ctr">
            <a:noAutofit/>
          </a:bodyPr>
          <a:p>
            <a:endParaRPr b="0" lang="fr-FR" sz="2400" spc="-1" strike="noStrike">
              <a:latin typeface="Times New Roman"/>
            </a:endParaRPr>
          </a:p>
        </p:txBody>
      </p:sp>
      <p:sp>
        <p:nvSpPr>
          <p:cNvPr id="101" name="PlaceHolder 11"/>
          <p:cNvSpPr>
            <a:spLocks noGrp="1"/>
          </p:cNvSpPr>
          <p:nvPr>
            <p:ph type="sldNum"/>
          </p:nvPr>
        </p:nvSpPr>
        <p:spPr>
          <a:xfrm>
            <a:off x="9900360" y="6459840"/>
            <a:ext cx="1311840" cy="364680"/>
          </a:xfrm>
          <a:prstGeom prst="rect">
            <a:avLst/>
          </a:prstGeom>
        </p:spPr>
        <p:txBody>
          <a:bodyPr anchor="ctr">
            <a:noAutofit/>
          </a:bodyPr>
          <a:p>
            <a:pPr algn="r">
              <a:lnSpc>
                <a:spcPct val="100000"/>
              </a:lnSpc>
            </a:pPr>
            <a:fld id="{0D89AC11-6089-4E4E-91D7-4194DA321701}" type="slidenum">
              <a:rPr b="0" lang="de-DE" sz="1050" spc="-1" strike="noStrike">
                <a:solidFill>
                  <a:srgbClr val="637052"/>
                </a:solidFill>
                <a:latin typeface="Calibri"/>
              </a:rPr>
              <a:t>&lt;numéro&gt;</a:t>
            </a:fld>
            <a:endParaRPr b="0" lang="fr-FR"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hyperlink" Target="https://github.com/Ammeister/SupportGitGithub" TargetMode="Externa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hyperlink" Target="https://fr.wikipedia.org/wiki/Pair-&#224;-pair" TargetMode="External"/><Relationship Id="rId2" Type="http://schemas.openxmlformats.org/officeDocument/2006/relationships/hyperlink" Target="https://fr.wikipedia.org/wiki/Somme_de_contr&#244;le"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1523880" y="1122480"/>
            <a:ext cx="9143640" cy="2306160"/>
          </a:xfrm>
          <a:prstGeom prst="rect">
            <a:avLst/>
          </a:prstGeom>
          <a:noFill/>
          <a:ln>
            <a:noFill/>
          </a:ln>
        </p:spPr>
        <p:txBody>
          <a:bodyPr anchor="b">
            <a:noAutofit/>
          </a:bodyPr>
          <a:p>
            <a:pPr algn="ctr">
              <a:lnSpc>
                <a:spcPct val="85000"/>
              </a:lnSpc>
            </a:pPr>
            <a:r>
              <a:rPr b="1" i="1" lang="de-DE" sz="8000" spc="-52" strike="noStrike">
                <a:solidFill>
                  <a:srgbClr val="262626"/>
                </a:solidFill>
                <a:latin typeface="Calibri Light"/>
              </a:rPr>
              <a:t>Git et Github</a:t>
            </a:r>
            <a:endParaRPr b="0" lang="en-US" sz="8000" spc="-1" strike="noStrike">
              <a:solidFill>
                <a:srgbClr val="000000"/>
              </a:solidFill>
              <a:latin typeface="Calibri"/>
            </a:endParaRPr>
          </a:p>
        </p:txBody>
      </p:sp>
      <p:sp>
        <p:nvSpPr>
          <p:cNvPr id="139" name="TextShape 2"/>
          <p:cNvSpPr txBox="1"/>
          <p:nvPr/>
        </p:nvSpPr>
        <p:spPr>
          <a:xfrm>
            <a:off x="1100160" y="4455720"/>
            <a:ext cx="10058040" cy="1142640"/>
          </a:xfrm>
          <a:prstGeom prst="rect">
            <a:avLst/>
          </a:prstGeom>
          <a:noFill/>
          <a:ln>
            <a:noFill/>
          </a:ln>
        </p:spPr>
        <p:txBody>
          <a:bodyPr>
            <a:normAutofit fontScale="61000"/>
          </a:bodyPr>
          <a:p>
            <a:pPr algn="ctr">
              <a:lnSpc>
                <a:spcPct val="90000"/>
              </a:lnSpc>
              <a:spcBef>
                <a:spcPts val="1199"/>
              </a:spcBef>
              <a:spcAft>
                <a:spcPts val="201"/>
              </a:spcAft>
              <a:tabLst>
                <a:tab algn="l" pos="0"/>
              </a:tabLst>
            </a:pPr>
            <a:r>
              <a:rPr b="0" lang="de-DE" sz="2400" spc="199" strike="noStrike" cap="all">
                <a:solidFill>
                  <a:srgbClr val="637052"/>
                </a:solidFill>
                <a:latin typeface="Calibri Light"/>
              </a:rPr>
              <a:t>Git, un LOGICIEL DE GESTION DE VERSIONS DÉCENTRALISÉ</a:t>
            </a:r>
            <a:endParaRPr b="0" lang="fr-FR" sz="2400" spc="-1" strike="noStrike">
              <a:latin typeface="Arial"/>
            </a:endParaRPr>
          </a:p>
          <a:p>
            <a:pPr algn="ctr">
              <a:lnSpc>
                <a:spcPct val="90000"/>
              </a:lnSpc>
              <a:spcBef>
                <a:spcPts val="1199"/>
              </a:spcBef>
              <a:spcAft>
                <a:spcPts val="201"/>
              </a:spcAft>
              <a:tabLst>
                <a:tab algn="l" pos="0"/>
              </a:tabLst>
            </a:pPr>
            <a:r>
              <a:rPr b="0" lang="de-DE" sz="2400" spc="199" strike="noStrike" cap="all">
                <a:solidFill>
                  <a:srgbClr val="637052"/>
                </a:solidFill>
                <a:latin typeface="Calibri Light"/>
              </a:rPr>
              <a:t>Github, Un service web d‘hébergement et de gestion de developpement git</a:t>
            </a:r>
            <a:endParaRPr b="0" lang="fr-FR" sz="2400" spc="-1" strike="noStrike">
              <a:latin typeface="Arial"/>
            </a:endParaRPr>
          </a:p>
        </p:txBody>
      </p:sp>
      <p:pic>
        <p:nvPicPr>
          <p:cNvPr id="140" name="Grafik 4" descr=""/>
          <p:cNvPicPr/>
          <p:nvPr/>
        </p:nvPicPr>
        <p:blipFill>
          <a:blip r:embed="rId1"/>
          <a:stretch/>
        </p:blipFill>
        <p:spPr>
          <a:xfrm>
            <a:off x="1100160" y="651240"/>
            <a:ext cx="1714320" cy="933120"/>
          </a:xfrm>
          <a:prstGeom prst="rect">
            <a:avLst/>
          </a:prstGeom>
          <a:ln>
            <a:noFill/>
          </a:ln>
        </p:spPr>
      </p:pic>
      <p:pic>
        <p:nvPicPr>
          <p:cNvPr id="141" name="Picture 2" descr="Description de l'image Git-logo.svg."/>
          <p:cNvPicPr/>
          <p:nvPr/>
        </p:nvPicPr>
        <p:blipFill>
          <a:blip r:embed="rId2"/>
          <a:stretch/>
        </p:blipFill>
        <p:spPr>
          <a:xfrm>
            <a:off x="5018040" y="655560"/>
            <a:ext cx="2222280" cy="928440"/>
          </a:xfrm>
          <a:prstGeom prst="rect">
            <a:avLst/>
          </a:prstGeom>
          <a:ln>
            <a:noFill/>
          </a:ln>
        </p:spPr>
      </p:pic>
      <p:pic>
        <p:nvPicPr>
          <p:cNvPr id="142" name="Picture 4" descr="GitHub Logo - Marques et logos: histoire et signification | PNG"/>
          <p:cNvPicPr/>
          <p:nvPr/>
        </p:nvPicPr>
        <p:blipFill>
          <a:blip r:embed="rId3"/>
          <a:stretch/>
        </p:blipFill>
        <p:spPr>
          <a:xfrm>
            <a:off x="9509760" y="656280"/>
            <a:ext cx="1648440" cy="9320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457200" y="594360"/>
            <a:ext cx="3200040" cy="1091520"/>
          </a:xfrm>
          <a:prstGeom prst="rect">
            <a:avLst/>
          </a:prstGeom>
          <a:noFill/>
          <a:ln>
            <a:noFill/>
          </a:ln>
        </p:spPr>
        <p:txBody>
          <a:bodyPr anchor="b">
            <a:noAutofit/>
          </a:bodyPr>
          <a:p>
            <a:pPr>
              <a:lnSpc>
                <a:spcPct val="85000"/>
              </a:lnSpc>
            </a:pPr>
            <a:r>
              <a:rPr b="0" lang="de-DE" sz="3600" spc="-52" strike="noStrike">
                <a:solidFill>
                  <a:srgbClr val="ffffff"/>
                </a:solidFill>
                <a:latin typeface="Calibri Light"/>
              </a:rPr>
              <a:t>Travailler sur une branche</a:t>
            </a:r>
            <a:endParaRPr b="0" lang="en-US" sz="3600" spc="-1" strike="noStrike">
              <a:solidFill>
                <a:srgbClr val="000000"/>
              </a:solidFill>
              <a:latin typeface="Calibri"/>
            </a:endParaRPr>
          </a:p>
        </p:txBody>
      </p:sp>
      <p:pic>
        <p:nvPicPr>
          <p:cNvPr id="175" name="Inhaltsplatzhalter 4" descr=""/>
          <p:cNvPicPr/>
          <p:nvPr/>
        </p:nvPicPr>
        <p:blipFill>
          <a:blip r:embed="rId1"/>
          <a:srcRect l="26462" t="0" r="1479" b="0"/>
          <a:stretch/>
        </p:blipFill>
        <p:spPr>
          <a:xfrm>
            <a:off x="5821920" y="1284480"/>
            <a:ext cx="4434120" cy="1091520"/>
          </a:xfrm>
          <a:prstGeom prst="rect">
            <a:avLst/>
          </a:prstGeom>
          <a:ln>
            <a:noFill/>
          </a:ln>
        </p:spPr>
      </p:pic>
      <p:sp>
        <p:nvSpPr>
          <p:cNvPr id="176" name="TextShape 2"/>
          <p:cNvSpPr txBox="1"/>
          <p:nvPr/>
        </p:nvSpPr>
        <p:spPr>
          <a:xfrm>
            <a:off x="457200" y="1870920"/>
            <a:ext cx="3200040" cy="4434120"/>
          </a:xfrm>
          <a:prstGeom prst="rect">
            <a:avLst/>
          </a:prstGeom>
          <a:noFill/>
          <a:ln>
            <a:noFill/>
          </a:ln>
        </p:spPr>
        <p:txBody>
          <a:bodyPr>
            <a:noAutofit/>
          </a:bodyPr>
          <a:p>
            <a:pPr>
              <a:lnSpc>
                <a:spcPct val="90000"/>
              </a:lnSpc>
              <a:spcBef>
                <a:spcPts val="1199"/>
              </a:spcBef>
              <a:spcAft>
                <a:spcPts val="201"/>
              </a:spcAft>
              <a:tabLst>
                <a:tab algn="l" pos="0"/>
              </a:tabLst>
            </a:pPr>
            <a:r>
              <a:rPr b="0" lang="de-DE" sz="1500" spc="-1" strike="noStrike">
                <a:solidFill>
                  <a:srgbClr val="ffffff"/>
                </a:solidFill>
                <a:latin typeface="Calibri"/>
              </a:rPr>
              <a:t>Rendez vous au lien suivant : </a:t>
            </a:r>
            <a:r>
              <a:rPr b="0" lang="de-DE" sz="1500" spc="-1" strike="noStrike" u="sng">
                <a:solidFill>
                  <a:srgbClr val="2998e3"/>
                </a:solidFill>
                <a:uFillTx/>
                <a:latin typeface="Calibri"/>
                <a:hlinkClick r:id="rId2"/>
              </a:rPr>
              <a:t>https://github.com/Ammeister/SupportGitGithub</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Cliquez sur </a:t>
            </a:r>
            <a:r>
              <a:rPr b="0" i="1" lang="de-DE" sz="1500" spc="-1" strike="noStrike">
                <a:solidFill>
                  <a:srgbClr val="ffffff"/>
                </a:solidFill>
                <a:latin typeface="Calibri"/>
              </a:rPr>
              <a:t>Fork</a:t>
            </a:r>
            <a:r>
              <a:rPr b="0" lang="de-DE" sz="1500" spc="-1" strike="noStrike">
                <a:solidFill>
                  <a:srgbClr val="ffffff"/>
                </a:solidFill>
                <a:latin typeface="Calibri"/>
              </a:rPr>
              <a:t> pour créer un </a:t>
            </a:r>
            <a:r>
              <a:rPr b="0" i="1" lang="de-DE" sz="1500" spc="-1" strike="noStrike">
                <a:solidFill>
                  <a:srgbClr val="ffffff"/>
                </a:solidFill>
                <a:latin typeface="Calibri"/>
              </a:rPr>
              <a:t>fork</a:t>
            </a:r>
            <a:r>
              <a:rPr b="0" lang="de-DE" sz="1500" spc="-1" strike="noStrike">
                <a:solidFill>
                  <a:srgbClr val="ffffff"/>
                </a:solidFill>
                <a:latin typeface="Calibri"/>
              </a:rPr>
              <a:t> (une branche). Il apparait désormais dans la liste de vos  repository et vous pouvez travailler dessus comme n‘importe quel autre dépot distant.</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Si votre dépôt distant est un </a:t>
            </a:r>
            <a:r>
              <a:rPr b="0" i="1" lang="de-DE" sz="1500" spc="-1" strike="noStrike">
                <a:solidFill>
                  <a:srgbClr val="ffffff"/>
                </a:solidFill>
                <a:latin typeface="Calibri"/>
              </a:rPr>
              <a:t>fork</a:t>
            </a:r>
            <a:r>
              <a:rPr b="0" lang="de-DE" sz="1500" spc="-1" strike="noStrike">
                <a:solidFill>
                  <a:srgbClr val="ffffff"/>
                </a:solidFill>
                <a:latin typeface="Calibri"/>
              </a:rPr>
              <a:t>, la branche </a:t>
            </a:r>
            <a:r>
              <a:rPr b="0" i="1" lang="de-DE" sz="1500" spc="-1" strike="noStrike">
                <a:solidFill>
                  <a:srgbClr val="ffffff"/>
                </a:solidFill>
                <a:latin typeface="Calibri"/>
              </a:rPr>
              <a:t>main</a:t>
            </a:r>
            <a:r>
              <a:rPr b="0" lang="de-DE" sz="1500" spc="-1" strike="noStrike">
                <a:solidFill>
                  <a:srgbClr val="ffffff"/>
                </a:solidFill>
                <a:latin typeface="Calibri"/>
              </a:rPr>
              <a:t> dont il est issu apparaitra en-dessous de son nom.</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À présent clonez votre dépôt distant (qui est une branche du mien) en local sur votre ordinateur.</a:t>
            </a:r>
            <a:endParaRPr b="0" lang="en-US" sz="1500" spc="-1" strike="noStrike">
              <a:solidFill>
                <a:srgbClr val="404040"/>
              </a:solidFill>
              <a:latin typeface="Calibri"/>
            </a:endParaRPr>
          </a:p>
          <a:p>
            <a:pPr>
              <a:lnSpc>
                <a:spcPct val="90000"/>
              </a:lnSpc>
              <a:spcBef>
                <a:spcPts val="1199"/>
              </a:spcBef>
              <a:spcAft>
                <a:spcPts val="201"/>
              </a:spcAft>
              <a:tabLst>
                <a:tab algn="l" pos="0"/>
              </a:tabLst>
            </a:pPr>
            <a:endParaRPr b="0" lang="en-US" sz="1500" spc="-1" strike="noStrike">
              <a:solidFill>
                <a:srgbClr val="404040"/>
              </a:solidFill>
              <a:latin typeface="Calibri"/>
            </a:endParaRPr>
          </a:p>
        </p:txBody>
      </p:sp>
      <p:pic>
        <p:nvPicPr>
          <p:cNvPr id="177" name="Grafik 6" descr=""/>
          <p:cNvPicPr/>
          <p:nvPr/>
        </p:nvPicPr>
        <p:blipFill>
          <a:blip r:embed="rId3"/>
          <a:srcRect l="0" t="0" r="0" b="25492"/>
          <a:stretch/>
        </p:blipFill>
        <p:spPr>
          <a:xfrm>
            <a:off x="5904000" y="2757240"/>
            <a:ext cx="4434120" cy="986760"/>
          </a:xfrm>
          <a:prstGeom prst="rect">
            <a:avLst/>
          </a:prstGeom>
          <a:ln>
            <a:noFill/>
          </a:ln>
        </p:spPr>
      </p:pic>
      <p:pic>
        <p:nvPicPr>
          <p:cNvPr id="178" name="" descr=""/>
          <p:cNvPicPr/>
          <p:nvPr/>
        </p:nvPicPr>
        <p:blipFill>
          <a:blip r:embed="rId4"/>
          <a:stretch/>
        </p:blipFill>
        <p:spPr>
          <a:xfrm>
            <a:off x="5832000" y="4464000"/>
            <a:ext cx="4798440" cy="11520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457200" y="486360"/>
            <a:ext cx="3200040" cy="1041120"/>
          </a:xfrm>
          <a:prstGeom prst="rect">
            <a:avLst/>
          </a:prstGeom>
          <a:noFill/>
          <a:ln>
            <a:noFill/>
          </a:ln>
        </p:spPr>
        <p:txBody>
          <a:bodyPr anchor="b">
            <a:noAutofit/>
          </a:bodyPr>
          <a:p>
            <a:pPr>
              <a:lnSpc>
                <a:spcPct val="85000"/>
              </a:lnSpc>
            </a:pPr>
            <a:r>
              <a:rPr b="0" lang="de-DE" sz="3200" spc="-52" strike="noStrike">
                <a:solidFill>
                  <a:srgbClr val="ffffff"/>
                </a:solidFill>
                <a:latin typeface="Calibri Light"/>
              </a:rPr>
              <a:t>Cloner un dépôt distant</a:t>
            </a:r>
            <a:endParaRPr b="0" lang="en-US" sz="3200" spc="-1" strike="noStrike">
              <a:solidFill>
                <a:srgbClr val="000000"/>
              </a:solidFill>
              <a:latin typeface="Calibri"/>
            </a:endParaRPr>
          </a:p>
        </p:txBody>
      </p:sp>
      <p:pic>
        <p:nvPicPr>
          <p:cNvPr id="180" name="Inhaltsplatzhalter 4" descr=""/>
          <p:cNvPicPr/>
          <p:nvPr/>
        </p:nvPicPr>
        <p:blipFill>
          <a:blip r:embed="rId1"/>
          <a:stretch/>
        </p:blipFill>
        <p:spPr>
          <a:xfrm>
            <a:off x="4800600" y="498600"/>
            <a:ext cx="6492600" cy="2754360"/>
          </a:xfrm>
          <a:prstGeom prst="rect">
            <a:avLst/>
          </a:prstGeom>
          <a:ln>
            <a:noFill/>
          </a:ln>
        </p:spPr>
      </p:pic>
      <p:sp>
        <p:nvSpPr>
          <p:cNvPr id="181" name="TextShape 2"/>
          <p:cNvSpPr txBox="1"/>
          <p:nvPr/>
        </p:nvSpPr>
        <p:spPr>
          <a:xfrm>
            <a:off x="457200" y="1728000"/>
            <a:ext cx="3200040" cy="4428000"/>
          </a:xfrm>
          <a:prstGeom prst="rect">
            <a:avLst/>
          </a:prstGeom>
          <a:noFill/>
          <a:ln>
            <a:noFill/>
          </a:ln>
        </p:spPr>
        <p:txBody>
          <a:bodyPr>
            <a:noAutofit/>
          </a:bodyPr>
          <a:p>
            <a:pPr>
              <a:lnSpc>
                <a:spcPct val="90000"/>
              </a:lnSpc>
              <a:spcBef>
                <a:spcPts val="1199"/>
              </a:spcBef>
              <a:spcAft>
                <a:spcPts val="201"/>
              </a:spcAft>
              <a:tabLst>
                <a:tab algn="l" pos="0"/>
              </a:tabLst>
            </a:pPr>
            <a:r>
              <a:rPr b="0" lang="de-DE" sz="1500" spc="-1" strike="noStrike">
                <a:solidFill>
                  <a:srgbClr val="ffffff"/>
                </a:solidFill>
                <a:latin typeface="Calibri"/>
              </a:rPr>
              <a:t>Cela revient à créer un dépôt local.</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Ouvrez la page d‘accueil du </a:t>
            </a:r>
            <a:r>
              <a:rPr b="0" i="1" lang="de-DE" sz="1500" spc="-1" strike="noStrike">
                <a:solidFill>
                  <a:srgbClr val="ffffff"/>
                </a:solidFill>
                <a:latin typeface="Calibri"/>
              </a:rPr>
              <a:t>repository</a:t>
            </a:r>
            <a:r>
              <a:rPr b="0" lang="de-DE" sz="1500" spc="-1" strike="noStrike">
                <a:solidFill>
                  <a:srgbClr val="ffffff"/>
                </a:solidFill>
                <a:latin typeface="Calibri"/>
              </a:rPr>
              <a:t> que vous venez de créer.</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Cliquez sur le menu déroulant „Code“ puis copiez l‘URL https.</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Dans </a:t>
            </a:r>
            <a:r>
              <a:rPr b="0" i="1" lang="de-DE" sz="1500" spc="-1" strike="noStrike">
                <a:solidFill>
                  <a:srgbClr val="ffffff"/>
                </a:solidFill>
                <a:latin typeface="Calibri"/>
              </a:rPr>
              <a:t>Github Desktop</a:t>
            </a:r>
            <a:r>
              <a:rPr b="0" lang="de-DE" sz="1500" spc="-1" strike="noStrike">
                <a:solidFill>
                  <a:srgbClr val="ffffff"/>
                </a:solidFill>
                <a:latin typeface="Calibri"/>
              </a:rPr>
              <a:t> :</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Ajoutez un nouveau Repository.</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Choisissez le clonage par URL et collez le lien que vous avez copié sur Github.</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Vous pouvez personnaliser le chemin au bout duquel se trouvera le dépôt local Git (c‘est-à-dire où le retrouver dans vos fichiers).</a:t>
            </a:r>
            <a:endParaRPr b="0" lang="en-US" sz="1500" spc="-1" strike="noStrike">
              <a:solidFill>
                <a:srgbClr val="404040"/>
              </a:solidFill>
              <a:latin typeface="Calibri"/>
            </a:endParaRPr>
          </a:p>
        </p:txBody>
      </p:sp>
      <p:pic>
        <p:nvPicPr>
          <p:cNvPr id="182" name="Grafik 5" descr=""/>
          <p:cNvPicPr/>
          <p:nvPr/>
        </p:nvPicPr>
        <p:blipFill>
          <a:blip r:embed="rId2"/>
          <a:stretch/>
        </p:blipFill>
        <p:spPr>
          <a:xfrm>
            <a:off x="8424000" y="3604680"/>
            <a:ext cx="2826360" cy="2065680"/>
          </a:xfrm>
          <a:prstGeom prst="rect">
            <a:avLst/>
          </a:prstGeom>
          <a:ln>
            <a:noFill/>
          </a:ln>
        </p:spPr>
      </p:pic>
      <p:pic>
        <p:nvPicPr>
          <p:cNvPr id="183" name="Grafik 6" descr=""/>
          <p:cNvPicPr/>
          <p:nvPr/>
        </p:nvPicPr>
        <p:blipFill>
          <a:blip r:embed="rId3"/>
          <a:stretch/>
        </p:blipFill>
        <p:spPr>
          <a:xfrm>
            <a:off x="4880160" y="3600000"/>
            <a:ext cx="3327840" cy="20656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457200" y="594360"/>
            <a:ext cx="3200040" cy="2285640"/>
          </a:xfrm>
          <a:prstGeom prst="rect">
            <a:avLst/>
          </a:prstGeom>
          <a:noFill/>
          <a:ln>
            <a:noFill/>
          </a:ln>
        </p:spPr>
        <p:txBody>
          <a:bodyPr anchor="b">
            <a:noAutofit/>
          </a:bodyPr>
          <a:p>
            <a:pPr>
              <a:lnSpc>
                <a:spcPct val="85000"/>
              </a:lnSpc>
            </a:pPr>
            <a:r>
              <a:rPr b="0" lang="de-DE" sz="3600" spc="-52" strike="noStrike">
                <a:solidFill>
                  <a:srgbClr val="ffffff"/>
                </a:solidFill>
                <a:latin typeface="Calibri Light"/>
              </a:rPr>
              <a:t>Travailler dans son dépôt local</a:t>
            </a:r>
            <a:endParaRPr b="0" lang="en-US" sz="3600" spc="-1" strike="noStrike">
              <a:solidFill>
                <a:srgbClr val="000000"/>
              </a:solidFill>
              <a:latin typeface="Calibri"/>
            </a:endParaRPr>
          </a:p>
        </p:txBody>
      </p:sp>
      <p:pic>
        <p:nvPicPr>
          <p:cNvPr id="185" name="Inhaltsplatzhalter 4" descr=""/>
          <p:cNvPicPr/>
          <p:nvPr/>
        </p:nvPicPr>
        <p:blipFill>
          <a:blip r:embed="rId1"/>
          <a:stretch/>
        </p:blipFill>
        <p:spPr>
          <a:xfrm>
            <a:off x="4800600" y="1461960"/>
            <a:ext cx="6492600" cy="3797280"/>
          </a:xfrm>
          <a:prstGeom prst="rect">
            <a:avLst/>
          </a:prstGeom>
          <a:ln>
            <a:noFill/>
          </a:ln>
        </p:spPr>
      </p:pic>
      <p:sp>
        <p:nvSpPr>
          <p:cNvPr id="186" name="TextShape 2"/>
          <p:cNvSpPr txBox="1"/>
          <p:nvPr/>
        </p:nvSpPr>
        <p:spPr>
          <a:xfrm>
            <a:off x="457200" y="2926080"/>
            <a:ext cx="3200040" cy="3378600"/>
          </a:xfrm>
          <a:prstGeom prst="rect">
            <a:avLst/>
          </a:prstGeom>
          <a:noFill/>
          <a:ln>
            <a:noFill/>
          </a:ln>
        </p:spPr>
        <p:txBody>
          <a:bodyPr>
            <a:noAutofit/>
          </a:bodyPr>
          <a:p>
            <a:pPr>
              <a:lnSpc>
                <a:spcPct val="90000"/>
              </a:lnSpc>
              <a:spcBef>
                <a:spcPts val="1199"/>
              </a:spcBef>
              <a:spcAft>
                <a:spcPts val="201"/>
              </a:spcAft>
              <a:tabLst>
                <a:tab algn="l" pos="0"/>
              </a:tabLst>
            </a:pPr>
            <a:r>
              <a:rPr b="0" lang="de-DE" sz="1500" spc="-1" strike="noStrike">
                <a:solidFill>
                  <a:srgbClr val="ffffff"/>
                </a:solidFill>
                <a:latin typeface="Calibri"/>
              </a:rPr>
              <a:t>Vous pouvez désormais travailler comme dans n‘importe quel dossier de votre ordinateur.</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Vous pouvez organisez votre </a:t>
            </a:r>
            <a:r>
              <a:rPr b="0" i="1" lang="de-DE" sz="1500" spc="-1" strike="noStrike">
                <a:solidFill>
                  <a:srgbClr val="ffffff"/>
                </a:solidFill>
                <a:latin typeface="Calibri"/>
              </a:rPr>
              <a:t>repository</a:t>
            </a:r>
            <a:r>
              <a:rPr b="0" lang="de-DE" sz="1500" spc="-1" strike="noStrike">
                <a:solidFill>
                  <a:srgbClr val="ffffff"/>
                </a:solidFill>
                <a:latin typeface="Calibri"/>
              </a:rPr>
              <a:t> comme vous le feriez pour n‘importe quel projet.</a:t>
            </a:r>
            <a:endParaRPr b="0" lang="en-US" sz="15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457200" y="164880"/>
            <a:ext cx="3200040" cy="1032840"/>
          </a:xfrm>
          <a:prstGeom prst="rect">
            <a:avLst/>
          </a:prstGeom>
          <a:noFill/>
          <a:ln>
            <a:noFill/>
          </a:ln>
        </p:spPr>
        <p:txBody>
          <a:bodyPr anchor="b">
            <a:noAutofit/>
          </a:bodyPr>
          <a:p>
            <a:pPr>
              <a:lnSpc>
                <a:spcPct val="85000"/>
              </a:lnSpc>
            </a:pPr>
            <a:r>
              <a:rPr b="0" lang="de-DE" sz="2800" spc="-52" strike="noStrike">
                <a:solidFill>
                  <a:srgbClr val="ffffff"/>
                </a:solidFill>
                <a:latin typeface="Calibri Light"/>
              </a:rPr>
              <a:t>Faire son premier </a:t>
            </a:r>
            <a:r>
              <a:rPr b="0" i="1" lang="de-DE" sz="2800" spc="-52" strike="noStrike">
                <a:solidFill>
                  <a:srgbClr val="ffffff"/>
                </a:solidFill>
                <a:latin typeface="Calibri Light"/>
              </a:rPr>
              <a:t>commit</a:t>
            </a:r>
            <a:endParaRPr b="0" lang="en-US" sz="2800" spc="-1" strike="noStrike">
              <a:solidFill>
                <a:srgbClr val="000000"/>
              </a:solidFill>
              <a:latin typeface="Calibri"/>
            </a:endParaRPr>
          </a:p>
        </p:txBody>
      </p:sp>
      <p:sp>
        <p:nvSpPr>
          <p:cNvPr id="188" name="TextShape 2"/>
          <p:cNvSpPr txBox="1"/>
          <p:nvPr/>
        </p:nvSpPr>
        <p:spPr>
          <a:xfrm>
            <a:off x="457200" y="1310040"/>
            <a:ext cx="3200040" cy="2439360"/>
          </a:xfrm>
          <a:prstGeom prst="rect">
            <a:avLst/>
          </a:prstGeom>
          <a:noFill/>
          <a:ln>
            <a:noFill/>
          </a:ln>
        </p:spPr>
        <p:txBody>
          <a:bodyPr>
            <a:normAutofit fontScale="66000"/>
          </a:bodyPr>
          <a:p>
            <a:pPr>
              <a:lnSpc>
                <a:spcPct val="90000"/>
              </a:lnSpc>
              <a:spcBef>
                <a:spcPts val="1199"/>
              </a:spcBef>
              <a:spcAft>
                <a:spcPts val="201"/>
              </a:spcAft>
              <a:tabLst>
                <a:tab algn="l" pos="0"/>
              </a:tabLst>
            </a:pPr>
            <a:r>
              <a:rPr b="0" lang="de-DE" sz="1500" spc="-1" strike="noStrike">
                <a:solidFill>
                  <a:srgbClr val="ffffff"/>
                </a:solidFill>
                <a:latin typeface="Calibri"/>
              </a:rPr>
              <a:t>Ouvrir le bloc note.</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Écrire „hello world“.</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Enregistrez le fichier au format .txt dans votre dépôt local.</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Donner un titre au commit (faites si possible figurer le titre du fichier modifié).</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Rédigez un résumé concis des modifications effectuées.</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i="1" lang="de-DE" sz="1500" spc="-1" strike="noStrike">
                <a:solidFill>
                  <a:srgbClr val="ffffff"/>
                </a:solidFill>
                <a:latin typeface="Calibri"/>
              </a:rPr>
              <a:t>Commit</a:t>
            </a:r>
            <a:r>
              <a:rPr b="0" lang="de-DE" sz="1500" spc="-1" strike="noStrike">
                <a:solidFill>
                  <a:srgbClr val="ffffff"/>
                </a:solidFill>
                <a:latin typeface="Calibri"/>
              </a:rPr>
              <a:t> vers la branche </a:t>
            </a:r>
            <a:r>
              <a:rPr b="0" i="1" lang="de-DE" sz="1500" spc="-1" strike="noStrike">
                <a:solidFill>
                  <a:srgbClr val="ffffff"/>
                </a:solidFill>
                <a:latin typeface="Calibri"/>
              </a:rPr>
              <a:t>main</a:t>
            </a:r>
            <a:r>
              <a:rPr b="0" lang="de-DE" sz="1500" spc="-1" strike="noStrike">
                <a:solidFill>
                  <a:srgbClr val="ffffff"/>
                </a:solidFill>
                <a:latin typeface="Calibri"/>
              </a:rPr>
              <a:t>.</a:t>
            </a:r>
            <a:endParaRPr b="0" lang="en-US" sz="1500" spc="-1" strike="noStrike">
              <a:solidFill>
                <a:srgbClr val="404040"/>
              </a:solidFill>
              <a:latin typeface="Calibri"/>
            </a:endParaRPr>
          </a:p>
        </p:txBody>
      </p:sp>
      <p:pic>
        <p:nvPicPr>
          <p:cNvPr id="189" name="Inhaltsplatzhalter 7" descr=""/>
          <p:cNvPicPr/>
          <p:nvPr/>
        </p:nvPicPr>
        <p:blipFill>
          <a:blip r:embed="rId1"/>
          <a:stretch/>
        </p:blipFill>
        <p:spPr>
          <a:xfrm>
            <a:off x="5599440" y="156240"/>
            <a:ext cx="4894920" cy="6408360"/>
          </a:xfrm>
          <a:prstGeom prst="rect">
            <a:avLst/>
          </a:prstGeom>
          <a:ln>
            <a:noFill/>
          </a:ln>
        </p:spPr>
      </p:pic>
      <p:pic>
        <p:nvPicPr>
          <p:cNvPr id="190" name="Grafik 9" descr=""/>
          <p:cNvPicPr/>
          <p:nvPr/>
        </p:nvPicPr>
        <p:blipFill>
          <a:blip r:embed="rId2"/>
          <a:stretch/>
        </p:blipFill>
        <p:spPr>
          <a:xfrm>
            <a:off x="457200" y="3861720"/>
            <a:ext cx="3310560" cy="690120"/>
          </a:xfrm>
          <a:prstGeom prst="rect">
            <a:avLst/>
          </a:prstGeom>
          <a:ln>
            <a:noFill/>
          </a:ln>
        </p:spPr>
      </p:pic>
      <p:sp>
        <p:nvSpPr>
          <p:cNvPr id="191" name="CustomShape 3"/>
          <p:cNvSpPr/>
          <p:nvPr/>
        </p:nvSpPr>
        <p:spPr>
          <a:xfrm>
            <a:off x="457200" y="4664520"/>
            <a:ext cx="3200040" cy="1900080"/>
          </a:xfrm>
          <a:prstGeom prst="rect">
            <a:avLst/>
          </a:prstGeom>
          <a:noFill/>
          <a:ln>
            <a:noFill/>
          </a:ln>
        </p:spPr>
        <p:style>
          <a:lnRef idx="0"/>
          <a:fillRef idx="0"/>
          <a:effectRef idx="0"/>
          <a:fontRef idx="minor"/>
        </p:style>
        <p:txBody>
          <a:bodyPr>
            <a:normAutofit fontScale="65000"/>
          </a:bodyPr>
          <a:p>
            <a:pPr>
              <a:lnSpc>
                <a:spcPct val="90000"/>
              </a:lnSpc>
              <a:spcBef>
                <a:spcPts val="1199"/>
              </a:spcBef>
              <a:spcAft>
                <a:spcPts val="201"/>
              </a:spcAft>
              <a:tabLst>
                <a:tab algn="l" pos="0"/>
              </a:tabLst>
            </a:pPr>
            <a:r>
              <a:rPr b="0" lang="de-DE" sz="1500" spc="-1" strike="noStrike">
                <a:solidFill>
                  <a:srgbClr val="ffffff"/>
                </a:solidFill>
                <a:latin typeface="Calibri"/>
              </a:rPr>
              <a:t>En cliquant sur „Push origin“ on envoie nos commits effectués en local sur le dépôt distant.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rPr>
              <a:t>À moins d‘avoir réglé la confidentialité du dépôt distant sur „privé“ ou de figurer dans le fichier gitignore, tout le contenu envoyé sur le dépôt distant sera accessible en ligne, téléchargeable, réutilisable.</a:t>
            </a:r>
            <a:endParaRPr b="0" lang="fr-FR" sz="1500" spc="-1" strike="noStrike">
              <a:latin typeface="Arial"/>
            </a:endParaRPr>
          </a:p>
          <a:p>
            <a:pPr>
              <a:lnSpc>
                <a:spcPct val="90000"/>
              </a:lnSpc>
              <a:spcBef>
                <a:spcPts val="1199"/>
              </a:spcBef>
              <a:spcAft>
                <a:spcPts val="201"/>
              </a:spcAft>
              <a:tabLst>
                <a:tab algn="l" pos="0"/>
              </a:tabLst>
            </a:pPr>
            <a:endParaRPr b="0" lang="fr-FR" sz="15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457200" y="594360"/>
            <a:ext cx="3200040" cy="1041120"/>
          </a:xfrm>
          <a:prstGeom prst="rect">
            <a:avLst/>
          </a:prstGeom>
          <a:noFill/>
          <a:ln>
            <a:noFill/>
          </a:ln>
        </p:spPr>
        <p:txBody>
          <a:bodyPr anchor="b">
            <a:noAutofit/>
          </a:bodyPr>
          <a:p>
            <a:pPr>
              <a:lnSpc>
                <a:spcPct val="85000"/>
              </a:lnSpc>
            </a:pPr>
            <a:r>
              <a:rPr b="0" lang="de-DE" sz="3600" spc="-52" strike="noStrike">
                <a:solidFill>
                  <a:srgbClr val="ffffff"/>
                </a:solidFill>
                <a:latin typeface="Calibri Light"/>
              </a:rPr>
              <a:t>Travailler sur une branche locale</a:t>
            </a:r>
            <a:endParaRPr b="0" lang="en-US" sz="3600" spc="-1" strike="noStrike">
              <a:solidFill>
                <a:srgbClr val="000000"/>
              </a:solidFill>
              <a:latin typeface="Calibri"/>
            </a:endParaRPr>
          </a:p>
        </p:txBody>
      </p:sp>
      <p:pic>
        <p:nvPicPr>
          <p:cNvPr id="193" name="Inhaltsplatzhalter 4" descr=""/>
          <p:cNvPicPr/>
          <p:nvPr/>
        </p:nvPicPr>
        <p:blipFill>
          <a:blip r:embed="rId1"/>
          <a:srcRect l="1128" t="0" r="0" b="0"/>
          <a:stretch/>
        </p:blipFill>
        <p:spPr>
          <a:xfrm>
            <a:off x="4580640" y="770040"/>
            <a:ext cx="3519360" cy="1710720"/>
          </a:xfrm>
          <a:prstGeom prst="rect">
            <a:avLst/>
          </a:prstGeom>
          <a:ln>
            <a:noFill/>
          </a:ln>
        </p:spPr>
      </p:pic>
      <p:sp>
        <p:nvSpPr>
          <p:cNvPr id="194" name="TextShape 2"/>
          <p:cNvSpPr txBox="1"/>
          <p:nvPr/>
        </p:nvSpPr>
        <p:spPr>
          <a:xfrm>
            <a:off x="457200" y="1635840"/>
            <a:ext cx="3200040" cy="4668840"/>
          </a:xfrm>
          <a:prstGeom prst="rect">
            <a:avLst/>
          </a:prstGeom>
          <a:noFill/>
          <a:ln>
            <a:noFill/>
          </a:ln>
        </p:spPr>
        <p:txBody>
          <a:bodyPr>
            <a:normAutofit fontScale="71000"/>
          </a:bodyPr>
          <a:p>
            <a:pPr>
              <a:lnSpc>
                <a:spcPct val="90000"/>
              </a:lnSpc>
              <a:spcBef>
                <a:spcPts val="1199"/>
              </a:spcBef>
              <a:spcAft>
                <a:spcPts val="201"/>
              </a:spcAft>
              <a:tabLst>
                <a:tab algn="l" pos="0"/>
              </a:tabLst>
            </a:pPr>
            <a:r>
              <a:rPr b="0" lang="de-DE" sz="1500" spc="-1" strike="noStrike">
                <a:solidFill>
                  <a:srgbClr val="ffffff"/>
                </a:solidFill>
                <a:latin typeface="Calibri"/>
              </a:rPr>
              <a:t>Créez une nouvelle branche.</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Les modifications apportées au fichier seront désormais prise en compte par la branche </a:t>
            </a:r>
            <a:r>
              <a:rPr b="0" i="1" lang="de-DE" sz="1500" spc="-1" strike="noStrike">
                <a:solidFill>
                  <a:srgbClr val="ffffff"/>
                </a:solidFill>
                <a:latin typeface="Calibri"/>
              </a:rPr>
              <a:t>InitialsUpperCase</a:t>
            </a:r>
            <a:r>
              <a:rPr b="0" lang="de-DE" sz="1500" spc="-1" strike="noStrike">
                <a:solidFill>
                  <a:srgbClr val="ffffff"/>
                </a:solidFill>
                <a:latin typeface="Calibri"/>
              </a:rPr>
              <a:t> et non plus par la branche </a:t>
            </a:r>
            <a:r>
              <a:rPr b="0" i="1" lang="de-DE" sz="1500" spc="-1" strike="noStrike">
                <a:solidFill>
                  <a:srgbClr val="ffffff"/>
                </a:solidFill>
                <a:latin typeface="Calibri"/>
              </a:rPr>
              <a:t>main</a:t>
            </a:r>
            <a:r>
              <a:rPr b="0" lang="de-DE" sz="1500" spc="-1" strike="noStrike">
                <a:solidFill>
                  <a:srgbClr val="ffffff"/>
                </a:solidFill>
                <a:latin typeface="Calibri"/>
              </a:rPr>
              <a:t>.</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On peut changer de branche à tout moment.</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Modifiez la casse des initiales dans votre fichier .txt, sauvegardez et fermez le. Rédigez un commit sur la même branche.</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Publiez la branche. Cela envoie la branche nouvellement créée en local sur votre dépôt distant.</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Si l‘on souhaite conserver la branche comme branche principale (</a:t>
            </a:r>
            <a:r>
              <a:rPr b="0" i="1" lang="de-DE" sz="1500" spc="-1" strike="noStrike">
                <a:solidFill>
                  <a:srgbClr val="ffffff"/>
                </a:solidFill>
                <a:latin typeface="Calibri"/>
              </a:rPr>
              <a:t>main</a:t>
            </a:r>
            <a:r>
              <a:rPr b="0" lang="de-DE" sz="1500" spc="-1" strike="noStrike">
                <a:solidFill>
                  <a:srgbClr val="ffffff"/>
                </a:solidFill>
                <a:latin typeface="Calibri"/>
              </a:rPr>
              <a:t>), il suffit de se mettre dans la branche </a:t>
            </a:r>
            <a:r>
              <a:rPr b="0" i="1" lang="de-DE" sz="1500" spc="-1" strike="noStrike">
                <a:solidFill>
                  <a:srgbClr val="ffffff"/>
                </a:solidFill>
                <a:latin typeface="Calibri"/>
              </a:rPr>
              <a:t>main</a:t>
            </a:r>
            <a:r>
              <a:rPr b="0" lang="de-DE" sz="1500" spc="-1" strike="noStrike">
                <a:solidFill>
                  <a:srgbClr val="ffffff"/>
                </a:solidFill>
                <a:latin typeface="Calibri"/>
              </a:rPr>
              <a:t> et d‘y verser la branche </a:t>
            </a:r>
            <a:r>
              <a:rPr b="0" i="1" lang="de-DE" sz="1500" spc="-1" strike="noStrike">
                <a:solidFill>
                  <a:srgbClr val="ffffff"/>
                </a:solidFill>
                <a:latin typeface="Calibri"/>
              </a:rPr>
              <a:t>InitialsUpperCase</a:t>
            </a:r>
            <a:r>
              <a:rPr b="0" lang="de-DE" sz="1500" spc="-1" strike="noStrike">
                <a:solidFill>
                  <a:srgbClr val="ffffff"/>
                </a:solidFill>
                <a:latin typeface="Calibri"/>
              </a:rPr>
              <a:t> (Branch &gt; Merge into current branch).</a:t>
            </a:r>
            <a:endParaRPr b="0" lang="en-US" sz="1500" spc="-1" strike="noStrike">
              <a:solidFill>
                <a:srgbClr val="404040"/>
              </a:solidFill>
              <a:latin typeface="Calibri"/>
            </a:endParaRPr>
          </a:p>
        </p:txBody>
      </p:sp>
      <p:pic>
        <p:nvPicPr>
          <p:cNvPr id="195" name="Grafik 5" descr=""/>
          <p:cNvPicPr/>
          <p:nvPr/>
        </p:nvPicPr>
        <p:blipFill>
          <a:blip r:embed="rId2"/>
          <a:stretch/>
        </p:blipFill>
        <p:spPr>
          <a:xfrm>
            <a:off x="4580640" y="2699280"/>
            <a:ext cx="3519360" cy="1670400"/>
          </a:xfrm>
          <a:prstGeom prst="rect">
            <a:avLst/>
          </a:prstGeom>
          <a:ln>
            <a:noFill/>
          </a:ln>
        </p:spPr>
      </p:pic>
      <p:pic>
        <p:nvPicPr>
          <p:cNvPr id="196" name="Grafik 6" descr=""/>
          <p:cNvPicPr/>
          <p:nvPr/>
        </p:nvPicPr>
        <p:blipFill>
          <a:blip r:embed="rId3"/>
          <a:stretch/>
        </p:blipFill>
        <p:spPr>
          <a:xfrm>
            <a:off x="4580640" y="4588560"/>
            <a:ext cx="3519360" cy="1551240"/>
          </a:xfrm>
          <a:prstGeom prst="rect">
            <a:avLst/>
          </a:prstGeom>
          <a:ln>
            <a:noFill/>
          </a:ln>
        </p:spPr>
      </p:pic>
      <p:pic>
        <p:nvPicPr>
          <p:cNvPr id="197" name="Grafik 7" descr=""/>
          <p:cNvPicPr/>
          <p:nvPr/>
        </p:nvPicPr>
        <p:blipFill>
          <a:blip r:embed="rId4"/>
          <a:srcRect l="1251" t="657" r="0" b="2130"/>
          <a:stretch/>
        </p:blipFill>
        <p:spPr>
          <a:xfrm>
            <a:off x="8363160" y="1715040"/>
            <a:ext cx="3547440" cy="36388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de-DE" sz="4800" spc="-52" strike="noStrike">
                <a:solidFill>
                  <a:srgbClr val="404040"/>
                </a:solidFill>
                <a:latin typeface="Calibri Light"/>
              </a:rPr>
              <a:t>Introduction : Git</a:t>
            </a:r>
            <a:endParaRPr b="0" lang="en-US" sz="4800" spc="-1" strike="noStrike">
              <a:solidFill>
                <a:srgbClr val="000000"/>
              </a:solidFill>
              <a:latin typeface="Calibri"/>
            </a:endParaRPr>
          </a:p>
        </p:txBody>
      </p:sp>
      <p:sp>
        <p:nvSpPr>
          <p:cNvPr id="144" name="TextShape 2"/>
          <p:cNvSpPr txBox="1"/>
          <p:nvPr/>
        </p:nvSpPr>
        <p:spPr>
          <a:xfrm>
            <a:off x="1097280" y="1845720"/>
            <a:ext cx="10058040" cy="4023000"/>
          </a:xfrm>
          <a:prstGeom prst="rect">
            <a:avLst/>
          </a:prstGeom>
          <a:noFill/>
          <a:ln>
            <a:noFill/>
          </a:ln>
        </p:spPr>
        <p:txBody>
          <a:bodyPr lIns="0" rIns="0">
            <a:noAutofit/>
          </a:bodyPr>
          <a:p>
            <a:pPr marL="91440" indent="-91080">
              <a:lnSpc>
                <a:spcPct val="90000"/>
              </a:lnSpc>
              <a:spcBef>
                <a:spcPts val="1199"/>
              </a:spcBef>
              <a:spcAft>
                <a:spcPts val="201"/>
              </a:spcAft>
              <a:buClr>
                <a:srgbClr val="e48312"/>
              </a:buClr>
              <a:buFont typeface="Calibri"/>
              <a:buChar char=" "/>
            </a:pPr>
            <a:r>
              <a:rPr b="0" lang="fr-FR" sz="2000" spc="-1" strike="noStrike">
                <a:solidFill>
                  <a:srgbClr val="404040"/>
                </a:solidFill>
                <a:latin typeface="Calibri"/>
              </a:rPr>
              <a:t>Git est un logiciel de gestion de versions décentralisé.</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fr-FR" sz="2000" spc="-1" strike="noStrike">
                <a:solidFill>
                  <a:srgbClr val="404040"/>
                </a:solidFill>
                <a:latin typeface="Calibri"/>
              </a:rPr>
              <a:t>Il s’agit d’un logiciel libre créé par Linus Torvalds (créateur du noyau Linux) en 2005.</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fr-FR" sz="2000" spc="-1" strike="noStrike">
                <a:solidFill>
                  <a:srgbClr val="404040"/>
                </a:solidFill>
                <a:latin typeface="Calibri"/>
              </a:rPr>
              <a:t>Il a été pensé pour pouvoir fonctionner de manière décentralisé : il fonctionne en </a:t>
            </a:r>
            <a:r>
              <a:rPr b="0" lang="fr-FR" sz="2000" spc="-1" strike="noStrike">
                <a:solidFill>
                  <a:srgbClr val="404040"/>
                </a:solidFill>
                <a:latin typeface="Calibri"/>
                <a:hlinkClick r:id="rId1"/>
              </a:rPr>
              <a:t>peer-2-peer</a:t>
            </a:r>
            <a:r>
              <a:rPr b="0" lang="fr-FR" sz="2000" spc="-1" strike="noStrike">
                <a:solidFill>
                  <a:srgbClr val="404040"/>
                </a:solidFill>
                <a:latin typeface="Calibri"/>
              </a:rPr>
              <a: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Git indexe les fichiers d‘après leur </a:t>
            </a:r>
            <a:r>
              <a:rPr b="0" lang="fr-FR" sz="2000" spc="-1" strike="noStrike">
                <a:solidFill>
                  <a:srgbClr val="404040"/>
                </a:solidFill>
                <a:latin typeface="Calibri"/>
              </a:rPr>
              <a:t>somme</a:t>
            </a:r>
            <a:r>
              <a:rPr b="0" lang="de-DE" sz="2000" spc="-1" strike="noStrike">
                <a:solidFill>
                  <a:srgbClr val="404040"/>
                </a:solidFill>
                <a:latin typeface="Calibri"/>
              </a:rPr>
              <a:t> de contrôle.</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Une </a:t>
            </a:r>
            <a:r>
              <a:rPr b="0" lang="de-DE" sz="2000" spc="-1" strike="noStrike">
                <a:solidFill>
                  <a:srgbClr val="404040"/>
                </a:solidFill>
                <a:latin typeface="Calibri"/>
                <a:hlinkClick r:id="rId2"/>
              </a:rPr>
              <a:t>somme de contrôle</a:t>
            </a:r>
            <a:r>
              <a:rPr b="0" lang="de-DE" sz="2000" spc="-1" strike="noStrike">
                <a:solidFill>
                  <a:srgbClr val="404040"/>
                </a:solidFill>
                <a:latin typeface="Calibri"/>
              </a:rPr>
              <a:t>, c‘est une séquence courte de données numériques calculée à partir d‘un bloc de données plus important.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Si la somme de contrôle est différente, deux versions du fichier sont stockées.</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À l‘origine, git s‘utilisait uniquement en ligne de commande.</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Inhaltsplatzhalter 3" descr=""/>
          <p:cNvPicPr/>
          <p:nvPr/>
        </p:nvPicPr>
        <p:blipFill>
          <a:blip r:embed="rId1"/>
          <a:stretch/>
        </p:blipFill>
        <p:spPr>
          <a:xfrm>
            <a:off x="873360" y="1950840"/>
            <a:ext cx="4971960" cy="2955960"/>
          </a:xfrm>
          <a:prstGeom prst="rect">
            <a:avLst/>
          </a:prstGeom>
          <a:ln>
            <a:noFill/>
          </a:ln>
        </p:spPr>
      </p:pic>
      <p:pic>
        <p:nvPicPr>
          <p:cNvPr id="146" name="Grafik 4" descr=""/>
          <p:cNvPicPr/>
          <p:nvPr/>
        </p:nvPicPr>
        <p:blipFill>
          <a:blip r:embed="rId2"/>
          <a:stretch/>
        </p:blipFill>
        <p:spPr>
          <a:xfrm>
            <a:off x="6346080" y="1950840"/>
            <a:ext cx="4971960" cy="2955960"/>
          </a:xfrm>
          <a:prstGeom prst="rect">
            <a:avLst/>
          </a:prstGeom>
          <a:ln>
            <a:noFill/>
          </a:ln>
        </p:spPr>
      </p:pic>
      <p:sp>
        <p:nvSpPr>
          <p:cNvPr id="147" name="CustomShape 1"/>
          <p:cNvSpPr/>
          <p:nvPr/>
        </p:nvSpPr>
        <p:spPr>
          <a:xfrm>
            <a:off x="873360" y="5058720"/>
            <a:ext cx="4971960" cy="637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rPr>
              <a:t>Figure 1 : Problème du versionnage. Source : https://perso.liris.cnrs.fr/pierre-antoine.champin/enseignement/intro-git/</a:t>
            </a:r>
            <a:endParaRPr b="0" lang="fr-FR" sz="1200" spc="-1" strike="noStrike">
              <a:latin typeface="Arial"/>
            </a:endParaRPr>
          </a:p>
        </p:txBody>
      </p:sp>
      <p:sp>
        <p:nvSpPr>
          <p:cNvPr id="148" name="CustomShape 2"/>
          <p:cNvSpPr/>
          <p:nvPr/>
        </p:nvSpPr>
        <p:spPr>
          <a:xfrm>
            <a:off x="6346080" y="5058720"/>
            <a:ext cx="4971960" cy="637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rPr>
              <a:t>Figure 2 : Problème du versionnage. Source : https://perso.liris.cnrs.fr/pierre-antoine.champin/enseignement/intro-git/</a:t>
            </a:r>
            <a:endParaRPr b="0" lang="fr-FR" sz="1200" spc="-1" strike="noStrike">
              <a:latin typeface="Arial"/>
            </a:endParaRPr>
          </a:p>
        </p:txBody>
      </p:sp>
      <p:sp>
        <p:nvSpPr>
          <p:cNvPr id="149" name="TextShape 3"/>
          <p:cNvSpPr txBox="1"/>
          <p:nvPr/>
        </p:nvSpPr>
        <p:spPr>
          <a:xfrm>
            <a:off x="1097280" y="286560"/>
            <a:ext cx="10058040" cy="1450440"/>
          </a:xfrm>
          <a:prstGeom prst="rect">
            <a:avLst/>
          </a:prstGeom>
          <a:noFill/>
          <a:ln>
            <a:noFill/>
          </a:ln>
        </p:spPr>
        <p:txBody>
          <a:bodyPr anchor="b">
            <a:noAutofit/>
          </a:bodyPr>
          <a:p>
            <a:pPr>
              <a:lnSpc>
                <a:spcPct val="85000"/>
              </a:lnSpc>
            </a:pPr>
            <a:r>
              <a:rPr b="0" lang="de-DE" sz="4800" spc="-52" strike="noStrike">
                <a:solidFill>
                  <a:srgbClr val="404040"/>
                </a:solidFill>
                <a:latin typeface="Calibri Light"/>
              </a:rPr>
              <a:t>Quelles problématiques Git permet-il de résoudre ?</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de-DE" sz="4800" spc="-52" strike="noStrike">
                <a:solidFill>
                  <a:srgbClr val="404040"/>
                </a:solidFill>
                <a:latin typeface="Calibri Light"/>
              </a:rPr>
              <a:t>Dépôt local et dépôt distant</a:t>
            </a:r>
            <a:endParaRPr b="0" lang="en-US" sz="4800" spc="-1" strike="noStrike">
              <a:solidFill>
                <a:srgbClr val="000000"/>
              </a:solidFill>
              <a:latin typeface="Calibri"/>
            </a:endParaRPr>
          </a:p>
        </p:txBody>
      </p:sp>
      <p:sp>
        <p:nvSpPr>
          <p:cNvPr id="151" name="TextShape 2"/>
          <p:cNvSpPr txBox="1"/>
          <p:nvPr/>
        </p:nvSpPr>
        <p:spPr>
          <a:xfrm>
            <a:off x="1097280" y="2095200"/>
            <a:ext cx="4665600" cy="3524040"/>
          </a:xfrm>
          <a:prstGeom prst="rect">
            <a:avLst/>
          </a:prstGeom>
          <a:noFill/>
          <a:ln>
            <a:noFill/>
          </a:ln>
        </p:spPr>
        <p:txBody>
          <a:bodyPr lIns="0" rIns="0">
            <a:normAutofit fontScale="51000"/>
          </a:bodyPr>
          <a:p>
            <a:pPr marL="91440" indent="-910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Les dépôts locaux sont des images du dépôt distant. Le plus souvent, ce sont sur ces dépôts locaux qu‘on travaille.</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On peut mettre à jour son dépôt local depuis un dépôt distant, et inversement.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Cela permet à plusieurs individus de travailler ensemble sur un même document tout en sachant qui a fait quoi.</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Bien sûr cela sous-entend d‘être discipliné car il faut veiller à mettre à jour son dépôt local à chaque nouvelle session de travail et et mettre à jour le dépôt distant lorsau4‘on a effectué des modifications.</a:t>
            </a:r>
            <a:endParaRPr b="0" lang="en-US" sz="2000" spc="-1" strike="noStrike">
              <a:solidFill>
                <a:srgbClr val="404040"/>
              </a:solidFill>
              <a:latin typeface="Calibri"/>
            </a:endParaRPr>
          </a:p>
          <a:p>
            <a:pPr>
              <a:lnSpc>
                <a:spcPct val="90000"/>
              </a:lnSpc>
              <a:spcBef>
                <a:spcPts val="1199"/>
              </a:spcBef>
              <a:spcAft>
                <a:spcPts val="201"/>
              </a:spcAft>
            </a:pPr>
            <a:endParaRPr b="0" lang="en-US" sz="2000" spc="-1" strike="noStrike">
              <a:solidFill>
                <a:srgbClr val="404040"/>
              </a:solidFill>
              <a:latin typeface="Calibri"/>
            </a:endParaRPr>
          </a:p>
        </p:txBody>
      </p:sp>
      <p:pic>
        <p:nvPicPr>
          <p:cNvPr id="152" name="Grafik 3" descr=""/>
          <p:cNvPicPr/>
          <p:nvPr/>
        </p:nvPicPr>
        <p:blipFill>
          <a:blip r:embed="rId1"/>
          <a:stretch/>
        </p:blipFill>
        <p:spPr>
          <a:xfrm>
            <a:off x="5954760" y="2095200"/>
            <a:ext cx="5952600" cy="3524040"/>
          </a:xfrm>
          <a:prstGeom prst="rect">
            <a:avLst/>
          </a:prstGeom>
          <a:ln>
            <a:noFill/>
          </a:ln>
        </p:spPr>
      </p:pic>
      <p:sp>
        <p:nvSpPr>
          <p:cNvPr id="153" name="CustomShape 3"/>
          <p:cNvSpPr/>
          <p:nvPr/>
        </p:nvSpPr>
        <p:spPr>
          <a:xfrm>
            <a:off x="6126480" y="5619600"/>
            <a:ext cx="49719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rPr>
              <a:t>Figure 3 : Dépot distant et dépôts locaux. Source : https://web.cs.swarthmore.edu/~adanner/cs40/f14/git.php</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de-DE" sz="4800" spc="-52" strike="noStrike">
                <a:solidFill>
                  <a:srgbClr val="404040"/>
                </a:solidFill>
                <a:latin typeface="Calibri Light"/>
              </a:rPr>
              <a:t>Les trois tapes de traitement</a:t>
            </a:r>
            <a:endParaRPr b="0" lang="en-US" sz="4800" spc="-1" strike="noStrike">
              <a:solidFill>
                <a:srgbClr val="000000"/>
              </a:solidFill>
              <a:latin typeface="Calibri"/>
            </a:endParaRPr>
          </a:p>
        </p:txBody>
      </p:sp>
      <p:pic>
        <p:nvPicPr>
          <p:cNvPr id="155" name="Inhaltsplatzhalter 11" descr=""/>
          <p:cNvPicPr/>
          <p:nvPr/>
        </p:nvPicPr>
        <p:blipFill>
          <a:blip r:embed="rId1"/>
          <a:stretch/>
        </p:blipFill>
        <p:spPr>
          <a:xfrm>
            <a:off x="5659920" y="1904040"/>
            <a:ext cx="5771160" cy="4071960"/>
          </a:xfrm>
          <a:prstGeom prst="rect">
            <a:avLst/>
          </a:prstGeom>
          <a:ln>
            <a:noFill/>
          </a:ln>
        </p:spPr>
      </p:pic>
      <p:sp>
        <p:nvSpPr>
          <p:cNvPr id="156" name="CustomShape 2"/>
          <p:cNvSpPr/>
          <p:nvPr/>
        </p:nvSpPr>
        <p:spPr>
          <a:xfrm>
            <a:off x="5992200" y="5911560"/>
            <a:ext cx="4971960" cy="4100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050" spc="-1" strike="noStrike">
                <a:solidFill>
                  <a:srgbClr val="000000"/>
                </a:solidFill>
                <a:latin typeface="Calibri"/>
              </a:rPr>
              <a:t>Figure 4 : Fonctionnement de Git. Source : https://perso.liris.cnrs.fr/pierre-antoine.champin/enseignement/intro-git/</a:t>
            </a:r>
            <a:endParaRPr b="0" lang="fr-FR" sz="1050" spc="-1" strike="noStrike">
              <a:latin typeface="Arial"/>
            </a:endParaRPr>
          </a:p>
        </p:txBody>
      </p:sp>
      <p:sp>
        <p:nvSpPr>
          <p:cNvPr id="157" name="CustomShape 3"/>
          <p:cNvSpPr/>
          <p:nvPr/>
        </p:nvSpPr>
        <p:spPr>
          <a:xfrm>
            <a:off x="917280" y="2608920"/>
            <a:ext cx="4824360" cy="2985480"/>
          </a:xfrm>
          <a:prstGeom prst="rect">
            <a:avLst/>
          </a:prstGeom>
          <a:noFill/>
          <a:ln>
            <a:noFill/>
          </a:ln>
        </p:spPr>
        <p:style>
          <a:lnRef idx="0"/>
          <a:fillRef idx="0"/>
          <a:effectRef idx="0"/>
          <a:fontRef idx="minor"/>
        </p:style>
        <p:txBody>
          <a:bodyPr lIns="0" rIns="0">
            <a:normAutofit fontScale="85000"/>
          </a:bodyPr>
          <a:p>
            <a:pPr marL="91440" indent="-910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Trois étapes de traitement sur le dépot local :</a:t>
            </a:r>
            <a:endParaRPr b="0" lang="fr-FR" sz="2000" spc="-1" strike="noStrike">
              <a:latin typeface="Arial"/>
            </a:endParaRPr>
          </a:p>
          <a:p>
            <a:pPr lvl="1" marL="384120" indent="-182520">
              <a:lnSpc>
                <a:spcPct val="90000"/>
              </a:lnSpc>
              <a:spcBef>
                <a:spcPts val="201"/>
              </a:spcBef>
              <a:spcAft>
                <a:spcPts val="400"/>
              </a:spcAft>
              <a:buClr>
                <a:srgbClr val="e48312"/>
              </a:buClr>
              <a:buFont typeface="Calibri"/>
              <a:buChar char="◦"/>
            </a:pPr>
            <a:r>
              <a:rPr b="0" i="1" lang="de-DE" sz="1800" spc="-1" strike="noStrike">
                <a:solidFill>
                  <a:srgbClr val="404040"/>
                </a:solidFill>
                <a:latin typeface="Calibri"/>
              </a:rPr>
              <a:t>Working directory</a:t>
            </a:r>
            <a:r>
              <a:rPr b="0" lang="de-DE" sz="1800" spc="-1" strike="noStrike">
                <a:solidFill>
                  <a:srgbClr val="404040"/>
                </a:solidFill>
                <a:latin typeface="Calibri"/>
              </a:rPr>
              <a:t> : copie de travail. On travaille sur nos fichiers.</a:t>
            </a:r>
            <a:endParaRPr b="0" lang="fr-FR" sz="1800" spc="-1" strike="noStrike">
              <a:latin typeface="Arial"/>
            </a:endParaRPr>
          </a:p>
          <a:p>
            <a:pPr lvl="1" marL="384120" indent="-182520">
              <a:lnSpc>
                <a:spcPct val="90000"/>
              </a:lnSpc>
              <a:spcBef>
                <a:spcPts val="201"/>
              </a:spcBef>
              <a:spcAft>
                <a:spcPts val="400"/>
              </a:spcAft>
              <a:buClr>
                <a:srgbClr val="e48312"/>
              </a:buClr>
              <a:buFont typeface="Calibri"/>
              <a:buChar char="◦"/>
            </a:pPr>
            <a:r>
              <a:rPr b="0" i="1" lang="de-DE" sz="1800" spc="-1" strike="noStrike">
                <a:solidFill>
                  <a:srgbClr val="404040"/>
                </a:solidFill>
                <a:latin typeface="Calibri"/>
              </a:rPr>
              <a:t>Staging area</a:t>
            </a:r>
            <a:r>
              <a:rPr b="0" lang="de-DE" sz="1800" spc="-1" strike="noStrike">
                <a:solidFill>
                  <a:srgbClr val="404040"/>
                </a:solidFill>
                <a:latin typeface="Calibri"/>
              </a:rPr>
              <a:t> : index. On ajoute les fichiers souhaités à ce qui va être archivé.</a:t>
            </a:r>
            <a:endParaRPr b="0" lang="fr-FR" sz="1800" spc="-1" strike="noStrike">
              <a:latin typeface="Arial"/>
            </a:endParaRPr>
          </a:p>
          <a:p>
            <a:pPr lvl="1" marL="384120" indent="-182520">
              <a:lnSpc>
                <a:spcPct val="90000"/>
              </a:lnSpc>
              <a:spcBef>
                <a:spcPts val="201"/>
              </a:spcBef>
              <a:spcAft>
                <a:spcPts val="400"/>
              </a:spcAft>
              <a:buClr>
                <a:srgbClr val="e48312"/>
              </a:buClr>
              <a:buFont typeface="Calibri"/>
              <a:buChar char="◦"/>
            </a:pPr>
            <a:r>
              <a:rPr b="0" i="1" lang="de-DE" sz="1800" spc="-1" strike="noStrike">
                <a:solidFill>
                  <a:srgbClr val="404040"/>
                </a:solidFill>
                <a:latin typeface="Calibri"/>
              </a:rPr>
              <a:t>Git repository</a:t>
            </a:r>
            <a:r>
              <a:rPr b="0" lang="de-DE" sz="1800" spc="-1" strike="noStrike">
                <a:solidFill>
                  <a:srgbClr val="404040"/>
                </a:solidFill>
                <a:latin typeface="Calibri"/>
              </a:rPr>
              <a:t> : dépôt. On archive.</a:t>
            </a:r>
            <a:endParaRPr b="0" lang="fr-FR" sz="1800" spc="-1" strike="noStrike">
              <a:latin typeface="Arial"/>
            </a:endParaRPr>
          </a:p>
          <a:p>
            <a:pPr marL="91440" indent="-910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On peut ensuite publier nos modifications effectuées en local sur le dépôt distant.</a:t>
            </a:r>
            <a:endParaRPr b="0" lang="fr-FR" sz="2000" spc="-1" strike="noStrike">
              <a:latin typeface="Arial"/>
            </a:endParaRPr>
          </a:p>
          <a:p>
            <a:pPr>
              <a:lnSpc>
                <a:spcPct val="90000"/>
              </a:lnSpc>
              <a:spcBef>
                <a:spcPts val="1199"/>
              </a:spcBef>
              <a:spcAft>
                <a:spcPts val="201"/>
              </a:spcAft>
            </a:pPr>
            <a:endParaRPr b="0" lang="fr-FR" sz="2000" spc="-1" strike="noStrike">
              <a:latin typeface="Arial"/>
            </a:endParaRPr>
          </a:p>
          <a:p>
            <a:pPr>
              <a:lnSpc>
                <a:spcPct val="90000"/>
              </a:lnSpc>
              <a:spcBef>
                <a:spcPts val="1199"/>
              </a:spcBef>
              <a:spcAft>
                <a:spcPts val="201"/>
              </a:spcAf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de-DE" sz="4800" spc="-52" strike="noStrike">
                <a:solidFill>
                  <a:srgbClr val="404040"/>
                </a:solidFill>
                <a:latin typeface="Calibri Light"/>
              </a:rPr>
              <a:t>Introduction : Github</a:t>
            </a:r>
            <a:endParaRPr b="0" lang="en-US" sz="4800" spc="-1" strike="noStrike">
              <a:solidFill>
                <a:srgbClr val="000000"/>
              </a:solidFill>
              <a:latin typeface="Calibri"/>
            </a:endParaRPr>
          </a:p>
        </p:txBody>
      </p:sp>
      <p:sp>
        <p:nvSpPr>
          <p:cNvPr id="159" name="TextShape 2"/>
          <p:cNvSpPr txBox="1"/>
          <p:nvPr/>
        </p:nvSpPr>
        <p:spPr>
          <a:xfrm>
            <a:off x="1097280" y="1845720"/>
            <a:ext cx="6894720" cy="4023000"/>
          </a:xfrm>
          <a:prstGeom prst="rect">
            <a:avLst/>
          </a:prstGeom>
          <a:noFill/>
          <a:ln>
            <a:noFill/>
          </a:ln>
        </p:spPr>
        <p:txBody>
          <a:bodyPr lIns="0" rIns="0">
            <a:noAutofit/>
          </a:bodyPr>
          <a:p>
            <a:pPr marL="91440" indent="-9108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rPr>
              <a:t>Github est un service </a:t>
            </a:r>
            <a:r>
              <a:rPr b="0" lang="de-DE" sz="1800" spc="-1" strike="noStrike">
                <a:solidFill>
                  <a:srgbClr val="404040"/>
                </a:solidFill>
                <a:latin typeface="Calibri"/>
              </a:rPr>
              <a:t>web d‘</a:t>
            </a:r>
            <a:r>
              <a:rPr b="0" lang="fr-FR" sz="1800" spc="-1" strike="noStrike">
                <a:solidFill>
                  <a:srgbClr val="404040"/>
                </a:solidFill>
                <a:latin typeface="Calibri"/>
              </a:rPr>
              <a:t>hébergement</a:t>
            </a:r>
            <a:r>
              <a:rPr b="0" lang="de-DE" sz="1800" spc="-1" strike="noStrike">
                <a:solidFill>
                  <a:srgbClr val="404040"/>
                </a:solidFill>
                <a:latin typeface="Calibri"/>
              </a:rPr>
              <a:t> et </a:t>
            </a:r>
            <a:r>
              <a:rPr b="0" lang="de-DE" sz="1800" spc="-1" strike="noStrike">
                <a:solidFill>
                  <a:srgbClr val="404040"/>
                </a:solidFill>
                <a:latin typeface="Calibri"/>
              </a:rPr>
              <a:t>de développement de </a:t>
            </a:r>
            <a:r>
              <a:rPr b="0" lang="de-DE" sz="1800" spc="-1" strike="noStrike">
                <a:solidFill>
                  <a:srgbClr val="404040"/>
                </a:solidFill>
                <a:latin typeface="Calibri"/>
              </a:rPr>
              <a:t>logiciels lancé en 2008.</a:t>
            </a:r>
            <a:endParaRPr b="0" lang="en-US" sz="1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rPr>
              <a:t>Il permet de travailler à </a:t>
            </a:r>
            <a:r>
              <a:rPr b="0" lang="de-DE" sz="1800" spc="-1" strike="noStrike">
                <a:solidFill>
                  <a:srgbClr val="404040"/>
                </a:solidFill>
                <a:latin typeface="Calibri"/>
              </a:rPr>
              <a:t>partir de plusieurs </a:t>
            </a:r>
            <a:r>
              <a:rPr b="0" lang="de-DE" sz="1800" spc="-1" strike="noStrike">
                <a:solidFill>
                  <a:srgbClr val="404040"/>
                </a:solidFill>
                <a:latin typeface="Calibri"/>
              </a:rPr>
              <a:t>dépôts locaux et distants </a:t>
            </a:r>
            <a:r>
              <a:rPr b="0" lang="de-DE" sz="1800" spc="-1" strike="noStrike">
                <a:solidFill>
                  <a:srgbClr val="404040"/>
                </a:solidFill>
                <a:latin typeface="Calibri"/>
              </a:rPr>
              <a:t>et sert à harmoniser les </a:t>
            </a:r>
            <a:r>
              <a:rPr b="0" lang="de-DE" sz="1800" spc="-1" strike="noStrike">
                <a:solidFill>
                  <a:srgbClr val="404040"/>
                </a:solidFill>
                <a:latin typeface="Calibri"/>
              </a:rPr>
              <a:t>efforts des équipes de </a:t>
            </a:r>
            <a:r>
              <a:rPr b="0" lang="de-DE" sz="1800" spc="-1" strike="noStrike">
                <a:solidFill>
                  <a:srgbClr val="404040"/>
                </a:solidFill>
                <a:latin typeface="Calibri"/>
              </a:rPr>
              <a:t>développement.</a:t>
            </a:r>
            <a:endParaRPr b="0" lang="en-US" sz="1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rPr>
              <a:t>Github prend en charge </a:t>
            </a:r>
            <a:r>
              <a:rPr b="0" lang="de-DE" sz="1800" spc="-1" strike="noStrike">
                <a:solidFill>
                  <a:srgbClr val="404040"/>
                </a:solidFill>
                <a:latin typeface="Calibri"/>
              </a:rPr>
              <a:t>l‘aspect „dépôt distant“ </a:t>
            </a:r>
            <a:r>
              <a:rPr b="0" lang="de-DE" sz="1800" spc="-1" strike="noStrike">
                <a:solidFill>
                  <a:srgbClr val="404040"/>
                </a:solidFill>
                <a:latin typeface="Calibri"/>
              </a:rPr>
              <a:t>de Git et propose de </a:t>
            </a:r>
            <a:r>
              <a:rPr b="0" lang="de-DE" sz="1800" spc="-1" strike="noStrike">
                <a:solidFill>
                  <a:srgbClr val="404040"/>
                </a:solidFill>
                <a:latin typeface="Calibri"/>
              </a:rPr>
              <a:t>multiple outils qui </a:t>
            </a:r>
            <a:r>
              <a:rPr b="0" lang="de-DE" sz="1800" spc="-1" strike="noStrike">
                <a:solidFill>
                  <a:srgbClr val="404040"/>
                </a:solidFill>
                <a:latin typeface="Calibri"/>
              </a:rPr>
              <a:t>facilitent le travail en </a:t>
            </a:r>
            <a:r>
              <a:rPr b="0" lang="de-DE" sz="1800" spc="-1" strike="noStrike">
                <a:solidFill>
                  <a:srgbClr val="404040"/>
                </a:solidFill>
                <a:latin typeface="Calibri"/>
              </a:rPr>
              <a:t>groupe.</a:t>
            </a:r>
            <a:endParaRPr b="0" lang="en-US" sz="1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rPr>
              <a:t>Il propose également un </a:t>
            </a:r>
            <a:r>
              <a:rPr b="0" lang="de-DE" sz="1800" spc="-1" strike="noStrike">
                <a:solidFill>
                  <a:srgbClr val="404040"/>
                </a:solidFill>
                <a:latin typeface="Calibri"/>
              </a:rPr>
              <a:t>service de visualisation </a:t>
            </a:r>
            <a:r>
              <a:rPr b="0" lang="de-DE" sz="1800" spc="-1" strike="noStrike">
                <a:solidFill>
                  <a:srgbClr val="404040"/>
                </a:solidFill>
                <a:latin typeface="Calibri"/>
              </a:rPr>
              <a:t>de données qui permet </a:t>
            </a:r>
            <a:r>
              <a:rPr b="0" lang="de-DE" sz="1800" spc="-1" strike="noStrike">
                <a:solidFill>
                  <a:srgbClr val="404040"/>
                </a:solidFill>
                <a:latin typeface="Calibri"/>
              </a:rPr>
              <a:t>d‘afficher en ligne des </a:t>
            </a:r>
            <a:r>
              <a:rPr b="0" lang="de-DE" sz="1800" spc="-1" strike="noStrike">
                <a:solidFill>
                  <a:srgbClr val="404040"/>
                </a:solidFill>
                <a:latin typeface="Calibri"/>
              </a:rPr>
              <a:t>fichiers au formats csv, </a:t>
            </a:r>
            <a:r>
              <a:rPr b="0" lang="de-DE" sz="1800" spc="-1" strike="noStrike">
                <a:solidFill>
                  <a:srgbClr val="404040"/>
                </a:solidFill>
                <a:latin typeface="Calibri"/>
              </a:rPr>
              <a:t>tsv, xml, py, ipynb, etc.</a:t>
            </a:r>
            <a:endParaRPr b="0" lang="en-US" sz="1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rPr>
              <a:t>Il existe bien sûr d’autres </a:t>
            </a:r>
            <a:r>
              <a:rPr b="0" lang="de-DE" sz="1800" spc="-1" strike="noStrike">
                <a:solidFill>
                  <a:srgbClr val="404040"/>
                </a:solidFill>
                <a:latin typeface="Calibri"/>
              </a:rPr>
              <a:t>services d’hébergement </a:t>
            </a:r>
            <a:r>
              <a:rPr b="0" lang="de-DE" sz="1800" spc="-1" strike="noStrike">
                <a:solidFill>
                  <a:srgbClr val="404040"/>
                </a:solidFill>
                <a:latin typeface="Calibri"/>
              </a:rPr>
              <a:t>et de développement </a:t>
            </a:r>
            <a:r>
              <a:rPr b="0" lang="de-DE" sz="1800" spc="-1" strike="noStrike">
                <a:solidFill>
                  <a:srgbClr val="404040"/>
                </a:solidFill>
                <a:latin typeface="Calibri"/>
              </a:rPr>
              <a:t>fonctionnant sous git : </a:t>
            </a:r>
            <a:r>
              <a:rPr b="0" lang="de-DE" sz="1800" spc="-1" strike="noStrike">
                <a:solidFill>
                  <a:srgbClr val="404040"/>
                </a:solidFill>
                <a:latin typeface="Calibri"/>
              </a:rPr>
              <a:t>GitLab, FramaGit, GNU </a:t>
            </a:r>
            <a:r>
              <a:rPr b="0" lang="de-DE" sz="1800" spc="-1" strike="noStrike">
                <a:solidFill>
                  <a:srgbClr val="404040"/>
                </a:solidFill>
                <a:latin typeface="Calibri"/>
              </a:rPr>
              <a:t>Savannah, etc.</a:t>
            </a:r>
            <a:endParaRPr b="0" lang="en-US" sz="1800" spc="-1" strike="noStrike">
              <a:solidFill>
                <a:srgbClr val="404040"/>
              </a:solidFill>
              <a:latin typeface="Calibri"/>
            </a:endParaRPr>
          </a:p>
        </p:txBody>
      </p:sp>
      <p:pic>
        <p:nvPicPr>
          <p:cNvPr id="160" name="" descr=""/>
          <p:cNvPicPr/>
          <p:nvPr/>
        </p:nvPicPr>
        <p:blipFill>
          <a:blip r:embed="rId1"/>
          <a:stretch/>
        </p:blipFill>
        <p:spPr>
          <a:xfrm>
            <a:off x="8271720" y="1935720"/>
            <a:ext cx="2888280" cy="2888280"/>
          </a:xfrm>
          <a:prstGeom prst="rect">
            <a:avLst/>
          </a:prstGeom>
          <a:ln>
            <a:noFill/>
          </a:ln>
        </p:spPr>
      </p:pic>
      <p:sp>
        <p:nvSpPr>
          <p:cNvPr id="161" name="CustomShape 3"/>
          <p:cNvSpPr/>
          <p:nvPr/>
        </p:nvSpPr>
        <p:spPr>
          <a:xfrm>
            <a:off x="8352000" y="5050800"/>
            <a:ext cx="2808000" cy="637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rPr>
              <a:t>Figure 5 : logo Github</a:t>
            </a:r>
            <a:endParaRPr b="0" lang="fr-FR" sz="1200" spc="-1" strike="noStrike">
              <a:latin typeface="Arial"/>
            </a:endParaRPr>
          </a:p>
          <a:p>
            <a:pPr algn="ctr">
              <a:lnSpc>
                <a:spcPct val="100000"/>
              </a:lnSpc>
            </a:pPr>
            <a:r>
              <a:rPr b="0" lang="de-DE" sz="1200" spc="-1" strike="noStrike">
                <a:solidFill>
                  <a:srgbClr val="000000"/>
                </a:solidFill>
                <a:latin typeface="Calibri"/>
              </a:rPr>
              <a:t>https://fr.wikipedia.org/wiki/GitHub</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de-DE" sz="4800" spc="-52" strike="noStrike">
                <a:solidFill>
                  <a:srgbClr val="404040"/>
                </a:solidFill>
                <a:latin typeface="Calibri Light"/>
              </a:rPr>
              <a:t>Le système de branches</a:t>
            </a:r>
            <a:endParaRPr b="0" lang="en-US" sz="4800" spc="-1" strike="noStrike">
              <a:solidFill>
                <a:srgbClr val="000000"/>
              </a:solidFill>
              <a:latin typeface="Calibri"/>
            </a:endParaRPr>
          </a:p>
        </p:txBody>
      </p:sp>
      <p:pic>
        <p:nvPicPr>
          <p:cNvPr id="163" name="Inhaltsplatzhalter 3" descr=""/>
          <p:cNvPicPr/>
          <p:nvPr/>
        </p:nvPicPr>
        <p:blipFill>
          <a:blip r:embed="rId1"/>
          <a:stretch/>
        </p:blipFill>
        <p:spPr>
          <a:xfrm>
            <a:off x="7122240" y="1812960"/>
            <a:ext cx="4033080" cy="1972080"/>
          </a:xfrm>
          <a:prstGeom prst="rect">
            <a:avLst/>
          </a:prstGeom>
          <a:ln>
            <a:noFill/>
          </a:ln>
        </p:spPr>
      </p:pic>
      <p:pic>
        <p:nvPicPr>
          <p:cNvPr id="164" name="Grafik 4" descr=""/>
          <p:cNvPicPr/>
          <p:nvPr/>
        </p:nvPicPr>
        <p:blipFill>
          <a:blip r:embed="rId2"/>
          <a:stretch/>
        </p:blipFill>
        <p:spPr>
          <a:xfrm>
            <a:off x="7303320" y="4120920"/>
            <a:ext cx="3670920" cy="1881000"/>
          </a:xfrm>
          <a:prstGeom prst="rect">
            <a:avLst/>
          </a:prstGeom>
          <a:ln>
            <a:noFill/>
          </a:ln>
        </p:spPr>
      </p:pic>
      <p:sp>
        <p:nvSpPr>
          <p:cNvPr id="165" name="CustomShape 2"/>
          <p:cNvSpPr/>
          <p:nvPr/>
        </p:nvSpPr>
        <p:spPr>
          <a:xfrm>
            <a:off x="6744600" y="3785040"/>
            <a:ext cx="4879800" cy="333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000000"/>
                </a:solidFill>
                <a:latin typeface="Calibri"/>
              </a:rPr>
              <a:t>Figure 5 : Branches Git. Source : https://zepel.io/blog/5-git-workflows-to-improve-development/</a:t>
            </a:r>
            <a:endParaRPr b="0" lang="fr-FR" sz="800" spc="-1" strike="noStrike">
              <a:latin typeface="Arial"/>
            </a:endParaRPr>
          </a:p>
        </p:txBody>
      </p:sp>
      <p:sp>
        <p:nvSpPr>
          <p:cNvPr id="166" name="CustomShape 3"/>
          <p:cNvSpPr/>
          <p:nvPr/>
        </p:nvSpPr>
        <p:spPr>
          <a:xfrm>
            <a:off x="6698880" y="5977440"/>
            <a:ext cx="4879800" cy="2120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000000"/>
                </a:solidFill>
                <a:latin typeface="Calibri"/>
              </a:rPr>
              <a:t>Figure 5 : Branches Git. Source : https://www.nobledesktop.com/learn/git/git-branches/</a:t>
            </a:r>
            <a:endParaRPr b="0" lang="fr-FR" sz="800" spc="-1" strike="noStrike">
              <a:latin typeface="Arial"/>
            </a:endParaRPr>
          </a:p>
        </p:txBody>
      </p:sp>
      <p:sp>
        <p:nvSpPr>
          <p:cNvPr id="167" name="CustomShape 4"/>
          <p:cNvSpPr/>
          <p:nvPr/>
        </p:nvSpPr>
        <p:spPr>
          <a:xfrm>
            <a:off x="917280" y="2080440"/>
            <a:ext cx="4824360" cy="3808080"/>
          </a:xfrm>
          <a:prstGeom prst="rect">
            <a:avLst/>
          </a:prstGeom>
          <a:noFill/>
          <a:ln>
            <a:noFill/>
          </a:ln>
        </p:spPr>
        <p:style>
          <a:lnRef idx="0"/>
          <a:fillRef idx="0"/>
          <a:effectRef idx="0"/>
          <a:fontRef idx="minor"/>
        </p:style>
        <p:txBody>
          <a:bodyPr lIns="0" rIns="0">
            <a:normAutofit fontScale="85000"/>
          </a:bodyPr>
          <a:p>
            <a:pPr marL="91440" indent="-910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Une branche est une image que l‘on crée de la branche principale (</a:t>
            </a:r>
            <a:r>
              <a:rPr b="0" i="1" lang="de-DE" sz="2000" spc="-1" strike="noStrike">
                <a:solidFill>
                  <a:srgbClr val="404040"/>
                </a:solidFill>
                <a:latin typeface="Calibri"/>
              </a:rPr>
              <a:t>main</a:t>
            </a:r>
            <a:r>
              <a:rPr b="0" lang="de-DE" sz="2000" spc="-1" strike="noStrike">
                <a:solidFill>
                  <a:srgbClr val="404040"/>
                </a:solidFill>
                <a:latin typeface="Calibri"/>
              </a:rPr>
              <a:t> ou </a:t>
            </a:r>
            <a:r>
              <a:rPr b="0" i="1" lang="de-DE" sz="2000" spc="-1" strike="noStrike">
                <a:solidFill>
                  <a:srgbClr val="404040"/>
                </a:solidFill>
                <a:latin typeface="Calibri"/>
              </a:rPr>
              <a:t>master</a:t>
            </a:r>
            <a:r>
              <a:rPr b="0" lang="de-DE" sz="2000" spc="-1" strike="noStrike">
                <a:solidFill>
                  <a:srgbClr val="404040"/>
                </a:solidFill>
                <a:latin typeface="Calibri"/>
              </a:rPr>
              <a:t>). Elle en est déconnectée, mais peut à tout moment être versée dans cette branche ou toute autre branche parente (fonctionne en arborescence).</a:t>
            </a:r>
            <a:endParaRPr b="0" lang="fr-FR" sz="2000" spc="-1" strike="noStrike">
              <a:latin typeface="Arial"/>
            </a:endParaRPr>
          </a:p>
          <a:p>
            <a:pPr marL="91440" indent="-910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rPr>
              <a:t>Deux niveaux de branches :</a:t>
            </a:r>
            <a:endParaRPr b="0" lang="fr-FR" sz="2000" spc="-1" strike="noStrike">
              <a:latin typeface="Arial"/>
            </a:endParaRPr>
          </a:p>
          <a:p>
            <a:pPr lvl="1" marL="384120" indent="-182520">
              <a:lnSpc>
                <a:spcPct val="90000"/>
              </a:lnSpc>
              <a:spcBef>
                <a:spcPts val="201"/>
              </a:spcBef>
              <a:spcAft>
                <a:spcPts val="400"/>
              </a:spcAft>
              <a:buClr>
                <a:srgbClr val="e48312"/>
              </a:buClr>
              <a:buFont typeface="Calibri"/>
              <a:buChar char="◦"/>
            </a:pPr>
            <a:r>
              <a:rPr b="0" lang="de-DE" sz="1800" spc="-1" strike="noStrike">
                <a:solidFill>
                  <a:srgbClr val="404040"/>
                </a:solidFill>
                <a:latin typeface="Calibri"/>
              </a:rPr>
              <a:t>Avec un dépôt ne nous appartenant pas: un </a:t>
            </a:r>
            <a:r>
              <a:rPr b="0" i="1" lang="de-DE" sz="1800" spc="-1" strike="noStrike">
                <a:solidFill>
                  <a:srgbClr val="404040"/>
                </a:solidFill>
                <a:latin typeface="Calibri"/>
              </a:rPr>
              <a:t>fork</a:t>
            </a:r>
            <a:r>
              <a:rPr b="0" lang="de-DE" sz="1800" spc="-1" strike="noStrike">
                <a:solidFill>
                  <a:srgbClr val="404040"/>
                </a:solidFill>
                <a:latin typeface="Calibri"/>
              </a:rPr>
              <a:t> permet de créer une image d‘un dépot pour travailler dessus.</a:t>
            </a:r>
            <a:endParaRPr b="0" lang="fr-FR" sz="1800" spc="-1" strike="noStrike">
              <a:latin typeface="Arial"/>
            </a:endParaRPr>
          </a:p>
          <a:p>
            <a:pPr lvl="1" marL="384120" indent="-182520">
              <a:lnSpc>
                <a:spcPct val="90000"/>
              </a:lnSpc>
              <a:spcBef>
                <a:spcPts val="201"/>
              </a:spcBef>
              <a:spcAft>
                <a:spcPts val="400"/>
              </a:spcAft>
              <a:buClr>
                <a:srgbClr val="e48312"/>
              </a:buClr>
              <a:buFont typeface="Calibri"/>
              <a:buChar char="◦"/>
            </a:pPr>
            <a:r>
              <a:rPr b="0" lang="de-DE" sz="1800" spc="-1" strike="noStrike">
                <a:solidFill>
                  <a:srgbClr val="404040"/>
                </a:solidFill>
                <a:latin typeface="Calibri"/>
              </a:rPr>
              <a:t>Avec un dépôt qui nous appartient : le </a:t>
            </a:r>
            <a:r>
              <a:rPr b="0" i="1" lang="de-DE" sz="1800" spc="-1" strike="noStrike">
                <a:solidFill>
                  <a:srgbClr val="404040"/>
                </a:solidFill>
                <a:latin typeface="Calibri"/>
              </a:rPr>
              <a:t>branch</a:t>
            </a:r>
            <a:r>
              <a:rPr b="0" lang="de-DE" sz="1800" spc="-1" strike="noStrike">
                <a:solidFill>
                  <a:srgbClr val="404040"/>
                </a:solidFill>
                <a:latin typeface="Calibri"/>
              </a:rPr>
              <a:t> permet de travailler sur notre projet ou sur un </a:t>
            </a:r>
            <a:r>
              <a:rPr b="0" i="1" lang="de-DE" sz="1800" spc="-1" strike="noStrike">
                <a:solidFill>
                  <a:srgbClr val="404040"/>
                </a:solidFill>
                <a:latin typeface="Calibri"/>
              </a:rPr>
              <a:t>fork</a:t>
            </a:r>
            <a:r>
              <a:rPr b="0" lang="de-DE" sz="1800" spc="-1" strike="noStrike">
                <a:solidFill>
                  <a:srgbClr val="404040"/>
                </a:solidFill>
                <a:latin typeface="Calibri"/>
              </a:rPr>
              <a: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457200" y="594360"/>
            <a:ext cx="3200040" cy="2285640"/>
          </a:xfrm>
          <a:prstGeom prst="rect">
            <a:avLst/>
          </a:prstGeom>
          <a:noFill/>
          <a:ln>
            <a:noFill/>
          </a:ln>
        </p:spPr>
        <p:txBody>
          <a:bodyPr anchor="b">
            <a:normAutofit/>
          </a:bodyPr>
          <a:p>
            <a:pPr>
              <a:lnSpc>
                <a:spcPct val="85000"/>
              </a:lnSpc>
            </a:pPr>
            <a:r>
              <a:rPr b="0" lang="de-DE" sz="2800" spc="-52" strike="noStrike">
                <a:solidFill>
                  <a:srgbClr val="ffffff"/>
                </a:solidFill>
                <a:latin typeface="Calibri Light"/>
              </a:rPr>
              <a:t>Initiation au développement collaboratif de projets avec Github</a:t>
            </a:r>
            <a:endParaRPr b="0" lang="en-US" sz="2800" spc="-1" strike="noStrike">
              <a:solidFill>
                <a:srgbClr val="000000"/>
              </a:solidFill>
              <a:latin typeface="Calibri"/>
            </a:endParaRPr>
          </a:p>
        </p:txBody>
      </p:sp>
      <p:sp>
        <p:nvSpPr>
          <p:cNvPr id="169" name="TextShape 2"/>
          <p:cNvSpPr txBox="1"/>
          <p:nvPr/>
        </p:nvSpPr>
        <p:spPr>
          <a:xfrm>
            <a:off x="457200" y="3363840"/>
            <a:ext cx="3200040" cy="2940840"/>
          </a:xfrm>
          <a:prstGeom prst="rect">
            <a:avLst/>
          </a:prstGeom>
          <a:noFill/>
          <a:ln>
            <a:noFill/>
          </a:ln>
        </p:spPr>
        <p:txBody>
          <a:bodyPr>
            <a:noAutofit/>
          </a:bodyPr>
          <a:p>
            <a:pPr>
              <a:lnSpc>
                <a:spcPct val="90000"/>
              </a:lnSpc>
              <a:spcBef>
                <a:spcPts val="1199"/>
              </a:spcBef>
              <a:spcAft>
                <a:spcPts val="201"/>
              </a:spcAft>
              <a:tabLst>
                <a:tab algn="l" pos="0"/>
              </a:tabLst>
            </a:pPr>
            <a:r>
              <a:rPr b="0" lang="fr-FR" sz="1500" spc="-1" strike="noStrike">
                <a:solidFill>
                  <a:srgbClr val="ffffff"/>
                </a:solidFill>
                <a:latin typeface="Calibri"/>
              </a:rPr>
              <a:t>Nous allons passer à pratique et nous initier au versionnage. Il suffit pour cela :</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fr-FR" sz="1500" spc="-1" strike="noStrike">
                <a:solidFill>
                  <a:srgbClr val="ffffff"/>
                </a:solidFill>
                <a:latin typeface="Calibri"/>
              </a:rPr>
              <a:t>[Optionnel] D’avoir installé git si l’on souhaite travailler depuis le terminal.</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fr-FR" sz="1500" spc="-1" strike="noStrike">
                <a:solidFill>
                  <a:srgbClr val="ffffff"/>
                </a:solidFill>
                <a:latin typeface="Calibri"/>
              </a:rPr>
              <a:t>D‘avoir téléchargé le client-bureau de Github (Github Desktop).</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fr-FR" sz="1500" spc="-1" strike="noStrike">
                <a:solidFill>
                  <a:srgbClr val="ffffff"/>
                </a:solidFill>
                <a:latin typeface="Calibri"/>
              </a:rPr>
              <a:t>De s‘être créé un compte Github.</a:t>
            </a:r>
            <a:endParaRPr b="0" lang="en-US" sz="1500" spc="-1" strike="noStrike">
              <a:solidFill>
                <a:srgbClr val="404040"/>
              </a:solidFill>
              <a:latin typeface="Calibri"/>
            </a:endParaRPr>
          </a:p>
          <a:p>
            <a:pPr>
              <a:lnSpc>
                <a:spcPct val="90000"/>
              </a:lnSpc>
              <a:spcBef>
                <a:spcPts val="1199"/>
              </a:spcBef>
              <a:spcAft>
                <a:spcPts val="201"/>
              </a:spcAft>
              <a:tabLst>
                <a:tab algn="l" pos="0"/>
              </a:tabLst>
            </a:pPr>
            <a:endParaRPr b="0" lang="en-US" sz="1500" spc="-1" strike="noStrike">
              <a:solidFill>
                <a:srgbClr val="404040"/>
              </a:solidFill>
              <a:latin typeface="Calibri"/>
            </a:endParaRPr>
          </a:p>
        </p:txBody>
      </p:sp>
      <p:pic>
        <p:nvPicPr>
          <p:cNvPr id="170" name="Inhaltsplatzhalter 8" descr=""/>
          <p:cNvPicPr/>
          <p:nvPr/>
        </p:nvPicPr>
        <p:blipFill>
          <a:blip r:embed="rId1"/>
          <a:stretch/>
        </p:blipFill>
        <p:spPr>
          <a:xfrm>
            <a:off x="4253040" y="755640"/>
            <a:ext cx="7587360" cy="52095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457200" y="594360"/>
            <a:ext cx="3200040" cy="957240"/>
          </a:xfrm>
          <a:prstGeom prst="rect">
            <a:avLst/>
          </a:prstGeom>
          <a:noFill/>
          <a:ln>
            <a:noFill/>
          </a:ln>
        </p:spPr>
        <p:txBody>
          <a:bodyPr anchor="b">
            <a:normAutofit fontScale="91000"/>
          </a:bodyPr>
          <a:p>
            <a:pPr>
              <a:lnSpc>
                <a:spcPct val="85000"/>
              </a:lnSpc>
            </a:pPr>
            <a:r>
              <a:rPr b="0" lang="de-DE" sz="3600" spc="-52" strike="noStrike">
                <a:solidFill>
                  <a:srgbClr val="ffffff"/>
                </a:solidFill>
                <a:latin typeface="Calibri Light"/>
              </a:rPr>
              <a:t>Créer un </a:t>
            </a:r>
            <a:r>
              <a:rPr b="0" i="1" lang="de-DE" sz="3600" spc="-52" strike="noStrike">
                <a:solidFill>
                  <a:srgbClr val="ffffff"/>
                </a:solidFill>
                <a:latin typeface="Calibri Light"/>
              </a:rPr>
              <a:t>repository</a:t>
            </a:r>
            <a:endParaRPr b="0" lang="en-US" sz="3600" spc="-1" strike="noStrike">
              <a:solidFill>
                <a:srgbClr val="000000"/>
              </a:solidFill>
              <a:latin typeface="Calibri"/>
            </a:endParaRPr>
          </a:p>
        </p:txBody>
      </p:sp>
      <p:pic>
        <p:nvPicPr>
          <p:cNvPr id="172" name="Inhaltsplatzhalter 6" descr=""/>
          <p:cNvPicPr/>
          <p:nvPr/>
        </p:nvPicPr>
        <p:blipFill>
          <a:blip r:embed="rId1"/>
          <a:stretch/>
        </p:blipFill>
        <p:spPr>
          <a:xfrm>
            <a:off x="5551560" y="731880"/>
            <a:ext cx="4991040" cy="5257440"/>
          </a:xfrm>
          <a:prstGeom prst="rect">
            <a:avLst/>
          </a:prstGeom>
          <a:ln>
            <a:noFill/>
          </a:ln>
        </p:spPr>
      </p:pic>
      <p:sp>
        <p:nvSpPr>
          <p:cNvPr id="173" name="TextShape 2"/>
          <p:cNvSpPr txBox="1"/>
          <p:nvPr/>
        </p:nvSpPr>
        <p:spPr>
          <a:xfrm>
            <a:off x="457200" y="1618920"/>
            <a:ext cx="3200040" cy="4685760"/>
          </a:xfrm>
          <a:prstGeom prst="rect">
            <a:avLst/>
          </a:prstGeom>
          <a:noFill/>
          <a:ln>
            <a:noFill/>
          </a:ln>
        </p:spPr>
        <p:txBody>
          <a:bodyPr>
            <a:normAutofit fontScale="90000"/>
          </a:bodyPr>
          <a:p>
            <a:pPr>
              <a:lnSpc>
                <a:spcPct val="90000"/>
              </a:lnSpc>
              <a:spcBef>
                <a:spcPts val="1199"/>
              </a:spcBef>
              <a:spcAft>
                <a:spcPts val="201"/>
              </a:spcAft>
              <a:tabLst>
                <a:tab algn="l" pos="0"/>
              </a:tabLst>
            </a:pPr>
            <a:r>
              <a:rPr b="0" lang="de-DE" sz="1500" spc="-1" strike="noStrike">
                <a:solidFill>
                  <a:srgbClr val="ffffff"/>
                </a:solidFill>
                <a:latin typeface="Calibri"/>
              </a:rPr>
              <a:t>Il est conseillé de toujours commencer par créer votre dépôt (</a:t>
            </a:r>
            <a:r>
              <a:rPr b="0" i="1" lang="de-DE" sz="1500" spc="-1" strike="noStrike">
                <a:solidFill>
                  <a:srgbClr val="ffffff"/>
                </a:solidFill>
                <a:latin typeface="Calibri"/>
              </a:rPr>
              <a:t>repository</a:t>
            </a:r>
            <a:r>
              <a:rPr b="0" lang="de-DE" sz="1500" spc="-1" strike="noStrike">
                <a:solidFill>
                  <a:srgbClr val="ffffff"/>
                </a:solidFill>
                <a:latin typeface="Calibri"/>
              </a:rPr>
              <a:t>)</a:t>
            </a:r>
            <a:r>
              <a:rPr b="0" lang="de-DE" sz="1500" spc="-1" strike="noStrike">
                <a:solidFill>
                  <a:srgbClr val="ffffff"/>
                </a:solidFill>
                <a:latin typeface="Calibri"/>
              </a:rPr>
              <a:t> distant.</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Cela simplifie le clonage du dépôt en local à l‘aide de </a:t>
            </a:r>
            <a:r>
              <a:rPr b="0" i="1" lang="de-DE" sz="1500" spc="-1" strike="noStrike">
                <a:solidFill>
                  <a:srgbClr val="ffffff"/>
                </a:solidFill>
                <a:latin typeface="Calibri"/>
              </a:rPr>
              <a:t>Github Desktop</a:t>
            </a:r>
            <a:r>
              <a:rPr b="0" lang="de-DE" sz="1500" spc="-1" strike="noStrike">
                <a:solidFill>
                  <a:srgbClr val="ffffff"/>
                </a:solidFill>
                <a:latin typeface="Calibri"/>
              </a:rPr>
              <a:t>.</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Il est également conseillé de toujours ajouter un fichier README (il est par défaut au format </a:t>
            </a:r>
            <a:r>
              <a:rPr b="0" i="1" lang="de-DE" sz="1500" spc="-1" strike="noStrike">
                <a:solidFill>
                  <a:srgbClr val="ffffff"/>
                </a:solidFill>
                <a:latin typeface="Calibri"/>
              </a:rPr>
              <a:t>markdown</a:t>
            </a:r>
            <a:r>
              <a:rPr b="0" lang="de-DE" sz="1500" spc="-1" strike="noStrike">
                <a:solidFill>
                  <a:srgbClr val="ffffff"/>
                </a:solidFill>
                <a:latin typeface="Calibri"/>
              </a:rPr>
              <a:t>). Cela évite les potentiels problèmes posés par un </a:t>
            </a:r>
            <a:r>
              <a:rPr b="0" i="1" lang="de-DE" sz="1500" spc="-1" strike="noStrike">
                <a:solidFill>
                  <a:srgbClr val="ffffff"/>
                </a:solidFill>
                <a:latin typeface="Calibri"/>
              </a:rPr>
              <a:t>repository</a:t>
            </a:r>
            <a:r>
              <a:rPr b="0" lang="de-DE" sz="1500" spc="-1" strike="noStrike">
                <a:solidFill>
                  <a:srgbClr val="ffffff"/>
                </a:solidFill>
                <a:latin typeface="Calibri"/>
              </a:rPr>
              <a:t> vide</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Vous pouvez ajouter la licence sous laquelle se trouve votre projet.</a:t>
            </a:r>
            <a:endParaRPr b="0" lang="en-US" sz="1500" spc="-1" strike="noStrike">
              <a:solidFill>
                <a:srgbClr val="404040"/>
              </a:solidFill>
              <a:latin typeface="Calibri"/>
            </a:endParaRPr>
          </a:p>
          <a:p>
            <a:pPr>
              <a:lnSpc>
                <a:spcPct val="90000"/>
              </a:lnSpc>
              <a:spcBef>
                <a:spcPts val="1199"/>
              </a:spcBef>
              <a:spcAft>
                <a:spcPts val="201"/>
              </a:spcAft>
              <a:tabLst>
                <a:tab algn="l" pos="0"/>
              </a:tabLst>
            </a:pPr>
            <a:r>
              <a:rPr b="0" lang="de-DE" sz="1500" spc="-1" strike="noStrike">
                <a:solidFill>
                  <a:srgbClr val="ffffff"/>
                </a:solidFill>
                <a:latin typeface="Calibri"/>
              </a:rPr>
              <a:t>Le gitignore sert à ajouter des fichier du </a:t>
            </a:r>
            <a:r>
              <a:rPr b="0" i="1" lang="de-DE" sz="1500" spc="-1" strike="noStrike">
                <a:solidFill>
                  <a:srgbClr val="ffffff"/>
                </a:solidFill>
                <a:latin typeface="Calibri"/>
              </a:rPr>
              <a:t>repository</a:t>
            </a:r>
            <a:r>
              <a:rPr b="0" lang="de-DE" sz="1500" spc="-1" strike="noStrike">
                <a:solidFill>
                  <a:srgbClr val="ffffff"/>
                </a:solidFill>
                <a:latin typeface="Calibri"/>
              </a:rPr>
              <a:t> local qui ne doivent pas être pris en compte par les commandes Git (par exemple des fichiers trop volumineux).</a:t>
            </a:r>
            <a:endParaRPr b="0" lang="en-US" sz="15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45</TotalTime>
  <Application>LibreOffice/6.4.7.2$Linux_X86_64 LibreOffice_project/40$Build-2</Application>
  <Words>1207</Words>
  <Paragraphs>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2021-07-07T09:02:22Z</dcterms:created>
  <dc:creator>Hippolyte Souvay</dc:creator>
  <dc:description/>
  <dc:language>fr-FR</dc:language>
  <cp:lastModifiedBy/>
  <dcterms:modified xsi:type="dcterms:W3CDTF">2022-02-07T15:52:31Z</dcterms:modified>
  <cp:revision>55</cp:revision>
  <dc:subject/>
  <dc:title>Formation à git et github. Intérêt de l‘usage d‘un logiciel de gestion de versions décentralisé.</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Breitbild</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