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5" d="100"/>
          <a:sy n="75" d="100"/>
        </p:scale>
        <p:origin x="946" y="3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286000" y="2008394"/>
            <a:ext cx="8848851" cy="508635"/>
          </a:xfrm>
          <a:prstGeom prst="rect">
            <a:avLst/>
          </a:prstGeom>
        </p:spPr>
        <p:txBody>
          <a:bodyPr vert="horz" wrap="square" lIns="0" tIns="16510" rIns="0" bIns="0" rtlCol="0">
            <a:spAutoFit/>
          </a:bodyPr>
          <a:lstStyle/>
          <a:p>
            <a:pPr marL="3213735" algn="l">
              <a:lnSpc>
                <a:spcPct val="100000"/>
              </a:lnSpc>
              <a:spcBef>
                <a:spcPts val="130"/>
              </a:spcBef>
            </a:pPr>
            <a:r>
              <a:rPr lang="en-IN" spc="15" dirty="0"/>
              <a:t>Kanike Gowthami</a:t>
            </a:r>
            <a:endParaRPr lang="en-IN"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25576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Rectangle 1"/>
          <p:cNvSpPr>
            <a:spLocks noGrp="1" noChangeArrowheads="1"/>
          </p:cNvSpPr>
          <p:nvPr>
            <p:ph type="body" idx="1"/>
          </p:nvPr>
        </p:nvSpPr>
        <p:spPr bwMode="auto">
          <a:xfrm>
            <a:off x="752475" y="1138554"/>
            <a:ext cx="8382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Confirmed keylogger activity within Teams.exe, triggering Defender alerts.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Investigated Teams configuration for legitimate use of keylogging.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Enhanced keylogger detection in Defender for future incidents.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Analyzed timeline via advanced hunting to understand context.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Validated legitimacy of parent process and employed MITRE techniques for further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55332" y="385444"/>
            <a:ext cx="10681335" cy="459484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IN" sz="4250" spc="25" dirty="0"/>
              <a:t>  Keylogger</a:t>
            </a:r>
            <a:br>
              <a:rPr lang="en-IN" sz="4250" spc="25" dirty="0"/>
            </a:br>
            <a:r>
              <a:rPr lang="en-IN" sz="4250" spc="25" dirty="0"/>
              <a:t>   </a:t>
            </a:r>
            <a:br>
              <a:rPr lang="en-IN" sz="4250" spc="25" dirty="0"/>
            </a:br>
            <a:br>
              <a:rPr lang="en-IN" sz="4250" spc="25" dirty="0"/>
            </a:br>
            <a:br>
              <a:rPr lang="en-IN" sz="4250" spc="25"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3" name="Text Placeholder 22"/>
          <p:cNvSpPr>
            <a:spLocks noGrp="1"/>
          </p:cNvSpPr>
          <p:nvPr>
            <p:ph type="body" idx="1"/>
          </p:nvPr>
        </p:nvSpPr>
        <p:spPr>
          <a:xfrm>
            <a:off x="1781175" y="1253419"/>
            <a:ext cx="8033767" cy="5078313"/>
          </a:xfrm>
        </p:spPr>
        <p:txBody>
          <a:bodyPr/>
          <a:lstStyle/>
          <a:p>
            <a:pPr marL="285750" indent="-285750">
              <a:buFont typeface="Arial" panose="020B0604020202020204" pitchFamily="34" charset="0"/>
              <a:buChar char="•"/>
            </a:pPr>
            <a:r>
              <a:rPr lang="en-IN" sz="2400" b="1" dirty="0"/>
              <a:t>Understanding Keyloggers: Definition and Types</a:t>
            </a:r>
            <a:endParaRPr lang="en-IN" sz="2400" b="1" dirty="0"/>
          </a:p>
          <a:p>
            <a:endParaRPr lang="en-IN" sz="2400" b="1" dirty="0"/>
          </a:p>
          <a:p>
            <a:pPr marL="285750" indent="-285750">
              <a:buFont typeface="Arial" panose="020B0604020202020204" pitchFamily="34" charset="0"/>
              <a:buChar char="•"/>
            </a:pPr>
            <a:r>
              <a:rPr lang="en-US" sz="2400" b="1" dirty="0"/>
              <a:t>Legitimate Uses and Ethical Considerations</a:t>
            </a:r>
            <a:endParaRPr lang="en-US" sz="2400" b="1" dirty="0"/>
          </a:p>
          <a:p>
            <a:endParaRPr lang="en-US" sz="2400" b="1" dirty="0"/>
          </a:p>
          <a:p>
            <a:pPr marL="285750" indent="-285750">
              <a:buFont typeface="Arial" panose="020B0604020202020204" pitchFamily="34" charset="0"/>
              <a:buChar char="•"/>
            </a:pPr>
            <a:r>
              <a:rPr lang="en-US" sz="2400" b="1" dirty="0"/>
              <a:t>Threats and Risks Associated with Keyloggers</a:t>
            </a:r>
            <a:endParaRPr lang="en-US" sz="2400" b="1" dirty="0"/>
          </a:p>
          <a:p>
            <a:endParaRPr lang="en-US" sz="2400" b="1" dirty="0"/>
          </a:p>
          <a:p>
            <a:pPr marL="285750" indent="-285750">
              <a:buFont typeface="Arial" panose="020B0604020202020204" pitchFamily="34" charset="0"/>
              <a:buChar char="•"/>
            </a:pPr>
            <a:r>
              <a:rPr lang="en-IN" sz="2400" b="1" dirty="0"/>
              <a:t>Detection and Prevention Techniques</a:t>
            </a:r>
            <a:endParaRPr lang="en-IN" sz="2400" b="1" dirty="0"/>
          </a:p>
          <a:p>
            <a:endParaRPr lang="en-US" sz="2400" b="1" dirty="0"/>
          </a:p>
          <a:p>
            <a:pPr marL="285750" indent="-285750">
              <a:buFont typeface="Arial" panose="020B0604020202020204" pitchFamily="34" charset="0"/>
              <a:buChar char="•"/>
            </a:pPr>
            <a:r>
              <a:rPr lang="en-US" sz="2400" b="1" dirty="0"/>
              <a:t>Legal Implications and Response Strategies</a:t>
            </a:r>
            <a:endParaRPr lang="en-US" sz="2400" b="1" dirty="0"/>
          </a:p>
          <a:p>
            <a:endParaRPr lang="en-US" sz="2400" b="1" dirty="0"/>
          </a:p>
          <a:p>
            <a:pPr marL="285750" indent="-285750">
              <a:buFont typeface="Arial" panose="020B0604020202020204" pitchFamily="34" charset="0"/>
              <a:buChar char="•"/>
            </a:pPr>
            <a:r>
              <a:rPr lang="en-US" sz="2400" b="1" dirty="0"/>
              <a:t>Case Studies and Real-World Examples</a:t>
            </a:r>
            <a:endParaRPr lang="en-US" sz="2400" b="1" dirty="0"/>
          </a:p>
          <a:p>
            <a:endParaRPr lang="en-US" sz="2400" b="1" dirty="0"/>
          </a:p>
          <a:p>
            <a:pPr marL="285750" indent="-285750">
              <a:buFont typeface="Arial" panose="020B0604020202020204" pitchFamily="34" charset="0"/>
              <a:buChar char="•"/>
            </a:pPr>
            <a:r>
              <a:rPr lang="en-US" sz="2400" b="1" dirty="0"/>
              <a:t>Future Trends and Technological Advancements</a:t>
            </a:r>
            <a:endParaRPr lang="en-US" sz="2400" b="1" dirty="0"/>
          </a:p>
          <a:p>
            <a:endParaRPr lang="en-IN" b="1"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121920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0" y="31327"/>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353483" y="1219201"/>
            <a:ext cx="8991601" cy="4857750"/>
          </a:xfrm>
        </p:spPr>
        <p:txBody>
          <a:bodyPr/>
          <a:lstStyle/>
          <a:p>
            <a:r>
              <a:rPr lang="en-US" sz="2400" dirty="0"/>
              <a:t>Keyloggers are malicious tools used to covertly capture and record keystrokes, posing significant cybersecurity threats by stealing sensitive information such as passwords and financial data. Despite advances in security, their detection and prevention remain challenging due to their increasing sophistication. To mitigate these risks, a comprehensive approach involving advanced detection mechanisms, robust prevention strategies, effective response plans, and user education is essential. This multi-faceted strategy aims to enhance cybersecurity, protect sensitive data, and reduce the impact of keylogger attacks on individuals and organizations.</a:t>
            </a:r>
            <a:endParaRPr lang="en-IN" sz="24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1371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0" y="661035"/>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p:cNvSpPr>
            <a:spLocks noGrp="1"/>
          </p:cNvSpPr>
          <p:nvPr>
            <p:ph type="body" idx="1"/>
          </p:nvPr>
        </p:nvSpPr>
        <p:spPr>
          <a:xfrm>
            <a:off x="304800" y="2057400"/>
            <a:ext cx="8839200" cy="4876800"/>
          </a:xfrm>
        </p:spPr>
        <p:txBody>
          <a:bodyPr/>
          <a:lstStyle/>
          <a:p>
            <a:r>
              <a:rPr lang="en-US" sz="2000" b="1" dirty="0"/>
              <a:t>This project aims to develop and implement advanced solutions for detecting and preventing keyloggers, which are malicious tools that record keystrokes to steal sensitive information. The project will focus on creating sophisticated detection algorithms, enhancing system security measures, and promoting user awareness and education on cybersecurity best practices. By integrating these approaches, the project seeks to significantly reduce the risk of keylogger attacks, protect sensitive data, and improve overall digital security for individuals and organizations.</a:t>
            </a:r>
            <a:endParaRPr lang="en-IN" sz="20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0" y="4038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896600" y="45280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755332" y="1143634"/>
            <a:ext cx="10134600" cy="4708981"/>
          </a:xfrm>
        </p:spPr>
        <p:txBody>
          <a:bodyPr/>
          <a:lstStyle/>
          <a:p>
            <a:pPr marL="285750" indent="-285750">
              <a:buFont typeface="Arial" panose="020B0604020202020204" pitchFamily="34" charset="0"/>
              <a:buChar char="•"/>
            </a:pPr>
            <a:r>
              <a:rPr lang="en-IN" b="1" u="sng" dirty="0"/>
              <a:t>Individual Users:</a:t>
            </a:r>
            <a:endParaRPr lang="en-IN" b="1" u="sng" dirty="0"/>
          </a:p>
          <a:p>
            <a:r>
              <a:rPr lang="en-IN" dirty="0"/>
              <a:t>           &gt;</a:t>
            </a:r>
            <a:r>
              <a:rPr lang="en-US" dirty="0"/>
              <a:t>Protecting personal devices and sensitive information from keylogger attacks.</a:t>
            </a: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Organizations and Businesses:</a:t>
            </a:r>
            <a:endParaRPr lang="en-IN" b="1" u="sng" dirty="0"/>
          </a:p>
          <a:p>
            <a:r>
              <a:rPr lang="en-IN" dirty="0"/>
              <a:t>           &gt;</a:t>
            </a:r>
            <a:r>
              <a:rPr lang="en-US" dirty="0"/>
              <a:t>IT and cybersecurity teams safeguarding company data and employee information.</a:t>
            </a: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Parents:</a:t>
            </a:r>
            <a:endParaRPr lang="en-IN" b="1" u="sng" dirty="0"/>
          </a:p>
          <a:p>
            <a:r>
              <a:rPr lang="en-IN" dirty="0"/>
              <a:t>           &gt;</a:t>
            </a:r>
            <a:r>
              <a:rPr lang="en-US" dirty="0"/>
              <a:t>Using keyloggers responsibly to monitor children's online activities for safety purposes.</a:t>
            </a: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Law Enforcement Agencies:</a:t>
            </a:r>
            <a:endParaRPr lang="en-IN" b="1" u="sng" dirty="0"/>
          </a:p>
          <a:p>
            <a:r>
              <a:rPr lang="en-IN" dirty="0"/>
              <a:t>           &gt;</a:t>
            </a:r>
            <a:r>
              <a:rPr lang="en-US" dirty="0"/>
              <a:t>Utilizing keyloggers under legal frameworks for investigations and cybersecurity efforts.</a:t>
            </a: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Cybersecurity Researchers:</a:t>
            </a:r>
            <a:endParaRPr lang="en-IN" b="1" u="sng" dirty="0"/>
          </a:p>
          <a:p>
            <a:r>
              <a:rPr lang="en-IN" dirty="0"/>
              <a:t>           &gt;</a:t>
            </a:r>
            <a:r>
              <a:rPr lang="en-US" dirty="0"/>
              <a:t>Studying keyloggers to understand their mechanisms and develop effective countermeasures.</a:t>
            </a: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u="sng" dirty="0"/>
              <a:t>Software Developers:</a:t>
            </a:r>
            <a:endParaRPr lang="en-IN" b="1" u="sng" dirty="0"/>
          </a:p>
          <a:p>
            <a:r>
              <a:rPr lang="en-IN" dirty="0"/>
              <a:t>           &gt;</a:t>
            </a:r>
            <a:r>
              <a:rPr lang="en-US" dirty="0"/>
              <a:t>Creating anti-keylogger software and security tools to protect against keylogger threats.</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10971782" y="571475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591800"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1172443" y="620307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10" name="Text Placeholder 9"/>
          <p:cNvSpPr>
            <a:spLocks noGrp="1"/>
          </p:cNvSpPr>
          <p:nvPr>
            <p:ph type="body" idx="1"/>
          </p:nvPr>
        </p:nvSpPr>
        <p:spPr>
          <a:xfrm>
            <a:off x="2819400" y="918865"/>
            <a:ext cx="7349490" cy="8925520"/>
          </a:xfrm>
        </p:spPr>
        <p:txBody>
          <a:bodyPr/>
          <a:lstStyle/>
          <a:p>
            <a:r>
              <a:rPr lang="en-US" sz="2000" b="1" u="sng" dirty="0"/>
              <a:t>Solution:</a:t>
            </a:r>
            <a:endParaRPr lang="en-US" sz="2000" b="1" u="sng" dirty="0"/>
          </a:p>
          <a:p>
            <a:r>
              <a:rPr lang="en-US" sz="2000" dirty="0"/>
              <a:t>We propose an advanced keylogger detection and prevention system integrating cutting-edge detection algorithms, real-time monitoring, and user-friendly security measures. The system includes robust anti-keylogger software, educational resources, and regular security updates to address emerging threats.</a:t>
            </a:r>
            <a:endParaRPr lang="en-US" sz="2000" dirty="0"/>
          </a:p>
          <a:p>
            <a:endParaRPr lang="en-US" sz="2000" dirty="0"/>
          </a:p>
          <a:p>
            <a:r>
              <a:rPr lang="en-IN" sz="2000" b="1" u="sng" dirty="0"/>
              <a:t>Value Proposition:</a:t>
            </a:r>
            <a:endParaRPr lang="en-IN" sz="2000" b="1" u="sng" dirty="0"/>
          </a:p>
          <a:p>
            <a:endParaRPr lang="en-IN" sz="2000" b="1" dirty="0"/>
          </a:p>
          <a:p>
            <a:pPr marL="342900" indent="-342900">
              <a:buFont typeface="Arial" panose="020B0604020202020204" pitchFamily="34" charset="0"/>
              <a:buChar char="•"/>
            </a:pPr>
            <a:r>
              <a:rPr lang="en-US" sz="2000" b="1" dirty="0"/>
              <a:t>Enhanced Security:</a:t>
            </a:r>
            <a:r>
              <a:rPr lang="en-US" sz="2000" dirty="0"/>
              <a:t> Protects sensitive information from theft by detecting and neutralizing keyloggers promptly.</a:t>
            </a:r>
            <a:endParaRPr lang="en-IN" sz="2000" b="1" u="sng" dirty="0"/>
          </a:p>
          <a:p>
            <a:pPr marL="342900" indent="-342900">
              <a:buFont typeface="Arial" panose="020B0604020202020204" pitchFamily="34" charset="0"/>
              <a:buChar char="•"/>
            </a:pPr>
            <a:r>
              <a:rPr lang="en-US" sz="2000" b="1" dirty="0"/>
              <a:t>User Confidence:</a:t>
            </a:r>
            <a:r>
              <a:rPr lang="en-US" sz="2000" dirty="0"/>
              <a:t> Increases trust in digital interactions by ensuring a secure computing environment.</a:t>
            </a:r>
            <a:endParaRPr lang="en-US" sz="2000" dirty="0"/>
          </a:p>
          <a:p>
            <a:pPr marL="342900" indent="-342900">
              <a:buFont typeface="Arial" panose="020B0604020202020204" pitchFamily="34" charset="0"/>
              <a:buChar char="•"/>
            </a:pPr>
            <a:r>
              <a:rPr lang="en-US" sz="2000" b="1" dirty="0"/>
              <a:t>Proactive Protection:</a:t>
            </a:r>
            <a:r>
              <a:rPr lang="en-US" sz="2000" dirty="0"/>
              <a:t> Offers real-time monitoring and alerts to prevent keylogger installations.</a:t>
            </a:r>
            <a:endParaRPr lang="en-IN" sz="2000" b="1" u="sng" dirty="0"/>
          </a:p>
          <a:p>
            <a:pPr marL="342900" indent="-342900">
              <a:buFont typeface="Arial" panose="020B0604020202020204" pitchFamily="34" charset="0"/>
              <a:buChar char="•"/>
            </a:pPr>
            <a:r>
              <a:rPr lang="en-US" sz="2000" b="1" dirty="0"/>
              <a:t>Educational Resources:</a:t>
            </a:r>
            <a:r>
              <a:rPr lang="en-US" sz="2000" dirty="0"/>
              <a:t> Empowers users with knowledge on cybersecurity best practices.</a:t>
            </a:r>
            <a:endParaRPr lang="en-IN" sz="2000" b="1" u="sng" dirty="0"/>
          </a:p>
          <a:p>
            <a:pPr marL="342900" indent="-342900">
              <a:buFont typeface="Arial" panose="020B0604020202020204" pitchFamily="34" charset="0"/>
              <a:buChar char="•"/>
            </a:pPr>
            <a:r>
              <a:rPr lang="en-US" sz="2000" b="1" dirty="0"/>
              <a:t>Compliance:</a:t>
            </a:r>
            <a:r>
              <a:rPr lang="en-US" sz="2000" dirty="0"/>
              <a:t> Ensures legal and ethical use of monitoring tools, aligning with privacy regulations.</a:t>
            </a:r>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a:p>
            <a:endParaRPr lang="en-IN" sz="2000" b="1" u="sng"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196387" y="13331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0" y="3420110"/>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p:cNvSpPr>
            <a:spLocks noGrp="1"/>
          </p:cNvSpPr>
          <p:nvPr>
            <p:ph type="body" idx="1"/>
          </p:nvPr>
        </p:nvSpPr>
        <p:spPr>
          <a:xfrm>
            <a:off x="2209800" y="1758315"/>
            <a:ext cx="6858000" cy="2585323"/>
          </a:xfrm>
        </p:spPr>
        <p:txBody>
          <a:bodyPr/>
          <a:lstStyle/>
          <a:p>
            <a:r>
              <a:rPr lang="en-US" sz="2400" dirty="0"/>
              <a:t>We propose an advanced keylogger detection and prevention system that integrates state-of-the-art detection algorithms, real-time monitoring, and user-friendly security measures. This system will feature robust anti-keylogger software, comprehensive educational resources, and regular security updates to counter emerging threats.</a:t>
            </a:r>
            <a:endParaRPr lang="en-IN"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10601325"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287000"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0627360" y="5638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29615" y="1078059"/>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7" name="Rectangle 2"/>
          <p:cNvSpPr>
            <a:spLocks noGrp="1" noChangeArrowheads="1"/>
          </p:cNvSpPr>
          <p:nvPr>
            <p:ph type="body" idx="1"/>
          </p:nvPr>
        </p:nvSpPr>
        <p:spPr bwMode="auto">
          <a:xfrm>
            <a:off x="768350" y="1464540"/>
            <a:ext cx="890905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Teams.exe Monitoring Keystrokes: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Defender detected Teams.exe making API calls associated with keystroke monitoring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TEAMS Configuration: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Teams is highly configurable and customizable, offering various functionalities to cater to different needs.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Keylogger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Defender's keylogger detection feature raises alerts for suspicious activities like keystroke monitoring.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Advanced Hunting: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Investigate further by creating a timeline and analyzing activities preceding and following the flagged event.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Parent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Check the legitimacy of the parent process, like "Update.exe," to ensure it's a genuine update mechanism rather than a disguise for malicious activity.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4853</Words>
  <Application>WPS Presentation</Application>
  <PresentationFormat>Widescreen</PresentationFormat>
  <Paragraphs>147</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Kanagala Chiranjeevi</vt:lpstr>
      <vt:lpstr>PROJECT TITLE    Keylogger       </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Seenu Kanike</cp:lastModifiedBy>
  <cp:revision>3</cp:revision>
  <dcterms:created xsi:type="dcterms:W3CDTF">2024-06-03T05:48:00Z</dcterms:created>
  <dcterms:modified xsi:type="dcterms:W3CDTF">2024-06-19T13:43:33Z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91C3582F3EED4A2CACC59D70CBE717E8_12</vt:lpwstr>
  </property>
  <property fmtid="{D5CDD505-2E9C-101B-9397-08002B2CF9AE}" pid="5" name="KSOProductBuildVer">
    <vt:lpwstr>1033-12.2.0.17119</vt:lpwstr>
  </property>
</Properties>
</file>