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8" r:id="rId10"/>
    <p:sldId id="267" r:id="rId11"/>
    <p:sldId id="269" r:id="rId12"/>
    <p:sldId id="264" r:id="rId13"/>
    <p:sldId id="265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163B"/>
    <a:srgbClr val="D0A5DF"/>
    <a:srgbClr val="FAFAFA"/>
    <a:srgbClr val="FF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8D0DF-48D5-4684-8096-31748A7D21F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2C423-004B-4D5F-AD3F-0D2C02146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120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4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6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5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8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00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20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4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889-9D34-4BBB-8EBF-7B432ADE08F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65"/>
          <a:stretch/>
        </p:blipFill>
        <p:spPr>
          <a:xfrm>
            <a:off x="0" y="0"/>
            <a:ext cx="9144000" cy="2622176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 rot="5400000">
            <a:off x="3260912" y="-3260912"/>
            <a:ext cx="2622174" cy="91440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</p:pic>
      <p:sp>
        <p:nvSpPr>
          <p:cNvPr id="27" name="Прямоугольник 26"/>
          <p:cNvSpPr/>
          <p:nvPr/>
        </p:nvSpPr>
        <p:spPr>
          <a:xfrm>
            <a:off x="992909" y="851545"/>
            <a:ext cx="7158182" cy="3244187"/>
          </a:xfrm>
          <a:prstGeom prst="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 w="180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262314" y="1060643"/>
            <a:ext cx="6619372" cy="2825992"/>
          </a:xfrm>
          <a:prstGeom prst="rect">
            <a:avLst/>
          </a:prstGeom>
          <a:noFill/>
          <a:ln w="603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262314" y="1961972"/>
            <a:ext cx="6619372" cy="18766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Платформа с дистанционными курсами по рисованию</a:t>
            </a:r>
          </a:p>
          <a:p>
            <a:endParaRPr lang="ru-RU" sz="6000" b="1" spc="50" dirty="0">
              <a:ln w="11430"/>
              <a:solidFill>
                <a:schemeClr val="tx2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sp>
        <p:nvSpPr>
          <p:cNvPr id="30" name="Подзаголовок 2"/>
          <p:cNvSpPr txBox="1">
            <a:spLocks/>
          </p:cNvSpPr>
          <p:nvPr/>
        </p:nvSpPr>
        <p:spPr>
          <a:xfrm>
            <a:off x="2813194" y="3026419"/>
            <a:ext cx="3517612" cy="485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Малышкина Анна</a:t>
            </a:r>
          </a:p>
        </p:txBody>
      </p:sp>
    </p:spTree>
    <p:extLst>
      <p:ext uri="{BB962C8B-B14F-4D97-AF65-F5344CB8AC3E}">
        <p14:creationId xmlns:p14="http://schemas.microsoft.com/office/powerpoint/2010/main" val="169383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67B10-6A04-4841-8AB1-AE70F1E6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500" b="1" dirty="0">
                <a:ln>
                  <a:solidFill>
                    <a:schemeClr val="tx1"/>
                  </a:solidFill>
                </a:ln>
                <a:solidFill>
                  <a:srgbClr val="D0A5DF"/>
                </a:solidFill>
              </a:rPr>
              <a:t>Приложение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3BC5B3-C015-40B3-B3FE-B06E33720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98" y="1859144"/>
            <a:ext cx="2918713" cy="31778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DB50C2-6872-4E02-9DB1-122748166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416" y="1859144"/>
            <a:ext cx="4038950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1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67B10-6A04-4841-8AB1-AE70F1E6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500" b="1" dirty="0">
                <a:ln>
                  <a:solidFill>
                    <a:schemeClr val="tx1"/>
                  </a:solidFill>
                </a:ln>
                <a:solidFill>
                  <a:srgbClr val="D0A5DF"/>
                </a:solidFill>
              </a:rPr>
              <a:t>Приложение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6ABA52-FBE2-4E6D-B0DE-C5862F0A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73" y="1320800"/>
            <a:ext cx="4764653" cy="53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5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BCF38-B985-4761-A663-A44D8F85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500" b="1" dirty="0">
                <a:ln>
                  <a:solidFill>
                    <a:schemeClr val="tx1"/>
                  </a:solidFill>
                </a:ln>
                <a:solidFill>
                  <a:srgbClr val="D0A5DF"/>
                </a:solidFill>
              </a:rPr>
              <a:t>Развитие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00DAC-CAF6-44D6-B367-46DA71638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3250766"/>
          </a:xfrm>
        </p:spPr>
        <p:txBody>
          <a:bodyPr>
            <a:normAutofit/>
          </a:bodyPr>
          <a:lstStyle/>
          <a:p>
            <a:r>
              <a:rPr lang="ru-RU" altLang="ru-RU" sz="2400" dirty="0">
                <a:solidFill>
                  <a:srgbClr val="48163B"/>
                </a:solidFill>
                <a:latin typeface="Arial Narrow" panose="020B0606020202030204" pitchFamily="34" charset="0"/>
              </a:rPr>
              <a:t>Хеширование паролей</a:t>
            </a:r>
          </a:p>
          <a:p>
            <a:r>
              <a:rPr lang="ru-RU" altLang="ru-RU" sz="2400" dirty="0">
                <a:solidFill>
                  <a:srgbClr val="48163B"/>
                </a:solidFill>
                <a:latin typeface="Arial Narrow" panose="020B0606020202030204" pitchFamily="34" charset="0"/>
              </a:rPr>
              <a:t>Удобный доступ к просмотру видео</a:t>
            </a:r>
          </a:p>
          <a:p>
            <a:r>
              <a:rPr lang="ru-RU" altLang="ru-RU" sz="2400" dirty="0">
                <a:solidFill>
                  <a:srgbClr val="48163B"/>
                </a:solidFill>
                <a:latin typeface="Arial Narrow" panose="020B0606020202030204" pitchFamily="34" charset="0"/>
              </a:rPr>
              <a:t>Реализовать систему проверки работ, общения с куратором</a:t>
            </a:r>
          </a:p>
          <a:p>
            <a:r>
              <a:rPr lang="ru-RU" altLang="ru-RU" sz="2400" dirty="0">
                <a:solidFill>
                  <a:srgbClr val="48163B"/>
                </a:solidFill>
                <a:latin typeface="Arial Narrow" panose="020B0606020202030204" pitchFamily="34" charset="0"/>
              </a:rPr>
              <a:t>Создать неограниченное окно, т.е. такое, в котором количество уроков или курсов изначально не известно</a:t>
            </a:r>
          </a:p>
        </p:txBody>
      </p:sp>
    </p:spTree>
    <p:extLst>
      <p:ext uri="{BB962C8B-B14F-4D97-AF65-F5344CB8AC3E}">
        <p14:creationId xmlns:p14="http://schemas.microsoft.com/office/powerpoint/2010/main" val="3263606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420D9-3087-4594-93AB-45EAA1D7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7599"/>
            <a:ext cx="7886700" cy="1325563"/>
          </a:xfrm>
        </p:spPr>
        <p:txBody>
          <a:bodyPr/>
          <a:lstStyle/>
          <a:p>
            <a:pPr algn="ctr"/>
            <a:r>
              <a:rPr lang="ru-RU" sz="4500" b="1" dirty="0">
                <a:ln>
                  <a:solidFill>
                    <a:schemeClr val="tx1"/>
                  </a:solidFill>
                </a:ln>
                <a:solidFill>
                  <a:srgbClr val="D0A5DF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9662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0A81327-FD4A-456D-97BF-BD644B06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7600"/>
            <a:ext cx="7886700" cy="5059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b="1" dirty="0">
                <a:ln>
                  <a:solidFill>
                    <a:schemeClr val="tx1"/>
                  </a:solidFill>
                </a:ln>
                <a:solidFill>
                  <a:srgbClr val="D0A5DF"/>
                </a:solidFill>
              </a:rPr>
              <a:t>Цель:</a:t>
            </a:r>
          </a:p>
          <a:p>
            <a:pPr marL="0" indent="0">
              <a:buNone/>
            </a:pPr>
            <a:r>
              <a:rPr lang="ru-RU" altLang="ru-RU" sz="2200" dirty="0">
                <a:solidFill>
                  <a:srgbClr val="48163B"/>
                </a:solidFill>
                <a:latin typeface="Arial Narrow" panose="020B0606020202030204" pitchFamily="34" charset="0"/>
              </a:rPr>
              <a:t>Создать платформу, позволяющую пользователю изучить курсы автора, выбрать желаемый и пройти его.</a:t>
            </a:r>
            <a:endParaRPr lang="ru-RU" sz="2200" dirty="0">
              <a:solidFill>
                <a:srgbClr val="48163B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ru-RU" sz="3200" b="1" dirty="0">
                <a:ln>
                  <a:solidFill>
                    <a:schemeClr val="tx1"/>
                  </a:solidFill>
                </a:ln>
                <a:solidFill>
                  <a:srgbClr val="D0A5DF"/>
                </a:solidFill>
              </a:rPr>
              <a:t>Задачи:</a:t>
            </a:r>
          </a:p>
          <a:p>
            <a:r>
              <a:rPr lang="ru-RU" altLang="ru-RU" sz="2200" dirty="0">
                <a:solidFill>
                  <a:srgbClr val="48163B"/>
                </a:solidFill>
                <a:latin typeface="Arial Narrow" panose="020B0606020202030204" pitchFamily="34" charset="0"/>
              </a:rPr>
              <a:t>5 окон(главное с описанием кусов, подробная информация для курса, оплата, авторизация, платформа с самим курсом)</a:t>
            </a:r>
          </a:p>
          <a:p>
            <a:r>
              <a:rPr lang="ru-RU" altLang="ru-RU" sz="2200" dirty="0">
                <a:solidFill>
                  <a:srgbClr val="48163B"/>
                </a:solidFill>
                <a:latin typeface="Arial Narrow" panose="020B0606020202030204" pitchFamily="34" charset="0"/>
              </a:rPr>
              <a:t>База данных с таблицами по курсам, каждому курсу, данные пользователей, купленные курсы, законченные работы</a:t>
            </a:r>
          </a:p>
          <a:p>
            <a:r>
              <a:rPr lang="ru-RU" altLang="ru-RU" sz="2200" dirty="0">
                <a:solidFill>
                  <a:srgbClr val="48163B"/>
                </a:solidFill>
                <a:latin typeface="Arial Narrow" panose="020B0606020202030204" pitchFamily="34" charset="0"/>
              </a:rPr>
              <a:t>Проверка номера карты</a:t>
            </a:r>
          </a:p>
          <a:p>
            <a:r>
              <a:rPr lang="ru-RU" altLang="ru-RU" sz="2200" dirty="0">
                <a:solidFill>
                  <a:srgbClr val="48163B"/>
                </a:solidFill>
                <a:latin typeface="Arial Narrow" panose="020B0606020202030204" pitchFamily="34" charset="0"/>
              </a:rPr>
              <a:t>Проверка надежности пароля</a:t>
            </a:r>
          </a:p>
          <a:p>
            <a:r>
              <a:rPr lang="ru-RU" altLang="ru-RU" sz="2200" dirty="0">
                <a:solidFill>
                  <a:srgbClr val="48163B"/>
                </a:solidFill>
                <a:latin typeface="Arial Narrow" panose="020B0606020202030204" pitchFamily="34" charset="0"/>
              </a:rPr>
              <a:t>Хеширование паролей</a:t>
            </a:r>
          </a:p>
          <a:p>
            <a:r>
              <a:rPr lang="ru-RU" altLang="ru-RU" sz="2200" dirty="0">
                <a:solidFill>
                  <a:srgbClr val="48163B"/>
                </a:solidFill>
                <a:latin typeface="Arial Narrow" panose="020B0606020202030204" pitchFamily="34" charset="0"/>
              </a:rPr>
              <a:t>Удобная платформа с курсом</a:t>
            </a:r>
          </a:p>
          <a:p>
            <a:r>
              <a:rPr lang="ru-RU" altLang="ru-RU" sz="2200" dirty="0">
                <a:solidFill>
                  <a:srgbClr val="48163B"/>
                </a:solidFill>
                <a:latin typeface="Arial Narrow" panose="020B0606020202030204" pitchFamily="34" charset="0"/>
              </a:rPr>
              <a:t>Удобный доступ к просмотру видео, к отправке работ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34777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27A35-85A7-4CE5-9935-F6B95F33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500" b="1" dirty="0">
                <a:ln>
                  <a:solidFill>
                    <a:schemeClr val="tx1"/>
                  </a:solidFill>
                </a:ln>
                <a:solidFill>
                  <a:srgbClr val="D0A5DF"/>
                </a:solidFill>
              </a:rPr>
              <a:t>Реализовано: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8629A-07CE-4D9E-B87D-63F6720E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solidFill>
                  <a:srgbClr val="48163B"/>
                </a:solidFill>
                <a:latin typeface="Arial Narrow" panose="020B0606020202030204" pitchFamily="34" charset="0"/>
              </a:rPr>
              <a:t>Все окна</a:t>
            </a:r>
          </a:p>
          <a:p>
            <a:r>
              <a:rPr lang="ru-RU" sz="2200" dirty="0">
                <a:solidFill>
                  <a:srgbClr val="48163B"/>
                </a:solidFill>
                <a:latin typeface="Arial Narrow" panose="020B0606020202030204" pitchFamily="34" charset="0"/>
              </a:rPr>
              <a:t>База данных</a:t>
            </a:r>
          </a:p>
          <a:p>
            <a:r>
              <a:rPr lang="ru-RU" sz="2200" dirty="0">
                <a:solidFill>
                  <a:srgbClr val="48163B"/>
                </a:solidFill>
                <a:latin typeface="Arial Narrow" panose="020B0606020202030204" pitchFamily="34" charset="0"/>
              </a:rPr>
              <a:t>Проверка карты</a:t>
            </a:r>
          </a:p>
          <a:p>
            <a:r>
              <a:rPr lang="ru-RU" sz="2200" dirty="0">
                <a:solidFill>
                  <a:srgbClr val="48163B"/>
                </a:solidFill>
                <a:latin typeface="Arial Narrow" panose="020B0606020202030204" pitchFamily="34" charset="0"/>
              </a:rPr>
              <a:t>Проверка надежности пароля</a:t>
            </a:r>
          </a:p>
          <a:p>
            <a:r>
              <a:rPr lang="ru-RU" sz="2200" dirty="0">
                <a:solidFill>
                  <a:srgbClr val="48163B"/>
                </a:solidFill>
                <a:latin typeface="Arial Narrow" panose="020B0606020202030204" pitchFamily="34" charset="0"/>
              </a:rPr>
              <a:t>Удобный просмотр курса</a:t>
            </a:r>
          </a:p>
          <a:p>
            <a:r>
              <a:rPr lang="ru-RU" sz="2200">
                <a:solidFill>
                  <a:srgbClr val="48163B"/>
                </a:solidFill>
                <a:latin typeface="Arial Narrow" panose="020B0606020202030204" pitchFamily="34" charset="0"/>
              </a:rPr>
              <a:t>Просмотр Видео</a:t>
            </a:r>
            <a:endParaRPr lang="ru-RU" sz="2200" dirty="0">
              <a:solidFill>
                <a:srgbClr val="48163B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8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BCF38-B985-4761-A663-A44D8F85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500" b="1" dirty="0">
                <a:ln>
                  <a:solidFill>
                    <a:schemeClr val="tx1"/>
                  </a:solidFill>
                </a:ln>
                <a:solidFill>
                  <a:srgbClr val="D0A5DF"/>
                </a:solidFill>
              </a:rPr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00DAC-CAF6-44D6-B367-46DA71638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5318"/>
            <a:ext cx="7886700" cy="548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48163B"/>
                </a:solidFill>
                <a:latin typeface="Arial Narrow" panose="020B0606020202030204" pitchFamily="34" charset="0"/>
              </a:rPr>
              <a:t>SQL </a:t>
            </a:r>
            <a:r>
              <a:rPr lang="ru-RU" sz="2400" dirty="0">
                <a:solidFill>
                  <a:srgbClr val="48163B"/>
                </a:solidFill>
                <a:latin typeface="Arial Narrow" panose="020B0606020202030204" pitchFamily="34" charset="0"/>
              </a:rPr>
              <a:t>таблицы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ACB248-DAF4-464A-B4A6-42AFFE847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8"/>
          <a:stretch/>
        </p:blipFill>
        <p:spPr>
          <a:xfrm>
            <a:off x="628650" y="2857043"/>
            <a:ext cx="2288673" cy="23034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88C4AB-F91A-48FD-A48C-E369AC8C7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323" y="3016187"/>
            <a:ext cx="6013630" cy="198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69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BCF38-B985-4761-A663-A44D8F85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500" b="1" dirty="0">
                <a:ln>
                  <a:solidFill>
                    <a:schemeClr val="tx1"/>
                  </a:solidFill>
                </a:ln>
                <a:solidFill>
                  <a:srgbClr val="D0A5DF"/>
                </a:solidFill>
              </a:rPr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00DAC-CAF6-44D6-B367-46DA71638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3255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>
                <a:solidFill>
                  <a:srgbClr val="48163B"/>
                </a:solidFill>
                <a:latin typeface="Arial Narrow" panose="020B0606020202030204" pitchFamily="34" charset="0"/>
              </a:rPr>
              <a:t>Библиотека </a:t>
            </a:r>
            <a:r>
              <a:rPr lang="en-US" sz="2400" dirty="0">
                <a:solidFill>
                  <a:srgbClr val="48163B"/>
                </a:solidFill>
                <a:latin typeface="Arial Narrow" panose="020B0606020202030204" pitchFamily="34" charset="0"/>
              </a:rPr>
              <a:t>PyQt5</a:t>
            </a:r>
          </a:p>
          <a:p>
            <a:pPr marL="0" indent="0" algn="ctr">
              <a:buNone/>
            </a:pPr>
            <a:r>
              <a:rPr lang="ru-RU" sz="2400" dirty="0">
                <a:solidFill>
                  <a:srgbClr val="48163B"/>
                </a:solidFill>
                <a:latin typeface="Arial Narrow" panose="020B0606020202030204" pitchFamily="34" charset="0"/>
              </a:rPr>
              <a:t>Библиотека </a:t>
            </a:r>
            <a:r>
              <a:rPr lang="en-US" sz="2400" dirty="0">
                <a:solidFill>
                  <a:srgbClr val="48163B"/>
                </a:solidFill>
                <a:latin typeface="Arial Narrow" panose="020B0606020202030204" pitchFamily="34" charset="0"/>
              </a:rPr>
              <a:t>sqlite3</a:t>
            </a:r>
            <a:endParaRPr lang="ru-RU" sz="2400" dirty="0">
              <a:solidFill>
                <a:srgbClr val="48163B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055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BCF38-B985-4761-A663-A44D8F85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500" b="1" dirty="0">
                <a:ln>
                  <a:solidFill>
                    <a:schemeClr val="tx1"/>
                  </a:solidFill>
                </a:ln>
                <a:solidFill>
                  <a:srgbClr val="D0A5DF"/>
                </a:solidFill>
              </a:rPr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00DAC-CAF6-44D6-B367-46DA71638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5318"/>
            <a:ext cx="7886700" cy="548120"/>
          </a:xfrm>
        </p:spPr>
        <p:txBody>
          <a:bodyPr>
            <a:normAutofit/>
          </a:bodyPr>
          <a:lstStyle/>
          <a:p>
            <a:pPr marL="0" lvl="0" indent="0" algn="ctr" fontAlgn="base">
              <a:spcAft>
                <a:spcPct val="0"/>
              </a:spcAft>
              <a:buNone/>
            </a:pPr>
            <a:r>
              <a:rPr lang="ru-RU" altLang="ru-RU" sz="2400" dirty="0">
                <a:solidFill>
                  <a:srgbClr val="48163B"/>
                </a:solidFill>
                <a:latin typeface="Arial Narrow" panose="020B0606020202030204" pitchFamily="34" charset="0"/>
              </a:rPr>
              <a:t>Подключение дизайна к программе через </a:t>
            </a:r>
            <a:r>
              <a:rPr lang="ru-RU" altLang="ru-RU" sz="2400" dirty="0" err="1">
                <a:solidFill>
                  <a:srgbClr val="48163B"/>
                </a:solidFill>
                <a:latin typeface="Arial Narrow" panose="020B0606020202030204" pitchFamily="34" charset="0"/>
              </a:rPr>
              <a:t>pyuic</a:t>
            </a:r>
            <a:endParaRPr lang="ru-RU" altLang="ru-RU" sz="2400" dirty="0">
              <a:solidFill>
                <a:srgbClr val="48163B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2F2C89-7483-4313-B83D-ED145041C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65" y="2895432"/>
            <a:ext cx="5225870" cy="18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6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BCF38-B985-4761-A663-A44D8F85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500" b="1" dirty="0">
                <a:ln>
                  <a:solidFill>
                    <a:schemeClr val="tx1"/>
                  </a:solidFill>
                </a:ln>
                <a:solidFill>
                  <a:srgbClr val="D0A5DF"/>
                </a:solidFill>
              </a:rPr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00DAC-CAF6-44D6-B367-46DA71638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3250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48163B"/>
                </a:solidFill>
                <a:latin typeface="Arial Narrow" panose="020B0606020202030204" pitchFamily="34" charset="0"/>
              </a:rPr>
              <a:t>Классы:</a:t>
            </a:r>
          </a:p>
          <a:p>
            <a:r>
              <a:rPr lang="ru-RU" altLang="ru-RU" sz="2400" dirty="0" err="1">
                <a:solidFill>
                  <a:srgbClr val="48163B"/>
                </a:solidFill>
                <a:latin typeface="Arial Narrow" panose="020B0606020202030204" pitchFamily="34" charset="0"/>
              </a:rPr>
              <a:t>QApplication</a:t>
            </a:r>
            <a:r>
              <a:rPr lang="ru-RU" altLang="ru-RU" sz="2400" dirty="0">
                <a:solidFill>
                  <a:srgbClr val="48163B"/>
                </a:solidFill>
                <a:latin typeface="Arial Narrow" panose="020B0606020202030204" pitchFamily="34" charset="0"/>
              </a:rPr>
              <a:t>, </a:t>
            </a:r>
            <a:r>
              <a:rPr lang="ru-RU" altLang="ru-RU" sz="2400" dirty="0" err="1">
                <a:solidFill>
                  <a:srgbClr val="48163B"/>
                </a:solidFill>
                <a:latin typeface="Arial Narrow" panose="020B0606020202030204" pitchFamily="34" charset="0"/>
              </a:rPr>
              <a:t>QWidget</a:t>
            </a:r>
            <a:r>
              <a:rPr lang="ru-RU" altLang="ru-RU" sz="2400" dirty="0">
                <a:solidFill>
                  <a:srgbClr val="48163B"/>
                </a:solidFill>
                <a:latin typeface="Arial Narrow" panose="020B0606020202030204" pitchFamily="34" charset="0"/>
              </a:rPr>
              <a:t>, </a:t>
            </a:r>
            <a:r>
              <a:rPr lang="ru-RU" altLang="ru-RU" sz="2400" dirty="0" err="1">
                <a:solidFill>
                  <a:srgbClr val="48163B"/>
                </a:solidFill>
                <a:latin typeface="Arial Narrow" panose="020B0606020202030204" pitchFamily="34" charset="0"/>
              </a:rPr>
              <a:t>QMainWindow</a:t>
            </a:r>
            <a:endParaRPr lang="ru-RU" altLang="ru-RU" sz="2400" dirty="0">
              <a:solidFill>
                <a:srgbClr val="48163B"/>
              </a:solidFill>
              <a:latin typeface="Arial Narrow" panose="020B0606020202030204" pitchFamily="34" charset="0"/>
            </a:endParaRPr>
          </a:p>
          <a:p>
            <a:r>
              <a:rPr lang="ru-RU" altLang="ru-RU" sz="2400" dirty="0" err="1">
                <a:solidFill>
                  <a:srgbClr val="48163B"/>
                </a:solidFill>
                <a:latin typeface="Arial Narrow" panose="020B0606020202030204" pitchFamily="34" charset="0"/>
              </a:rPr>
              <a:t>QTextEdit</a:t>
            </a:r>
            <a:r>
              <a:rPr lang="ru-RU" altLang="ru-RU" sz="2400" dirty="0">
                <a:solidFill>
                  <a:srgbClr val="48163B"/>
                </a:solidFill>
                <a:latin typeface="Arial Narrow" panose="020B0606020202030204" pitchFamily="34" charset="0"/>
              </a:rPr>
              <a:t>, </a:t>
            </a:r>
            <a:r>
              <a:rPr lang="ru-RU" altLang="ru-RU" sz="2400" dirty="0" err="1">
                <a:solidFill>
                  <a:srgbClr val="48163B"/>
                </a:solidFill>
                <a:latin typeface="Arial Narrow" panose="020B0606020202030204" pitchFamily="34" charset="0"/>
              </a:rPr>
              <a:t>QHeaderView</a:t>
            </a:r>
            <a:r>
              <a:rPr lang="ru-RU" altLang="ru-RU" sz="2400" dirty="0">
                <a:solidFill>
                  <a:srgbClr val="48163B"/>
                </a:solidFill>
                <a:latin typeface="Arial Narrow" panose="020B0606020202030204" pitchFamily="34" charset="0"/>
              </a:rPr>
              <a:t>, </a:t>
            </a:r>
            <a:r>
              <a:rPr lang="ru-RU" altLang="ru-RU" sz="2400" dirty="0" err="1">
                <a:solidFill>
                  <a:srgbClr val="48163B"/>
                </a:solidFill>
                <a:latin typeface="Arial Narrow" panose="020B0606020202030204" pitchFamily="34" charset="0"/>
              </a:rPr>
              <a:t>QMessageBox</a:t>
            </a:r>
            <a:r>
              <a:rPr lang="ru-RU" altLang="ru-RU" sz="2400" dirty="0">
                <a:solidFill>
                  <a:srgbClr val="48163B"/>
                </a:solidFill>
                <a:latin typeface="Arial Narrow" panose="020B0606020202030204" pitchFamily="34" charset="0"/>
              </a:rPr>
              <a:t>, </a:t>
            </a:r>
            <a:r>
              <a:rPr lang="ru-RU" altLang="ru-RU" sz="2400" dirty="0" err="1">
                <a:solidFill>
                  <a:srgbClr val="48163B"/>
                </a:solidFill>
                <a:latin typeface="Arial Narrow" panose="020B0606020202030204" pitchFamily="34" charset="0"/>
              </a:rPr>
              <a:t>QLabel</a:t>
            </a:r>
            <a:r>
              <a:rPr lang="ru-RU" altLang="ru-RU" sz="2400" dirty="0">
                <a:solidFill>
                  <a:srgbClr val="48163B"/>
                </a:solidFill>
                <a:latin typeface="Arial Narrow" panose="020B0606020202030204" pitchFamily="34" charset="0"/>
              </a:rPr>
              <a:t> и др.</a:t>
            </a:r>
          </a:p>
          <a:p>
            <a:pPr marL="0" indent="0">
              <a:buNone/>
            </a:pPr>
            <a:endParaRPr lang="ru-RU" altLang="ru-RU" sz="2400" dirty="0">
              <a:solidFill>
                <a:srgbClr val="48163B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48163B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74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67B10-6A04-4841-8AB1-AE70F1E6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500" b="1" dirty="0">
                <a:ln>
                  <a:solidFill>
                    <a:schemeClr val="tx1"/>
                  </a:solidFill>
                </a:ln>
                <a:solidFill>
                  <a:srgbClr val="D0A5DF"/>
                </a:solidFill>
              </a:rPr>
              <a:t>Приложение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4D3145-40E9-44CF-BE3F-E908D89BC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68" y="1463585"/>
            <a:ext cx="4295263" cy="509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7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67B10-6A04-4841-8AB1-AE70F1E6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500" b="1" dirty="0">
                <a:ln>
                  <a:solidFill>
                    <a:schemeClr val="tx1"/>
                  </a:solidFill>
                </a:ln>
                <a:solidFill>
                  <a:srgbClr val="D0A5DF"/>
                </a:solidFill>
              </a:rPr>
              <a:t>Приложение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AC00E4-3585-4C18-8B5F-2847194B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83" y="1690689"/>
            <a:ext cx="6065834" cy="456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38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185</Words>
  <Application>Microsoft Office PowerPoint</Application>
  <PresentationFormat>Экран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Тема Office</vt:lpstr>
      <vt:lpstr>Презентация PowerPoint</vt:lpstr>
      <vt:lpstr>Презентация PowerPoint</vt:lpstr>
      <vt:lpstr>Реализовано:</vt:lpstr>
      <vt:lpstr>Использованные технологии</vt:lpstr>
      <vt:lpstr>Использованные технологии</vt:lpstr>
      <vt:lpstr>Использованные технологии</vt:lpstr>
      <vt:lpstr>Использованные технологии</vt:lpstr>
      <vt:lpstr>Приложение</vt:lpstr>
      <vt:lpstr>Приложение</vt:lpstr>
      <vt:lpstr>Приложение</vt:lpstr>
      <vt:lpstr>Приложение</vt:lpstr>
      <vt:lpstr>Развитие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</dc:creator>
  <cp:lastModifiedBy>Anna Malyshkina</cp:lastModifiedBy>
  <cp:revision>13</cp:revision>
  <dcterms:created xsi:type="dcterms:W3CDTF">2014-11-21T11:00:06Z</dcterms:created>
  <dcterms:modified xsi:type="dcterms:W3CDTF">2022-11-11T11:27:07Z</dcterms:modified>
</cp:coreProperties>
</file>