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81" r:id="rId3"/>
    <p:sldId id="260" r:id="rId4"/>
    <p:sldId id="275" r:id="rId5"/>
    <p:sldId id="258" r:id="rId6"/>
    <p:sldId id="263" r:id="rId7"/>
    <p:sldId id="271" r:id="rId8"/>
    <p:sldId id="262" r:id="rId9"/>
    <p:sldId id="279" r:id="rId10"/>
    <p:sldId id="280" r:id="rId11"/>
  </p:sldIdLst>
  <p:sldSz cx="12192000" cy="6858000"/>
  <p:notesSz cx="6858000" cy="9144000"/>
  <p:embeddedFontLst>
    <p:embeddedFont>
      <p:font typeface="Abril Fatfac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Roboto Mono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3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4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 idx="8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9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3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15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9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" name="Google Shape;144;p9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45" name="Google Shape;145;p9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312950" y="1438131"/>
            <a:ext cx="11332800" cy="430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565959" y="1161125"/>
            <a:ext cx="11332800" cy="4308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745425" y="1873525"/>
            <a:ext cx="10908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761000" y="4528000"/>
            <a:ext cx="10908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subTitle" idx="2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3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4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5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6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1"/>
          </p:nvPr>
        </p:nvSpPr>
        <p:spPr>
          <a:xfrm>
            <a:off x="1240925" y="2045838"/>
            <a:ext cx="29313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2"/>
          </p:nvPr>
        </p:nvSpPr>
        <p:spPr>
          <a:xfrm>
            <a:off x="1240925" y="3902562"/>
            <a:ext cx="29313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3"/>
          </p:nvPr>
        </p:nvSpPr>
        <p:spPr>
          <a:xfrm>
            <a:off x="8149857" y="2055218"/>
            <a:ext cx="29313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4"/>
          </p:nvPr>
        </p:nvSpPr>
        <p:spPr>
          <a:xfrm>
            <a:off x="4714052" y="2063187"/>
            <a:ext cx="29313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5"/>
          </p:nvPr>
        </p:nvSpPr>
        <p:spPr>
          <a:xfrm>
            <a:off x="4714052" y="3902562"/>
            <a:ext cx="29313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ubTitle" idx="6"/>
          </p:nvPr>
        </p:nvSpPr>
        <p:spPr>
          <a:xfrm>
            <a:off x="8149857" y="3884018"/>
            <a:ext cx="29313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title"/>
          </p:nvPr>
        </p:nvSpPr>
        <p:spPr>
          <a:xfrm>
            <a:off x="1240925" y="1009013"/>
            <a:ext cx="984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body" idx="7"/>
          </p:nvPr>
        </p:nvSpPr>
        <p:spPr>
          <a:xfrm>
            <a:off x="4714052" y="2472038"/>
            <a:ext cx="29313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body" idx="8"/>
          </p:nvPr>
        </p:nvSpPr>
        <p:spPr>
          <a:xfrm>
            <a:off x="8149857" y="4300838"/>
            <a:ext cx="29313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body" idx="9"/>
          </p:nvPr>
        </p:nvSpPr>
        <p:spPr>
          <a:xfrm>
            <a:off x="4714052" y="4300838"/>
            <a:ext cx="29313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3"/>
          </p:nvPr>
        </p:nvSpPr>
        <p:spPr>
          <a:xfrm>
            <a:off x="1240925" y="2472038"/>
            <a:ext cx="29313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4"/>
          </p:nvPr>
        </p:nvSpPr>
        <p:spPr>
          <a:xfrm>
            <a:off x="8149857" y="2472038"/>
            <a:ext cx="29313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5"/>
          </p:nvPr>
        </p:nvSpPr>
        <p:spPr>
          <a:xfrm>
            <a:off x="1240925" y="4300838"/>
            <a:ext cx="29313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 rot="10800000">
            <a:off x="3358463" y="59113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15"/>
          <p:cNvSpPr/>
          <p:nvPr/>
        </p:nvSpPr>
        <p:spPr>
          <a:xfrm>
            <a:off x="2334858" y="56984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12621" y="56953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13430" y="56953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2378299" y="56086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1256062" y="56055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756872" y="56055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11439575" y="-2450"/>
            <a:ext cx="737725" cy="887475"/>
            <a:chOff x="4038950" y="1664675"/>
            <a:chExt cx="737725" cy="887475"/>
          </a:xfrm>
        </p:grpSpPr>
        <p:sp>
          <p:nvSpPr>
            <p:cNvPr id="301" name="Google Shape;301;p15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/>
          <p:nvPr/>
        </p:nvSpPr>
        <p:spPr>
          <a:xfrm>
            <a:off x="101701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101701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rot="10800000">
            <a:off x="107433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18"/>
          <p:cNvSpPr/>
          <p:nvPr/>
        </p:nvSpPr>
        <p:spPr>
          <a:xfrm>
            <a:off x="102463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02463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8" name="Google Shape;358;p18"/>
          <p:cNvCxnSpPr/>
          <p:nvPr/>
        </p:nvCxnSpPr>
        <p:spPr>
          <a:xfrm>
            <a:off x="11630525" y="5106200"/>
            <a:ext cx="486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18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18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10338575" y="246050"/>
            <a:ext cx="737725" cy="887475"/>
            <a:chOff x="4038950" y="1664675"/>
            <a:chExt cx="737725" cy="887475"/>
          </a:xfrm>
        </p:grpSpPr>
        <p:sp>
          <p:nvSpPr>
            <p:cNvPr id="367" name="Google Shape;367;p18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125075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951875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10970525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9004025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126825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19"/>
          <p:cNvCxnSpPr/>
          <p:nvPr/>
        </p:nvCxnSpPr>
        <p:spPr>
          <a:xfrm rot="10800000">
            <a:off x="1448825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19"/>
          <p:cNvSpPr/>
          <p:nvPr/>
        </p:nvSpPr>
        <p:spPr>
          <a:xfrm>
            <a:off x="201275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1028075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" name="Google Shape;382;p19"/>
          <p:cNvCxnSpPr/>
          <p:nvPr/>
        </p:nvCxnSpPr>
        <p:spPr>
          <a:xfrm rot="10800000">
            <a:off x="75300" y="5106200"/>
            <a:ext cx="486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19"/>
          <p:cNvCxnSpPr/>
          <p:nvPr/>
        </p:nvCxnSpPr>
        <p:spPr>
          <a:xfrm rot="10800000">
            <a:off x="2631500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19"/>
          <p:cNvSpPr/>
          <p:nvPr/>
        </p:nvSpPr>
        <p:spPr>
          <a:xfrm>
            <a:off x="11046725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9080225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8203025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>
            <a:off x="1064500" y="430025"/>
            <a:ext cx="737725" cy="887475"/>
            <a:chOff x="4038950" y="1664675"/>
            <a:chExt cx="737725" cy="887475"/>
          </a:xfrm>
        </p:grpSpPr>
        <p:sp>
          <p:nvSpPr>
            <p:cNvPr id="388" name="Google Shape;388;p19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61" r:id="rId7"/>
    <p:sldLayoutId id="2147483664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799884" y="1516600"/>
            <a:ext cx="4398740" cy="28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Messenger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Anna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Michail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C326AF-20CB-4CE1-8EE0-DFCFAB0B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169" y="1032033"/>
            <a:ext cx="3663282" cy="3663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ACCFB4-FF24-45BA-858E-8B58A80E08D3}"/>
              </a:ext>
            </a:extLst>
          </p:cNvPr>
          <p:cNvSpPr/>
          <p:nvPr/>
        </p:nvSpPr>
        <p:spPr>
          <a:xfrm>
            <a:off x="1150374" y="5486400"/>
            <a:ext cx="8239432" cy="1219200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/>
          <p:cNvSpPr txBox="1">
            <a:spLocks noGrp="1"/>
          </p:cNvSpPr>
          <p:nvPr>
            <p:ph type="title"/>
          </p:nvPr>
        </p:nvSpPr>
        <p:spPr>
          <a:xfrm>
            <a:off x="415650" y="573502"/>
            <a:ext cx="11360700" cy="86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Editable </a:t>
            </a:r>
            <a:r>
              <a:rPr lang="en" sz="5000">
                <a:solidFill>
                  <a:schemeClr val="lt2"/>
                </a:solidFill>
                <a:highlight>
                  <a:schemeClr val="accent3"/>
                </a:highlight>
              </a:rPr>
              <a:t>Icons</a:t>
            </a:r>
            <a:endParaRPr sz="500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3570764" y="1773752"/>
            <a:ext cx="405160" cy="253589"/>
            <a:chOff x="4797800" y="1994125"/>
            <a:chExt cx="306475" cy="186025"/>
          </a:xfrm>
        </p:grpSpPr>
        <p:sp>
          <p:nvSpPr>
            <p:cNvPr id="1085" name="Google Shape;1085;p47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7" name="Google Shape;1087;p47"/>
          <p:cNvSpPr/>
          <p:nvPr/>
        </p:nvSpPr>
        <p:spPr>
          <a:xfrm>
            <a:off x="3013572" y="1789650"/>
            <a:ext cx="351487" cy="308322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88" name="Google Shape;1088;p47"/>
          <p:cNvSpPr/>
          <p:nvPr/>
        </p:nvSpPr>
        <p:spPr>
          <a:xfrm>
            <a:off x="2598483" y="1706244"/>
            <a:ext cx="211156" cy="398327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89" name="Google Shape;1089;p47"/>
          <p:cNvSpPr/>
          <p:nvPr/>
        </p:nvSpPr>
        <p:spPr>
          <a:xfrm>
            <a:off x="4125519" y="1774124"/>
            <a:ext cx="352082" cy="253589"/>
          </a:xfrm>
          <a:custGeom>
            <a:avLst/>
            <a:gdLst/>
            <a:ahLst/>
            <a:cxnLst/>
            <a:rect l="l" t="t" r="r" b="b"/>
            <a:pathLst>
              <a:path w="10653" h="7441" extrusionOk="0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0" name="Google Shape;1090;p47"/>
          <p:cNvSpPr/>
          <p:nvPr/>
        </p:nvSpPr>
        <p:spPr>
          <a:xfrm>
            <a:off x="4629024" y="1731262"/>
            <a:ext cx="333805" cy="33933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1" name="Google Shape;1091;p47"/>
          <p:cNvSpPr/>
          <p:nvPr/>
        </p:nvSpPr>
        <p:spPr>
          <a:xfrm>
            <a:off x="5618340" y="1764938"/>
            <a:ext cx="299003" cy="280956"/>
          </a:xfrm>
          <a:custGeom>
            <a:avLst/>
            <a:gdLst/>
            <a:ahLst/>
            <a:cxnLst/>
            <a:rect l="l" t="t" r="r" b="b"/>
            <a:pathLst>
              <a:path w="9047" h="8244" extrusionOk="0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92" name="Google Shape;1092;p47"/>
          <p:cNvGrpSpPr/>
          <p:nvPr/>
        </p:nvGrpSpPr>
        <p:grpSpPr>
          <a:xfrm>
            <a:off x="6164058" y="1777777"/>
            <a:ext cx="352082" cy="254203"/>
            <a:chOff x="4250025" y="2848800"/>
            <a:chExt cx="266325" cy="186475"/>
          </a:xfrm>
        </p:grpSpPr>
        <p:sp>
          <p:nvSpPr>
            <p:cNvPr id="1093" name="Google Shape;1093;p47"/>
            <p:cNvSpPr/>
            <p:nvPr/>
          </p:nvSpPr>
          <p:spPr>
            <a:xfrm>
              <a:off x="4250025" y="2848800"/>
              <a:ext cx="166425" cy="149900"/>
            </a:xfrm>
            <a:custGeom>
              <a:avLst/>
              <a:gdLst/>
              <a:ahLst/>
              <a:cxnLst/>
              <a:rect l="l" t="t" r="r" b="b"/>
              <a:pathLst>
                <a:path w="6657" h="5996" extrusionOk="0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4349950" y="2885375"/>
              <a:ext cx="166400" cy="149900"/>
            </a:xfrm>
            <a:custGeom>
              <a:avLst/>
              <a:gdLst/>
              <a:ahLst/>
              <a:cxnLst/>
              <a:rect l="l" t="t" r="r" b="b"/>
              <a:pathLst>
                <a:path w="6656" h="5996" extrusionOk="0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5" name="Google Shape;1095;p47"/>
          <p:cNvGrpSpPr/>
          <p:nvPr/>
        </p:nvGrpSpPr>
        <p:grpSpPr>
          <a:xfrm>
            <a:off x="6761406" y="1741891"/>
            <a:ext cx="343224" cy="326555"/>
            <a:chOff x="4707700" y="2822475"/>
            <a:chExt cx="259625" cy="239550"/>
          </a:xfrm>
        </p:grpSpPr>
        <p:sp>
          <p:nvSpPr>
            <p:cNvPr id="1096" name="Google Shape;1096;p47"/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99" name="Google Shape;1099;p47"/>
          <p:cNvSpPr/>
          <p:nvPr/>
        </p:nvSpPr>
        <p:spPr>
          <a:xfrm>
            <a:off x="7235378" y="1745476"/>
            <a:ext cx="340878" cy="320045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00" name="Google Shape;1100;p47"/>
          <p:cNvSpPr/>
          <p:nvPr/>
        </p:nvSpPr>
        <p:spPr>
          <a:xfrm>
            <a:off x="7758873" y="1778333"/>
            <a:ext cx="352082" cy="254203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01" name="Google Shape;1101;p47"/>
          <p:cNvGrpSpPr/>
          <p:nvPr/>
        </p:nvGrpSpPr>
        <p:grpSpPr>
          <a:xfrm>
            <a:off x="8396572" y="1705391"/>
            <a:ext cx="351487" cy="398940"/>
            <a:chOff x="6425500" y="2795700"/>
            <a:chExt cx="265875" cy="292650"/>
          </a:xfrm>
        </p:grpSpPr>
        <p:sp>
          <p:nvSpPr>
            <p:cNvPr id="1102" name="Google Shape;1102;p47"/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04" name="Google Shape;1104;p47"/>
          <p:cNvSpPr/>
          <p:nvPr/>
        </p:nvSpPr>
        <p:spPr>
          <a:xfrm>
            <a:off x="8894278" y="1737892"/>
            <a:ext cx="352677" cy="335654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05" name="Google Shape;1105;p47"/>
          <p:cNvGrpSpPr/>
          <p:nvPr/>
        </p:nvGrpSpPr>
        <p:grpSpPr>
          <a:xfrm>
            <a:off x="9474618" y="1760035"/>
            <a:ext cx="350297" cy="290464"/>
            <a:chOff x="5549875" y="2418425"/>
            <a:chExt cx="264975" cy="213075"/>
          </a:xfrm>
        </p:grpSpPr>
        <p:sp>
          <p:nvSpPr>
            <p:cNvPr id="1106" name="Google Shape;1106;p47"/>
            <p:cNvSpPr/>
            <p:nvPr/>
          </p:nvSpPr>
          <p:spPr>
            <a:xfrm>
              <a:off x="5549875" y="2576925"/>
              <a:ext cx="42400" cy="54575"/>
            </a:xfrm>
            <a:custGeom>
              <a:avLst/>
              <a:gdLst/>
              <a:ahLst/>
              <a:cxnLst/>
              <a:rect l="l" t="t" r="r" b="b"/>
              <a:pathLst>
                <a:path w="1696" h="2183" extrusionOk="0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5576175" y="2418425"/>
              <a:ext cx="238675" cy="211200"/>
            </a:xfrm>
            <a:custGeom>
              <a:avLst/>
              <a:gdLst/>
              <a:ahLst/>
              <a:cxnLst/>
              <a:rect l="l" t="t" r="r" b="b"/>
              <a:pathLst>
                <a:path w="9547" h="8448" extrusionOk="0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08" name="Google Shape;1108;p47"/>
          <p:cNvSpPr/>
          <p:nvPr/>
        </p:nvSpPr>
        <p:spPr>
          <a:xfrm>
            <a:off x="2620588" y="2368871"/>
            <a:ext cx="166936" cy="380674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09" name="Google Shape;1109;p47"/>
          <p:cNvGrpSpPr/>
          <p:nvPr/>
        </p:nvGrpSpPr>
        <p:grpSpPr>
          <a:xfrm>
            <a:off x="3570694" y="2404542"/>
            <a:ext cx="299598" cy="308322"/>
            <a:chOff x="3739275" y="2525850"/>
            <a:chExt cx="226625" cy="226175"/>
          </a:xfrm>
        </p:grpSpPr>
        <p:sp>
          <p:nvSpPr>
            <p:cNvPr id="1110" name="Google Shape;1110;p47"/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4" name="Google Shape;1114;p47"/>
          <p:cNvGrpSpPr/>
          <p:nvPr/>
        </p:nvGrpSpPr>
        <p:grpSpPr>
          <a:xfrm>
            <a:off x="3043876" y="2377772"/>
            <a:ext cx="272464" cy="361861"/>
            <a:chOff x="4518575" y="2506200"/>
            <a:chExt cx="206100" cy="265450"/>
          </a:xfrm>
        </p:grpSpPr>
        <p:sp>
          <p:nvSpPr>
            <p:cNvPr id="1115" name="Google Shape;1115;p47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4" name="Google Shape;1124;p47"/>
          <p:cNvGrpSpPr/>
          <p:nvPr/>
        </p:nvGrpSpPr>
        <p:grpSpPr>
          <a:xfrm>
            <a:off x="4125077" y="2404742"/>
            <a:ext cx="299631" cy="308322"/>
            <a:chOff x="4164375" y="1677425"/>
            <a:chExt cx="226650" cy="226175"/>
          </a:xfrm>
        </p:grpSpPr>
        <p:sp>
          <p:nvSpPr>
            <p:cNvPr id="1125" name="Google Shape;1125;p47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30" name="Google Shape;1130;p47"/>
          <p:cNvGrpSpPr/>
          <p:nvPr/>
        </p:nvGrpSpPr>
        <p:grpSpPr>
          <a:xfrm>
            <a:off x="5179042" y="2395931"/>
            <a:ext cx="299003" cy="308322"/>
            <a:chOff x="5226025" y="1677425"/>
            <a:chExt cx="226175" cy="226175"/>
          </a:xfrm>
        </p:grpSpPr>
        <p:sp>
          <p:nvSpPr>
            <p:cNvPr id="1131" name="Google Shape;1131;p47"/>
            <p:cNvSpPr/>
            <p:nvPr/>
          </p:nvSpPr>
          <p:spPr>
            <a:xfrm>
              <a:off x="5226025" y="1677425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259025" y="1733625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4652426" y="2396024"/>
            <a:ext cx="299003" cy="308322"/>
            <a:chOff x="4835275" y="1198350"/>
            <a:chExt cx="226175" cy="226175"/>
          </a:xfrm>
        </p:grpSpPr>
        <p:sp>
          <p:nvSpPr>
            <p:cNvPr id="1134" name="Google Shape;1134;p47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36" name="Google Shape;1136;p47"/>
          <p:cNvGrpSpPr/>
          <p:nvPr/>
        </p:nvGrpSpPr>
        <p:grpSpPr>
          <a:xfrm>
            <a:off x="6339271" y="2379923"/>
            <a:ext cx="347356" cy="358215"/>
            <a:chOff x="968775" y="1180050"/>
            <a:chExt cx="262750" cy="262775"/>
          </a:xfrm>
        </p:grpSpPr>
        <p:sp>
          <p:nvSpPr>
            <p:cNvPr id="1137" name="Google Shape;1137;p47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40" name="Google Shape;1140;p47"/>
          <p:cNvGrpSpPr/>
          <p:nvPr/>
        </p:nvGrpSpPr>
        <p:grpSpPr>
          <a:xfrm>
            <a:off x="5704170" y="2446992"/>
            <a:ext cx="386288" cy="224042"/>
            <a:chOff x="1678900" y="1231350"/>
            <a:chExt cx="292200" cy="164350"/>
          </a:xfrm>
        </p:grpSpPr>
        <p:sp>
          <p:nvSpPr>
            <p:cNvPr id="1141" name="Google Shape;1141;p47"/>
            <p:cNvSpPr/>
            <p:nvPr/>
          </p:nvSpPr>
          <p:spPr>
            <a:xfrm>
              <a:off x="1678900" y="1231350"/>
              <a:ext cx="233775" cy="159725"/>
            </a:xfrm>
            <a:custGeom>
              <a:avLst/>
              <a:gdLst/>
              <a:ahLst/>
              <a:cxnLst/>
              <a:rect l="l" t="t" r="r" b="b"/>
              <a:pathLst>
                <a:path w="9351" h="6389" extrusionOk="0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1927800" y="1294250"/>
              <a:ext cx="43300" cy="96825"/>
            </a:xfrm>
            <a:custGeom>
              <a:avLst/>
              <a:gdLst/>
              <a:ahLst/>
              <a:cxnLst/>
              <a:rect l="l" t="t" r="r" b="b"/>
              <a:pathLst>
                <a:path w="1732" h="3873" extrusionOk="0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1809600" y="1267925"/>
              <a:ext cx="128500" cy="127775"/>
            </a:xfrm>
            <a:custGeom>
              <a:avLst/>
              <a:gdLst/>
              <a:ahLst/>
              <a:cxnLst/>
              <a:rect l="l" t="t" r="r" b="b"/>
              <a:pathLst>
                <a:path w="5140" h="5111" extrusionOk="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44" name="Google Shape;1144;p47"/>
          <p:cNvSpPr/>
          <p:nvPr/>
        </p:nvSpPr>
        <p:spPr>
          <a:xfrm>
            <a:off x="7023159" y="2368888"/>
            <a:ext cx="245958" cy="363054"/>
          </a:xfrm>
          <a:custGeom>
            <a:avLst/>
            <a:gdLst/>
            <a:ahLst/>
            <a:cxnLst/>
            <a:rect l="l" t="t" r="r" b="b"/>
            <a:pathLst>
              <a:path w="7442" h="10653" extrusionOk="0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45" name="Google Shape;1145;p47"/>
          <p:cNvGrpSpPr/>
          <p:nvPr/>
        </p:nvGrpSpPr>
        <p:grpSpPr>
          <a:xfrm>
            <a:off x="7467406" y="2373531"/>
            <a:ext cx="322006" cy="353205"/>
            <a:chOff x="2405550" y="1181850"/>
            <a:chExt cx="243575" cy="259100"/>
          </a:xfrm>
        </p:grpSpPr>
        <p:sp>
          <p:nvSpPr>
            <p:cNvPr id="1146" name="Google Shape;1146;p47"/>
            <p:cNvSpPr/>
            <p:nvPr/>
          </p:nvSpPr>
          <p:spPr>
            <a:xfrm>
              <a:off x="2517500" y="1255000"/>
              <a:ext cx="13425" cy="12950"/>
            </a:xfrm>
            <a:custGeom>
              <a:avLst/>
              <a:gdLst/>
              <a:ahLst/>
              <a:cxnLst/>
              <a:rect l="l" t="t" r="r" b="b"/>
              <a:pathLst>
                <a:path w="537" h="518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2517500" y="1387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2584425" y="1317900"/>
              <a:ext cx="12950" cy="13400"/>
            </a:xfrm>
            <a:custGeom>
              <a:avLst/>
              <a:gdLst/>
              <a:ahLst/>
              <a:cxnLst/>
              <a:rect l="l" t="t" r="r" b="b"/>
              <a:pathLst>
                <a:path w="518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2451050" y="13179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2517500" y="1278200"/>
              <a:ext cx="44650" cy="84325"/>
            </a:xfrm>
            <a:custGeom>
              <a:avLst/>
              <a:gdLst/>
              <a:ahLst/>
              <a:cxnLst/>
              <a:rect l="l" t="t" r="r" b="b"/>
              <a:pathLst>
                <a:path w="1786" h="3373" extrusionOk="0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405550" y="1181850"/>
              <a:ext cx="243575" cy="259100"/>
            </a:xfrm>
            <a:custGeom>
              <a:avLst/>
              <a:gdLst/>
              <a:ahLst/>
              <a:cxnLst/>
              <a:rect l="l" t="t" r="r" b="b"/>
              <a:pathLst>
                <a:path w="9743" h="10364" extrusionOk="0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52" name="Google Shape;1152;p47"/>
          <p:cNvSpPr/>
          <p:nvPr/>
        </p:nvSpPr>
        <p:spPr>
          <a:xfrm>
            <a:off x="8075550" y="2396514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3" name="Google Shape;1153;p47"/>
          <p:cNvGrpSpPr/>
          <p:nvPr/>
        </p:nvGrpSpPr>
        <p:grpSpPr>
          <a:xfrm>
            <a:off x="8500593" y="2371333"/>
            <a:ext cx="286610" cy="357601"/>
            <a:chOff x="3086700" y="1180050"/>
            <a:chExt cx="216800" cy="262325"/>
          </a:xfrm>
        </p:grpSpPr>
        <p:sp>
          <p:nvSpPr>
            <p:cNvPr id="1154" name="Google Shape;1154;p47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9007187" y="2359473"/>
            <a:ext cx="228243" cy="381321"/>
            <a:chOff x="3741075" y="1171575"/>
            <a:chExt cx="172650" cy="279725"/>
          </a:xfrm>
        </p:grpSpPr>
        <p:sp>
          <p:nvSpPr>
            <p:cNvPr id="1157" name="Google Shape;1157;p47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61" name="Google Shape;1161;p47"/>
          <p:cNvSpPr/>
          <p:nvPr/>
        </p:nvSpPr>
        <p:spPr>
          <a:xfrm>
            <a:off x="9465599" y="2371870"/>
            <a:ext cx="350330" cy="358181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62" name="Google Shape;1162;p47"/>
          <p:cNvGrpSpPr/>
          <p:nvPr/>
        </p:nvGrpSpPr>
        <p:grpSpPr>
          <a:xfrm>
            <a:off x="2528682" y="3103577"/>
            <a:ext cx="351520" cy="253623"/>
            <a:chOff x="952700" y="1101100"/>
            <a:chExt cx="265900" cy="186050"/>
          </a:xfrm>
        </p:grpSpPr>
        <p:sp>
          <p:nvSpPr>
            <p:cNvPr id="1163" name="Google Shape;1163;p47"/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66" name="Google Shape;1166;p47"/>
          <p:cNvSpPr/>
          <p:nvPr/>
        </p:nvSpPr>
        <p:spPr>
          <a:xfrm>
            <a:off x="3055153" y="3020420"/>
            <a:ext cx="246520" cy="362475"/>
          </a:xfrm>
          <a:custGeom>
            <a:avLst/>
            <a:gdLst/>
            <a:ahLst/>
            <a:cxnLst/>
            <a:rect l="l" t="t" r="r" b="b"/>
            <a:pathLst>
              <a:path w="7459" h="10636" extrusionOk="0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7" name="Google Shape;1167;p47"/>
          <p:cNvSpPr/>
          <p:nvPr/>
        </p:nvSpPr>
        <p:spPr>
          <a:xfrm>
            <a:off x="3477015" y="3047825"/>
            <a:ext cx="396303" cy="399281"/>
          </a:xfrm>
          <a:custGeom>
            <a:avLst/>
            <a:gdLst/>
            <a:ahLst/>
            <a:cxnLst/>
            <a:rect l="l" t="t" r="r" b="b"/>
            <a:pathLst>
              <a:path w="11991" h="11716" extrusionOk="0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8" name="Google Shape;1168;p47"/>
          <p:cNvSpPr/>
          <p:nvPr/>
        </p:nvSpPr>
        <p:spPr>
          <a:xfrm>
            <a:off x="4048633" y="3047893"/>
            <a:ext cx="360939" cy="301063"/>
          </a:xfrm>
          <a:custGeom>
            <a:avLst/>
            <a:gdLst/>
            <a:ahLst/>
            <a:cxnLst/>
            <a:rect l="l" t="t" r="r" b="b"/>
            <a:pathLst>
              <a:path w="10921" h="8834" extrusionOk="0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9" name="Google Shape;1169;p47"/>
          <p:cNvSpPr/>
          <p:nvPr/>
        </p:nvSpPr>
        <p:spPr>
          <a:xfrm>
            <a:off x="4658000" y="3086034"/>
            <a:ext cx="311397" cy="336915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70" name="Google Shape;1170;p47"/>
          <p:cNvGrpSpPr/>
          <p:nvPr/>
        </p:nvGrpSpPr>
        <p:grpSpPr>
          <a:xfrm>
            <a:off x="5219949" y="3082177"/>
            <a:ext cx="317875" cy="344208"/>
            <a:chOff x="5583325" y="1073450"/>
            <a:chExt cx="240450" cy="252500"/>
          </a:xfrm>
        </p:grpSpPr>
        <p:sp>
          <p:nvSpPr>
            <p:cNvPr id="1171" name="Google Shape;1171;p47"/>
            <p:cNvSpPr/>
            <p:nvPr/>
          </p:nvSpPr>
          <p:spPr>
            <a:xfrm>
              <a:off x="5613200" y="1229575"/>
              <a:ext cx="96375" cy="96375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5689050" y="1144825"/>
              <a:ext cx="134725" cy="122250"/>
            </a:xfrm>
            <a:custGeom>
              <a:avLst/>
              <a:gdLst/>
              <a:ahLst/>
              <a:cxnLst/>
              <a:rect l="l" t="t" r="r" b="b"/>
              <a:pathLst>
                <a:path w="5389" h="4890" extrusionOk="0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5583325" y="1073450"/>
              <a:ext cx="106175" cy="150350"/>
            </a:xfrm>
            <a:custGeom>
              <a:avLst/>
              <a:gdLst/>
              <a:ahLst/>
              <a:cxnLst/>
              <a:rect l="l" t="t" r="r" b="b"/>
              <a:pathLst>
                <a:path w="4247" h="6014" extrusionOk="0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5716250" y="1252775"/>
              <a:ext cx="88350" cy="53100"/>
            </a:xfrm>
            <a:custGeom>
              <a:avLst/>
              <a:gdLst/>
              <a:ahLst/>
              <a:cxnLst/>
              <a:rect l="l" t="t" r="r" b="b"/>
              <a:pathLst>
                <a:path w="3534" h="2124" extrusionOk="0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75" name="Google Shape;1175;p47"/>
          <p:cNvGrpSpPr/>
          <p:nvPr/>
        </p:nvGrpSpPr>
        <p:grpSpPr>
          <a:xfrm>
            <a:off x="5703822" y="3071928"/>
            <a:ext cx="386850" cy="294962"/>
            <a:chOff x="1502275" y="3638775"/>
            <a:chExt cx="292625" cy="216375"/>
          </a:xfrm>
        </p:grpSpPr>
        <p:sp>
          <p:nvSpPr>
            <p:cNvPr id="1176" name="Google Shape;1176;p47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81" name="Google Shape;1181;p47"/>
          <p:cNvGrpSpPr/>
          <p:nvPr/>
        </p:nvGrpSpPr>
        <p:grpSpPr>
          <a:xfrm>
            <a:off x="6258857" y="3016414"/>
            <a:ext cx="354428" cy="362441"/>
            <a:chOff x="3171000" y="4021950"/>
            <a:chExt cx="268100" cy="265875"/>
          </a:xfrm>
        </p:grpSpPr>
        <p:sp>
          <p:nvSpPr>
            <p:cNvPr id="1182" name="Google Shape;1182;p47"/>
            <p:cNvSpPr/>
            <p:nvPr/>
          </p:nvSpPr>
          <p:spPr>
            <a:xfrm>
              <a:off x="3171000" y="4058525"/>
              <a:ext cx="230200" cy="229300"/>
            </a:xfrm>
            <a:custGeom>
              <a:avLst/>
              <a:gdLst/>
              <a:ahLst/>
              <a:cxnLst/>
              <a:rect l="l" t="t" r="r" b="b"/>
              <a:pathLst>
                <a:path w="9208" h="9172" extrusionOk="0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367725" y="4021950"/>
              <a:ext cx="71375" cy="69150"/>
            </a:xfrm>
            <a:custGeom>
              <a:avLst/>
              <a:gdLst/>
              <a:ahLst/>
              <a:cxnLst/>
              <a:rect l="l" t="t" r="r" b="b"/>
              <a:pathLst>
                <a:path w="2855" h="2766" extrusionOk="0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84" name="Google Shape;1184;p47"/>
          <p:cNvSpPr/>
          <p:nvPr/>
        </p:nvSpPr>
        <p:spPr>
          <a:xfrm>
            <a:off x="6779633" y="3050756"/>
            <a:ext cx="394518" cy="407460"/>
          </a:xfrm>
          <a:custGeom>
            <a:avLst/>
            <a:gdLst/>
            <a:ahLst/>
            <a:cxnLst/>
            <a:rect l="l" t="t" r="r" b="b"/>
            <a:pathLst>
              <a:path w="11937" h="11956" extrusionOk="0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85" name="Google Shape;1185;p47"/>
          <p:cNvSpPr/>
          <p:nvPr/>
        </p:nvSpPr>
        <p:spPr>
          <a:xfrm>
            <a:off x="7334021" y="3035213"/>
            <a:ext cx="352082" cy="363191"/>
          </a:xfrm>
          <a:custGeom>
            <a:avLst/>
            <a:gdLst/>
            <a:ahLst/>
            <a:cxnLst/>
            <a:rect l="l" t="t" r="r" b="b"/>
            <a:pathLst>
              <a:path w="10653" h="10657" extrusionOk="0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86" name="Google Shape;1186;p47"/>
          <p:cNvGrpSpPr/>
          <p:nvPr/>
        </p:nvGrpSpPr>
        <p:grpSpPr>
          <a:xfrm>
            <a:off x="7848132" y="3068067"/>
            <a:ext cx="334400" cy="344821"/>
            <a:chOff x="5684575" y="4038000"/>
            <a:chExt cx="252950" cy="252950"/>
          </a:xfrm>
        </p:grpSpPr>
        <p:sp>
          <p:nvSpPr>
            <p:cNvPr id="1187" name="Google Shape;1187;p47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93" name="Google Shape;1193;p47"/>
          <p:cNvGrpSpPr/>
          <p:nvPr/>
        </p:nvGrpSpPr>
        <p:grpSpPr>
          <a:xfrm>
            <a:off x="8441727" y="3026501"/>
            <a:ext cx="247115" cy="399520"/>
            <a:chOff x="1982675" y="3599525"/>
            <a:chExt cx="186925" cy="293075"/>
          </a:xfrm>
        </p:grpSpPr>
        <p:sp>
          <p:nvSpPr>
            <p:cNvPr id="1194" name="Google Shape;1194;p47"/>
            <p:cNvSpPr/>
            <p:nvPr/>
          </p:nvSpPr>
          <p:spPr>
            <a:xfrm>
              <a:off x="2029075" y="36396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2029075" y="3599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2085725" y="3659725"/>
              <a:ext cx="20100" cy="19675"/>
            </a:xfrm>
            <a:custGeom>
              <a:avLst/>
              <a:gdLst/>
              <a:ahLst/>
              <a:cxnLst/>
              <a:rect l="l" t="t" r="r" b="b"/>
              <a:pathLst>
                <a:path w="804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2088850" y="3612900"/>
              <a:ext cx="26775" cy="26800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982675" y="3689625"/>
              <a:ext cx="186925" cy="202975"/>
            </a:xfrm>
            <a:custGeom>
              <a:avLst/>
              <a:gdLst/>
              <a:ahLst/>
              <a:cxnLst/>
              <a:rect l="l" t="t" r="r" b="b"/>
              <a:pathLst>
                <a:path w="7477" h="8119" extrusionOk="0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99" name="Google Shape;1199;p47"/>
          <p:cNvGrpSpPr/>
          <p:nvPr/>
        </p:nvGrpSpPr>
        <p:grpSpPr>
          <a:xfrm>
            <a:off x="8947735" y="3026500"/>
            <a:ext cx="178106" cy="398940"/>
            <a:chOff x="2397075" y="3602200"/>
            <a:chExt cx="134725" cy="292650"/>
          </a:xfrm>
        </p:grpSpPr>
        <p:sp>
          <p:nvSpPr>
            <p:cNvPr id="1200" name="Google Shape;1200;p47"/>
            <p:cNvSpPr/>
            <p:nvPr/>
          </p:nvSpPr>
          <p:spPr>
            <a:xfrm>
              <a:off x="2460850" y="36022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2477800" y="3632075"/>
              <a:ext cx="19675" cy="20100"/>
            </a:xfrm>
            <a:custGeom>
              <a:avLst/>
              <a:gdLst/>
              <a:ahLst/>
              <a:cxnLst/>
              <a:rect l="l" t="t" r="r" b="b"/>
              <a:pathLst>
                <a:path w="787" h="804" extrusionOk="0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2441225" y="3625400"/>
              <a:ext cx="19650" cy="20075"/>
            </a:xfrm>
            <a:custGeom>
              <a:avLst/>
              <a:gdLst/>
              <a:ahLst/>
              <a:cxnLst/>
              <a:rect l="l" t="t" r="r" b="b"/>
              <a:pathLst>
                <a:path w="786" h="803" extrusionOk="0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2444350" y="365885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2397075" y="3691850"/>
              <a:ext cx="134725" cy="203000"/>
            </a:xfrm>
            <a:custGeom>
              <a:avLst/>
              <a:gdLst/>
              <a:ahLst/>
              <a:cxnLst/>
              <a:rect l="l" t="t" r="r" b="b"/>
              <a:pathLst>
                <a:path w="5389" h="8120" extrusionOk="0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05" name="Google Shape;1205;p47"/>
          <p:cNvGrpSpPr/>
          <p:nvPr/>
        </p:nvGrpSpPr>
        <p:grpSpPr>
          <a:xfrm>
            <a:off x="2581850" y="3710924"/>
            <a:ext cx="246520" cy="383741"/>
            <a:chOff x="2717350" y="3603525"/>
            <a:chExt cx="186475" cy="281500"/>
          </a:xfrm>
        </p:grpSpPr>
        <p:sp>
          <p:nvSpPr>
            <p:cNvPr id="1206" name="Google Shape;1206;p47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10" name="Google Shape;1210;p47"/>
          <p:cNvSpPr/>
          <p:nvPr/>
        </p:nvSpPr>
        <p:spPr>
          <a:xfrm>
            <a:off x="9383691" y="3050995"/>
            <a:ext cx="387478" cy="335143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11" name="Google Shape;1211;p47"/>
          <p:cNvGrpSpPr/>
          <p:nvPr/>
        </p:nvGrpSpPr>
        <p:grpSpPr>
          <a:xfrm>
            <a:off x="3024770" y="3721267"/>
            <a:ext cx="332053" cy="363054"/>
            <a:chOff x="3927075" y="3612900"/>
            <a:chExt cx="251175" cy="266325"/>
          </a:xfrm>
        </p:grpSpPr>
        <p:sp>
          <p:nvSpPr>
            <p:cNvPr id="1212" name="Google Shape;1212;p47"/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14" name="Google Shape;1214;p47"/>
          <p:cNvGrpSpPr/>
          <p:nvPr/>
        </p:nvGrpSpPr>
        <p:grpSpPr>
          <a:xfrm>
            <a:off x="3552875" y="3780864"/>
            <a:ext cx="336152" cy="347241"/>
            <a:chOff x="4324975" y="3617800"/>
            <a:chExt cx="254275" cy="254725"/>
          </a:xfrm>
        </p:grpSpPr>
        <p:sp>
          <p:nvSpPr>
            <p:cNvPr id="1215" name="Google Shape;1215;p47"/>
            <p:cNvSpPr/>
            <p:nvPr/>
          </p:nvSpPr>
          <p:spPr>
            <a:xfrm>
              <a:off x="4347275" y="3641900"/>
              <a:ext cx="186025" cy="230625"/>
            </a:xfrm>
            <a:custGeom>
              <a:avLst/>
              <a:gdLst/>
              <a:ahLst/>
              <a:cxnLst/>
              <a:rect l="l" t="t" r="r" b="b"/>
              <a:pathLst>
                <a:path w="7441" h="9225" extrusionOk="0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4324975" y="37279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4529725" y="3617800"/>
              <a:ext cx="49525" cy="55800"/>
            </a:xfrm>
            <a:custGeom>
              <a:avLst/>
              <a:gdLst/>
              <a:ahLst/>
              <a:cxnLst/>
              <a:rect l="l" t="t" r="r" b="b"/>
              <a:pathLst>
                <a:path w="1981" h="2232" extrusionOk="0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18" name="Google Shape;1218;p47"/>
          <p:cNvGrpSpPr/>
          <p:nvPr/>
        </p:nvGrpSpPr>
        <p:grpSpPr>
          <a:xfrm>
            <a:off x="4086534" y="3846536"/>
            <a:ext cx="399872" cy="217737"/>
            <a:chOff x="4728650" y="3665975"/>
            <a:chExt cx="302475" cy="159725"/>
          </a:xfrm>
        </p:grpSpPr>
        <p:sp>
          <p:nvSpPr>
            <p:cNvPr id="1219" name="Google Shape;1219;p47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21" name="Google Shape;1221;p47"/>
          <p:cNvGrpSpPr/>
          <p:nvPr/>
        </p:nvGrpSpPr>
        <p:grpSpPr>
          <a:xfrm>
            <a:off x="4613200" y="3803696"/>
            <a:ext cx="382719" cy="282796"/>
            <a:chOff x="5164925" y="3642775"/>
            <a:chExt cx="289500" cy="207450"/>
          </a:xfrm>
        </p:grpSpPr>
        <p:sp>
          <p:nvSpPr>
            <p:cNvPr id="1222" name="Google Shape;1222;p47"/>
            <p:cNvSpPr/>
            <p:nvPr/>
          </p:nvSpPr>
          <p:spPr>
            <a:xfrm>
              <a:off x="5271975" y="3690075"/>
              <a:ext cx="79875" cy="79875"/>
            </a:xfrm>
            <a:custGeom>
              <a:avLst/>
              <a:gdLst/>
              <a:ahLst/>
              <a:cxnLst/>
              <a:rect l="l" t="t" r="r" b="b"/>
              <a:pathLst>
                <a:path w="3195" h="3195" extrusionOk="0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5368325" y="3670900"/>
              <a:ext cx="26775" cy="26325"/>
            </a:xfrm>
            <a:custGeom>
              <a:avLst/>
              <a:gdLst/>
              <a:ahLst/>
              <a:cxnLst/>
              <a:rect l="l" t="t" r="r" b="b"/>
              <a:pathLst>
                <a:path w="1071" h="1053" extrusionOk="0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5222000" y="382390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5164925" y="3642775"/>
              <a:ext cx="289500" cy="202100"/>
            </a:xfrm>
            <a:custGeom>
              <a:avLst/>
              <a:gdLst/>
              <a:ahLst/>
              <a:cxnLst/>
              <a:rect l="l" t="t" r="r" b="b"/>
              <a:pathLst>
                <a:path w="11580" h="8084" extrusionOk="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5226475" y="3704350"/>
              <a:ext cx="182450" cy="104850"/>
            </a:xfrm>
            <a:custGeom>
              <a:avLst/>
              <a:gdLst/>
              <a:ahLst/>
              <a:cxnLst/>
              <a:rect l="l" t="t" r="r" b="b"/>
              <a:pathLst>
                <a:path w="7298" h="4194" extrusionOk="0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27" name="Google Shape;1227;p47"/>
          <p:cNvSpPr/>
          <p:nvPr/>
        </p:nvSpPr>
        <p:spPr>
          <a:xfrm>
            <a:off x="5213990" y="3717422"/>
            <a:ext cx="360939" cy="372154"/>
          </a:xfrm>
          <a:custGeom>
            <a:avLst/>
            <a:gdLst/>
            <a:ahLst/>
            <a:cxnLst/>
            <a:rect l="l" t="t" r="r" b="b"/>
            <a:pathLst>
              <a:path w="10921" h="10920" extrusionOk="0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8" name="Google Shape;1228;p47"/>
          <p:cNvSpPr/>
          <p:nvPr/>
        </p:nvSpPr>
        <p:spPr>
          <a:xfrm>
            <a:off x="5717809" y="3749343"/>
            <a:ext cx="334367" cy="308322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9" name="Google Shape;1229;p47"/>
          <p:cNvSpPr/>
          <p:nvPr/>
        </p:nvSpPr>
        <p:spPr>
          <a:xfrm>
            <a:off x="6195030" y="3738589"/>
            <a:ext cx="318470" cy="329826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0" name="Google Shape;1230;p47"/>
          <p:cNvSpPr/>
          <p:nvPr/>
        </p:nvSpPr>
        <p:spPr>
          <a:xfrm>
            <a:off x="6776032" y="3664863"/>
            <a:ext cx="351487" cy="36247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1" name="Google Shape;1231;p47"/>
          <p:cNvSpPr/>
          <p:nvPr/>
        </p:nvSpPr>
        <p:spPr>
          <a:xfrm>
            <a:off x="7285385" y="3664574"/>
            <a:ext cx="351487" cy="363054"/>
          </a:xfrm>
          <a:custGeom>
            <a:avLst/>
            <a:gdLst/>
            <a:ahLst/>
            <a:cxnLst/>
            <a:rect l="l" t="t" r="r" b="b"/>
            <a:pathLst>
              <a:path w="10635" h="10653" extrusionOk="0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2" name="Google Shape;1232;p47"/>
          <p:cNvSpPr/>
          <p:nvPr/>
        </p:nvSpPr>
        <p:spPr>
          <a:xfrm>
            <a:off x="7794738" y="3657024"/>
            <a:ext cx="340283" cy="420206"/>
          </a:xfrm>
          <a:custGeom>
            <a:avLst/>
            <a:gdLst/>
            <a:ahLst/>
            <a:cxnLst/>
            <a:rect l="l" t="t" r="r" b="b"/>
            <a:pathLst>
              <a:path w="10296" h="12330" extrusionOk="0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3" name="Google Shape;1233;p47"/>
          <p:cNvSpPr/>
          <p:nvPr/>
        </p:nvSpPr>
        <p:spPr>
          <a:xfrm>
            <a:off x="8408731" y="3713485"/>
            <a:ext cx="298441" cy="344344"/>
          </a:xfrm>
          <a:custGeom>
            <a:avLst/>
            <a:gdLst/>
            <a:ahLst/>
            <a:cxnLst/>
            <a:rect l="l" t="t" r="r" b="b"/>
            <a:pathLst>
              <a:path w="9030" h="10104" extrusionOk="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34" name="Google Shape;1234;p47"/>
          <p:cNvGrpSpPr/>
          <p:nvPr/>
        </p:nvGrpSpPr>
        <p:grpSpPr>
          <a:xfrm>
            <a:off x="8933824" y="3717916"/>
            <a:ext cx="327294" cy="334632"/>
            <a:chOff x="5717150" y="2098500"/>
            <a:chExt cx="247575" cy="245475"/>
          </a:xfrm>
        </p:grpSpPr>
        <p:sp>
          <p:nvSpPr>
            <p:cNvPr id="1235" name="Google Shape;1235;p47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38" name="Google Shape;1238;p47"/>
          <p:cNvSpPr/>
          <p:nvPr/>
        </p:nvSpPr>
        <p:spPr>
          <a:xfrm>
            <a:off x="9483441" y="3650888"/>
            <a:ext cx="283106" cy="390420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47"/>
          <p:cNvSpPr/>
          <p:nvPr/>
        </p:nvSpPr>
        <p:spPr>
          <a:xfrm>
            <a:off x="2519500" y="4449599"/>
            <a:ext cx="369169" cy="253623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0" name="Google Shape;1240;p47"/>
          <p:cNvSpPr/>
          <p:nvPr/>
        </p:nvSpPr>
        <p:spPr>
          <a:xfrm>
            <a:off x="3039790" y="4430444"/>
            <a:ext cx="299036" cy="291929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41" name="Google Shape;1241;p47"/>
          <p:cNvGrpSpPr/>
          <p:nvPr/>
        </p:nvGrpSpPr>
        <p:grpSpPr>
          <a:xfrm>
            <a:off x="3511298" y="4358842"/>
            <a:ext cx="352082" cy="317455"/>
            <a:chOff x="6435300" y="2742175"/>
            <a:chExt cx="266325" cy="232875"/>
          </a:xfrm>
        </p:grpSpPr>
        <p:sp>
          <p:nvSpPr>
            <p:cNvPr id="1242" name="Google Shape;1242;p47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44" name="Google Shape;1244;p47"/>
          <p:cNvGrpSpPr/>
          <p:nvPr/>
        </p:nvGrpSpPr>
        <p:grpSpPr>
          <a:xfrm>
            <a:off x="4558258" y="4437967"/>
            <a:ext cx="333805" cy="344208"/>
            <a:chOff x="674800" y="2146225"/>
            <a:chExt cx="252500" cy="252500"/>
          </a:xfrm>
        </p:grpSpPr>
        <p:sp>
          <p:nvSpPr>
            <p:cNvPr id="1245" name="Google Shape;1245;p47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49" name="Google Shape;1249;p47"/>
          <p:cNvGrpSpPr/>
          <p:nvPr/>
        </p:nvGrpSpPr>
        <p:grpSpPr>
          <a:xfrm>
            <a:off x="5085306" y="4449453"/>
            <a:ext cx="333805" cy="344208"/>
            <a:chOff x="2164225" y="2146225"/>
            <a:chExt cx="252500" cy="252500"/>
          </a:xfrm>
        </p:grpSpPr>
        <p:sp>
          <p:nvSpPr>
            <p:cNvPr id="1250" name="Google Shape;1250;p47"/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54" name="Google Shape;1254;p47"/>
          <p:cNvGrpSpPr/>
          <p:nvPr/>
        </p:nvGrpSpPr>
        <p:grpSpPr>
          <a:xfrm>
            <a:off x="4031217" y="4449226"/>
            <a:ext cx="334400" cy="344821"/>
            <a:chOff x="689975" y="1737200"/>
            <a:chExt cx="252950" cy="252950"/>
          </a:xfrm>
        </p:grpSpPr>
        <p:sp>
          <p:nvSpPr>
            <p:cNvPr id="1255" name="Google Shape;1255;p47"/>
            <p:cNvSpPr/>
            <p:nvPr/>
          </p:nvSpPr>
          <p:spPr>
            <a:xfrm>
              <a:off x="779200" y="1907050"/>
              <a:ext cx="79850" cy="26875"/>
            </a:xfrm>
            <a:custGeom>
              <a:avLst/>
              <a:gdLst/>
              <a:ahLst/>
              <a:cxnLst/>
              <a:rect l="l" t="t" r="r" b="b"/>
              <a:pathLst>
                <a:path w="3194" h="1075" extrusionOk="0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43050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39925" y="1799600"/>
              <a:ext cx="46875" cy="16575"/>
            </a:xfrm>
            <a:custGeom>
              <a:avLst/>
              <a:gdLst/>
              <a:ahLst/>
              <a:cxnLst/>
              <a:rect l="l" t="t" r="r" b="b"/>
              <a:pathLst>
                <a:path w="1875" h="663" extrusionOk="0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84967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846100" y="1799600"/>
              <a:ext cx="47300" cy="16575"/>
            </a:xfrm>
            <a:custGeom>
              <a:avLst/>
              <a:gdLst/>
              <a:ahLst/>
              <a:cxnLst/>
              <a:rect l="l" t="t" r="r" b="b"/>
              <a:pathLst>
                <a:path w="1892" h="663" extrusionOk="0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689975" y="17372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61" name="Google Shape;1261;p47"/>
          <p:cNvGrpSpPr/>
          <p:nvPr/>
        </p:nvGrpSpPr>
        <p:grpSpPr>
          <a:xfrm>
            <a:off x="5612075" y="4439102"/>
            <a:ext cx="334400" cy="344208"/>
            <a:chOff x="2961350" y="1740750"/>
            <a:chExt cx="252950" cy="252500"/>
          </a:xfrm>
        </p:grpSpPr>
        <p:sp>
          <p:nvSpPr>
            <p:cNvPr id="1262" name="Google Shape;1262;p47"/>
            <p:cNvSpPr/>
            <p:nvPr/>
          </p:nvSpPr>
          <p:spPr>
            <a:xfrm>
              <a:off x="301442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3010850" y="1792950"/>
              <a:ext cx="58025" cy="28125"/>
            </a:xfrm>
            <a:custGeom>
              <a:avLst/>
              <a:gdLst/>
              <a:ahLst/>
              <a:cxnLst/>
              <a:rect l="l" t="t" r="r" b="b"/>
              <a:pathLst>
                <a:path w="2321" h="1125" extrusionOk="0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3034500" y="1908025"/>
              <a:ext cx="106625" cy="32150"/>
            </a:xfrm>
            <a:custGeom>
              <a:avLst/>
              <a:gdLst/>
              <a:ahLst/>
              <a:cxnLst/>
              <a:rect l="l" t="t" r="r" b="b"/>
              <a:pathLst>
                <a:path w="4265" h="1286" extrusionOk="0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3107200" y="1792675"/>
              <a:ext cx="58025" cy="27950"/>
            </a:xfrm>
            <a:custGeom>
              <a:avLst/>
              <a:gdLst/>
              <a:ahLst/>
              <a:cxnLst/>
              <a:rect l="l" t="t" r="r" b="b"/>
              <a:pathLst>
                <a:path w="2321" h="1118" extrusionOk="0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3121050" y="1833100"/>
              <a:ext cx="40150" cy="39725"/>
            </a:xfrm>
            <a:custGeom>
              <a:avLst/>
              <a:gdLst/>
              <a:ahLst/>
              <a:cxnLst/>
              <a:rect l="l" t="t" r="r" b="b"/>
              <a:pathLst>
                <a:path w="1606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2961350" y="17407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68" name="Google Shape;1268;p47"/>
          <p:cNvSpPr/>
          <p:nvPr/>
        </p:nvSpPr>
        <p:spPr>
          <a:xfrm>
            <a:off x="6169754" y="4468227"/>
            <a:ext cx="333026" cy="343577"/>
          </a:xfrm>
          <a:custGeom>
            <a:avLst/>
            <a:gdLst/>
            <a:ahLst/>
            <a:cxnLst/>
            <a:rect l="l" t="t" r="r" b="b"/>
            <a:pathLst>
              <a:path w="5728" h="4202" extrusionOk="0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</p:txBody>
      </p:sp>
      <p:grpSp>
        <p:nvGrpSpPr>
          <p:cNvPr id="1269" name="Google Shape;1269;p47"/>
          <p:cNvGrpSpPr/>
          <p:nvPr/>
        </p:nvGrpSpPr>
        <p:grpSpPr>
          <a:xfrm>
            <a:off x="6696108" y="4387468"/>
            <a:ext cx="271902" cy="376448"/>
            <a:chOff x="4026550" y="3640100"/>
            <a:chExt cx="205675" cy="276150"/>
          </a:xfrm>
        </p:grpSpPr>
        <p:sp>
          <p:nvSpPr>
            <p:cNvPr id="1270" name="Google Shape;1270;p47"/>
            <p:cNvSpPr/>
            <p:nvPr/>
          </p:nvSpPr>
          <p:spPr>
            <a:xfrm>
              <a:off x="4119325" y="3640100"/>
              <a:ext cx="20100" cy="29925"/>
            </a:xfrm>
            <a:custGeom>
              <a:avLst/>
              <a:gdLst/>
              <a:ahLst/>
              <a:cxnLst/>
              <a:rect l="l" t="t" r="r" b="b"/>
              <a:pathLst>
                <a:path w="804" h="1197" extrusionOk="0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4086325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4152800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4035925" y="3683375"/>
              <a:ext cx="186475" cy="129600"/>
            </a:xfrm>
            <a:custGeom>
              <a:avLst/>
              <a:gdLst/>
              <a:ahLst/>
              <a:cxnLst/>
              <a:rect l="l" t="t" r="r" b="b"/>
              <a:pathLst>
                <a:path w="7459" h="5184" extrusionOk="0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4037250" y="3823000"/>
              <a:ext cx="186050" cy="59800"/>
            </a:xfrm>
            <a:custGeom>
              <a:avLst/>
              <a:gdLst/>
              <a:ahLst/>
              <a:cxnLst/>
              <a:rect l="l" t="t" r="r" b="b"/>
              <a:pathLst>
                <a:path w="7442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4026550" y="3896150"/>
              <a:ext cx="205675" cy="20100"/>
            </a:xfrm>
            <a:custGeom>
              <a:avLst/>
              <a:gdLst/>
              <a:ahLst/>
              <a:cxnLst/>
              <a:rect l="l" t="t" r="r" b="b"/>
              <a:pathLst>
                <a:path w="8227" h="804" extrusionOk="0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76" name="Google Shape;1276;p47"/>
          <p:cNvSpPr/>
          <p:nvPr/>
        </p:nvSpPr>
        <p:spPr>
          <a:xfrm>
            <a:off x="7189931" y="4453383"/>
            <a:ext cx="319032" cy="363054"/>
          </a:xfrm>
          <a:custGeom>
            <a:avLst/>
            <a:gdLst/>
            <a:ahLst/>
            <a:cxnLst/>
            <a:rect l="l" t="t" r="r" b="b"/>
            <a:pathLst>
              <a:path w="9653" h="10653" extrusionOk="0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77" name="Google Shape;1277;p47"/>
          <p:cNvGrpSpPr/>
          <p:nvPr/>
        </p:nvGrpSpPr>
        <p:grpSpPr>
          <a:xfrm>
            <a:off x="7732713" y="4486703"/>
            <a:ext cx="351487" cy="294826"/>
            <a:chOff x="853250" y="4006875"/>
            <a:chExt cx="265875" cy="216275"/>
          </a:xfrm>
        </p:grpSpPr>
        <p:sp>
          <p:nvSpPr>
            <p:cNvPr id="1278" name="Google Shape;1278;p47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80" name="Google Shape;1280;p47"/>
          <p:cNvGrpSpPr/>
          <p:nvPr/>
        </p:nvGrpSpPr>
        <p:grpSpPr>
          <a:xfrm>
            <a:off x="8910280" y="4452282"/>
            <a:ext cx="245925" cy="363668"/>
            <a:chOff x="1978675" y="3981800"/>
            <a:chExt cx="186025" cy="266775"/>
          </a:xfrm>
        </p:grpSpPr>
        <p:sp>
          <p:nvSpPr>
            <p:cNvPr id="1281" name="Google Shape;1281;p47"/>
            <p:cNvSpPr/>
            <p:nvPr/>
          </p:nvSpPr>
          <p:spPr>
            <a:xfrm>
              <a:off x="1978675" y="3982250"/>
              <a:ext cx="20075" cy="266325"/>
            </a:xfrm>
            <a:custGeom>
              <a:avLst/>
              <a:gdLst/>
              <a:ahLst/>
              <a:cxnLst/>
              <a:rect l="l" t="t" r="r" b="b"/>
              <a:pathLst>
                <a:path w="803" h="10653" extrusionOk="0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2012125" y="3981800"/>
              <a:ext cx="152575" cy="119575"/>
            </a:xfrm>
            <a:custGeom>
              <a:avLst/>
              <a:gdLst/>
              <a:ahLst/>
              <a:cxnLst/>
              <a:rect l="l" t="t" r="r" b="b"/>
              <a:pathLst>
                <a:path w="6103" h="4783" extrusionOk="0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83" name="Google Shape;1283;p47"/>
          <p:cNvSpPr/>
          <p:nvPr/>
        </p:nvSpPr>
        <p:spPr>
          <a:xfrm>
            <a:off x="8307296" y="4473715"/>
            <a:ext cx="317875" cy="322363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84" name="Google Shape;1284;p47"/>
          <p:cNvGrpSpPr/>
          <p:nvPr/>
        </p:nvGrpSpPr>
        <p:grpSpPr>
          <a:xfrm>
            <a:off x="9440020" y="4461726"/>
            <a:ext cx="333805" cy="344821"/>
            <a:chOff x="480325" y="3970200"/>
            <a:chExt cx="252500" cy="252950"/>
          </a:xfrm>
        </p:grpSpPr>
        <p:sp>
          <p:nvSpPr>
            <p:cNvPr id="1285" name="Google Shape;1285;p47"/>
            <p:cNvSpPr/>
            <p:nvPr/>
          </p:nvSpPr>
          <p:spPr>
            <a:xfrm>
              <a:off x="480325" y="3970200"/>
              <a:ext cx="252500" cy="252950"/>
            </a:xfrm>
            <a:custGeom>
              <a:avLst/>
              <a:gdLst/>
              <a:ahLst/>
              <a:cxnLst/>
              <a:rect l="l" t="t" r="r" b="b"/>
              <a:pathLst>
                <a:path w="10100" h="10118" extrusionOk="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625300" y="41151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625300" y="39853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495050" y="398537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495050" y="411562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90" name="Google Shape;1290;p47"/>
          <p:cNvSpPr/>
          <p:nvPr/>
        </p:nvSpPr>
        <p:spPr>
          <a:xfrm>
            <a:off x="2607371" y="5072569"/>
            <a:ext cx="193442" cy="308322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91" name="Google Shape;1291;p47"/>
          <p:cNvGrpSpPr/>
          <p:nvPr/>
        </p:nvGrpSpPr>
        <p:grpSpPr>
          <a:xfrm>
            <a:off x="3015743" y="5051331"/>
            <a:ext cx="334400" cy="344208"/>
            <a:chOff x="5745250" y="4378350"/>
            <a:chExt cx="252950" cy="252500"/>
          </a:xfrm>
        </p:grpSpPr>
        <p:sp>
          <p:nvSpPr>
            <p:cNvPr id="1292" name="Google Shape;1292;p47"/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94" name="Google Shape;1294;p47"/>
          <p:cNvGrpSpPr/>
          <p:nvPr/>
        </p:nvGrpSpPr>
        <p:grpSpPr>
          <a:xfrm>
            <a:off x="3525242" y="5055591"/>
            <a:ext cx="334400" cy="344821"/>
            <a:chOff x="6130650" y="4381475"/>
            <a:chExt cx="252950" cy="252950"/>
          </a:xfrm>
        </p:grpSpPr>
        <p:sp>
          <p:nvSpPr>
            <p:cNvPr id="1295" name="Google Shape;1295;p47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97" name="Google Shape;1297;p47"/>
          <p:cNvSpPr/>
          <p:nvPr/>
        </p:nvSpPr>
        <p:spPr>
          <a:xfrm>
            <a:off x="4032278" y="5070490"/>
            <a:ext cx="323196" cy="316740"/>
          </a:xfrm>
          <a:custGeom>
            <a:avLst/>
            <a:gdLst/>
            <a:ahLst/>
            <a:cxnLst/>
            <a:rect l="l" t="t" r="r" b="b"/>
            <a:pathLst>
              <a:path w="9779" h="9294" extrusionOk="0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98" name="Google Shape;1298;p47"/>
          <p:cNvGrpSpPr/>
          <p:nvPr/>
        </p:nvGrpSpPr>
        <p:grpSpPr>
          <a:xfrm>
            <a:off x="4533046" y="5078674"/>
            <a:ext cx="352082" cy="299802"/>
            <a:chOff x="6919750" y="1464650"/>
            <a:chExt cx="266325" cy="219925"/>
          </a:xfrm>
        </p:grpSpPr>
        <p:sp>
          <p:nvSpPr>
            <p:cNvPr id="1299" name="Google Shape;1299;p47"/>
            <p:cNvSpPr/>
            <p:nvPr/>
          </p:nvSpPr>
          <p:spPr>
            <a:xfrm>
              <a:off x="6919750" y="1464650"/>
              <a:ext cx="266325" cy="219925"/>
            </a:xfrm>
            <a:custGeom>
              <a:avLst/>
              <a:gdLst/>
              <a:ahLst/>
              <a:cxnLst/>
              <a:rect l="l" t="t" r="r" b="b"/>
              <a:pathLst>
                <a:path w="10653" h="8797" extrusionOk="0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7006275" y="1551175"/>
              <a:ext cx="93250" cy="93250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01" name="Google Shape;1301;p47"/>
          <p:cNvGrpSpPr/>
          <p:nvPr/>
        </p:nvGrpSpPr>
        <p:grpSpPr>
          <a:xfrm>
            <a:off x="5059243" y="5054116"/>
            <a:ext cx="366855" cy="339948"/>
            <a:chOff x="4759875" y="1027050"/>
            <a:chExt cx="277500" cy="249375"/>
          </a:xfrm>
        </p:grpSpPr>
        <p:sp>
          <p:nvSpPr>
            <p:cNvPr id="1302" name="Google Shape;1302;p47"/>
            <p:cNvSpPr/>
            <p:nvPr/>
          </p:nvSpPr>
          <p:spPr>
            <a:xfrm>
              <a:off x="4885225" y="1027050"/>
              <a:ext cx="26800" cy="39725"/>
            </a:xfrm>
            <a:custGeom>
              <a:avLst/>
              <a:gdLst/>
              <a:ahLst/>
              <a:cxnLst/>
              <a:rect l="l" t="t" r="r" b="b"/>
              <a:pathLst>
                <a:path w="1072" h="1589" extrusionOk="0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4795575" y="1077025"/>
              <a:ext cx="206100" cy="159250"/>
            </a:xfrm>
            <a:custGeom>
              <a:avLst/>
              <a:gdLst/>
              <a:ahLst/>
              <a:cxnLst/>
              <a:rect l="l" t="t" r="r" b="b"/>
              <a:pathLst>
                <a:path w="8244" h="6370" extrusionOk="0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4815650" y="1249650"/>
              <a:ext cx="165950" cy="26775"/>
            </a:xfrm>
            <a:custGeom>
              <a:avLst/>
              <a:gdLst/>
              <a:ahLst/>
              <a:cxnLst/>
              <a:rect l="l" t="t" r="r" b="b"/>
              <a:pathLst>
                <a:path w="6638" h="1071" extrusionOk="0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4759875" y="1094425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5009225" y="1094425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07" name="Google Shape;1307;p47"/>
          <p:cNvGrpSpPr/>
          <p:nvPr/>
        </p:nvGrpSpPr>
        <p:grpSpPr>
          <a:xfrm>
            <a:off x="5600528" y="5038090"/>
            <a:ext cx="372738" cy="343186"/>
            <a:chOff x="3357900" y="1057675"/>
            <a:chExt cx="281950" cy="251750"/>
          </a:xfrm>
        </p:grpSpPr>
        <p:sp>
          <p:nvSpPr>
            <p:cNvPr id="1308" name="Google Shape;1308;p47"/>
            <p:cNvSpPr/>
            <p:nvPr/>
          </p:nvSpPr>
          <p:spPr>
            <a:xfrm>
              <a:off x="3357900" y="1064075"/>
              <a:ext cx="226625" cy="245350"/>
            </a:xfrm>
            <a:custGeom>
              <a:avLst/>
              <a:gdLst/>
              <a:ahLst/>
              <a:cxnLst/>
              <a:rect l="l" t="t" r="r" b="b"/>
              <a:pathLst>
                <a:path w="9065" h="9814" extrusionOk="0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3593875" y="1188800"/>
              <a:ext cx="45975" cy="48375"/>
            </a:xfrm>
            <a:custGeom>
              <a:avLst/>
              <a:gdLst/>
              <a:ahLst/>
              <a:cxnLst/>
              <a:rect l="l" t="t" r="r" b="b"/>
              <a:pathLst>
                <a:path w="1839" h="1935" extrusionOk="0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3562650" y="1057675"/>
              <a:ext cx="77200" cy="78325"/>
            </a:xfrm>
            <a:custGeom>
              <a:avLst/>
              <a:gdLst/>
              <a:ahLst/>
              <a:cxnLst/>
              <a:rect l="l" t="t" r="r" b="b"/>
              <a:pathLst>
                <a:path w="3088" h="3133" extrusionOk="0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11" name="Google Shape;1311;p47"/>
          <p:cNvGrpSpPr/>
          <p:nvPr/>
        </p:nvGrpSpPr>
        <p:grpSpPr>
          <a:xfrm>
            <a:off x="6163700" y="5023095"/>
            <a:ext cx="191095" cy="401974"/>
            <a:chOff x="3783900" y="1046675"/>
            <a:chExt cx="144550" cy="294875"/>
          </a:xfrm>
        </p:grpSpPr>
        <p:sp>
          <p:nvSpPr>
            <p:cNvPr id="1312" name="Google Shape;1312;p47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14" name="Google Shape;1314;p47"/>
          <p:cNvSpPr/>
          <p:nvPr/>
        </p:nvSpPr>
        <p:spPr>
          <a:xfrm>
            <a:off x="6688739" y="5047329"/>
            <a:ext cx="257162" cy="363054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15" name="Google Shape;1315;p47"/>
          <p:cNvGrpSpPr/>
          <p:nvPr/>
        </p:nvGrpSpPr>
        <p:grpSpPr>
          <a:xfrm>
            <a:off x="7062980" y="4780478"/>
            <a:ext cx="552596" cy="674409"/>
            <a:chOff x="238550" y="1487175"/>
            <a:chExt cx="418000" cy="494725"/>
          </a:xfrm>
        </p:grpSpPr>
        <p:sp>
          <p:nvSpPr>
            <p:cNvPr id="1316" name="Google Shape;1316;p47"/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25" name="Google Shape;1325;p47"/>
          <p:cNvSpPr/>
          <p:nvPr/>
        </p:nvSpPr>
        <p:spPr>
          <a:xfrm>
            <a:off x="7732374" y="5181214"/>
            <a:ext cx="374490" cy="217396"/>
          </a:xfrm>
          <a:custGeom>
            <a:avLst/>
            <a:gdLst/>
            <a:ahLst/>
            <a:cxnLst/>
            <a:rect l="l" t="t" r="r" b="b"/>
            <a:pathLst>
              <a:path w="11331" h="6379" extrusionOk="0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26" name="Google Shape;1326;p47"/>
          <p:cNvSpPr/>
          <p:nvPr/>
        </p:nvSpPr>
        <p:spPr>
          <a:xfrm>
            <a:off x="8223836" y="5091980"/>
            <a:ext cx="352082" cy="376448"/>
          </a:xfrm>
          <a:custGeom>
            <a:avLst/>
            <a:gdLst/>
            <a:ahLst/>
            <a:cxnLst/>
            <a:rect l="l" t="t" r="r" b="b"/>
            <a:pathLst>
              <a:path w="10653" h="11046" extrusionOk="0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27" name="Google Shape;1327;p47"/>
          <p:cNvGrpSpPr/>
          <p:nvPr/>
        </p:nvGrpSpPr>
        <p:grpSpPr>
          <a:xfrm>
            <a:off x="8815358" y="5107237"/>
            <a:ext cx="364707" cy="363804"/>
            <a:chOff x="6010925" y="3998175"/>
            <a:chExt cx="275875" cy="266875"/>
          </a:xfrm>
        </p:grpSpPr>
        <p:sp>
          <p:nvSpPr>
            <p:cNvPr id="1328" name="Google Shape;1328;p47"/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33" name="Google Shape;1333;p47"/>
          <p:cNvGrpSpPr/>
          <p:nvPr/>
        </p:nvGrpSpPr>
        <p:grpSpPr>
          <a:xfrm>
            <a:off x="9417554" y="5125862"/>
            <a:ext cx="352082" cy="308322"/>
            <a:chOff x="6866650" y="1038650"/>
            <a:chExt cx="266325" cy="226175"/>
          </a:xfrm>
        </p:grpSpPr>
        <p:sp>
          <p:nvSpPr>
            <p:cNvPr id="1334" name="Google Shape;1334;p47"/>
            <p:cNvSpPr/>
            <p:nvPr/>
          </p:nvSpPr>
          <p:spPr>
            <a:xfrm>
              <a:off x="6866650" y="1078350"/>
              <a:ext cx="39725" cy="186475"/>
            </a:xfrm>
            <a:custGeom>
              <a:avLst/>
              <a:gdLst/>
              <a:ahLst/>
              <a:cxnLst/>
              <a:rect l="l" t="t" r="r" b="b"/>
              <a:pathLst>
                <a:path w="1589" h="7459" extrusionOk="0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7092800" y="1078350"/>
              <a:ext cx="40175" cy="186475"/>
            </a:xfrm>
            <a:custGeom>
              <a:avLst/>
              <a:gdLst/>
              <a:ahLst/>
              <a:cxnLst/>
              <a:rect l="l" t="t" r="r" b="b"/>
              <a:pathLst>
                <a:path w="1607" h="7459" extrusionOk="0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6919750" y="1038650"/>
              <a:ext cx="159700" cy="226175"/>
            </a:xfrm>
            <a:custGeom>
              <a:avLst/>
              <a:gdLst/>
              <a:ahLst/>
              <a:cxnLst/>
              <a:rect l="l" t="t" r="r" b="b"/>
              <a:pathLst>
                <a:path w="6388" h="9047" extrusionOk="0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37" name="Google Shape;1337;p47"/>
          <p:cNvGrpSpPr/>
          <p:nvPr/>
        </p:nvGrpSpPr>
        <p:grpSpPr>
          <a:xfrm>
            <a:off x="5155087" y="1762012"/>
            <a:ext cx="272497" cy="362441"/>
            <a:chOff x="2033075" y="2942475"/>
            <a:chExt cx="206125" cy="265875"/>
          </a:xfrm>
        </p:grpSpPr>
        <p:sp>
          <p:nvSpPr>
            <p:cNvPr id="1338" name="Google Shape;1338;p47"/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44" name="Google Shape;1344;p47"/>
          <p:cNvSpPr/>
          <p:nvPr/>
        </p:nvSpPr>
        <p:spPr>
          <a:xfrm>
            <a:off x="2519516" y="5702423"/>
            <a:ext cx="281917" cy="398327"/>
          </a:xfrm>
          <a:custGeom>
            <a:avLst/>
            <a:gdLst/>
            <a:ahLst/>
            <a:cxnLst/>
            <a:rect l="l" t="t" r="r" b="b"/>
            <a:pathLst>
              <a:path w="8530" h="11688" extrusionOk="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45" name="Google Shape;1345;p47"/>
          <p:cNvGrpSpPr/>
          <p:nvPr/>
        </p:nvGrpSpPr>
        <p:grpSpPr>
          <a:xfrm>
            <a:off x="3016802" y="5738414"/>
            <a:ext cx="325576" cy="362441"/>
            <a:chOff x="3081775" y="1061400"/>
            <a:chExt cx="246275" cy="265875"/>
          </a:xfrm>
        </p:grpSpPr>
        <p:sp>
          <p:nvSpPr>
            <p:cNvPr id="1346" name="Google Shape;1346;p47"/>
            <p:cNvSpPr/>
            <p:nvPr/>
          </p:nvSpPr>
          <p:spPr>
            <a:xfrm>
              <a:off x="3081775" y="1061400"/>
              <a:ext cx="246275" cy="225750"/>
            </a:xfrm>
            <a:custGeom>
              <a:avLst/>
              <a:gdLst/>
              <a:ahLst/>
              <a:cxnLst/>
              <a:rect l="l" t="t" r="r" b="b"/>
              <a:pathLst>
                <a:path w="9851" h="9030" extrusionOk="0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3121925" y="1287125"/>
              <a:ext cx="39725" cy="40150"/>
            </a:xfrm>
            <a:custGeom>
              <a:avLst/>
              <a:gdLst/>
              <a:ahLst/>
              <a:cxnLst/>
              <a:rect l="l" t="t" r="r" b="b"/>
              <a:pathLst>
                <a:path w="1589" h="1606" extrusionOk="0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3268250" y="1287125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49" name="Google Shape;1349;p47"/>
          <p:cNvGrpSpPr/>
          <p:nvPr/>
        </p:nvGrpSpPr>
        <p:grpSpPr>
          <a:xfrm>
            <a:off x="3556513" y="5780534"/>
            <a:ext cx="369202" cy="325941"/>
            <a:chOff x="2847150" y="1805000"/>
            <a:chExt cx="279275" cy="239100"/>
          </a:xfrm>
        </p:grpSpPr>
        <p:sp>
          <p:nvSpPr>
            <p:cNvPr id="1350" name="Google Shape;1350;p47"/>
            <p:cNvSpPr/>
            <p:nvPr/>
          </p:nvSpPr>
          <p:spPr>
            <a:xfrm>
              <a:off x="2847150" y="1805000"/>
              <a:ext cx="279275" cy="145450"/>
            </a:xfrm>
            <a:custGeom>
              <a:avLst/>
              <a:gdLst/>
              <a:ahLst/>
              <a:cxnLst/>
              <a:rect l="l" t="t" r="r" b="b"/>
              <a:pathLst>
                <a:path w="11171" h="5818" extrusionOk="0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2887300" y="1850950"/>
              <a:ext cx="199425" cy="193150"/>
            </a:xfrm>
            <a:custGeom>
              <a:avLst/>
              <a:gdLst/>
              <a:ahLst/>
              <a:cxnLst/>
              <a:rect l="l" t="t" r="r" b="b"/>
              <a:pathLst>
                <a:path w="7977" h="7726" extrusionOk="0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52" name="Google Shape;1352;p47"/>
          <p:cNvSpPr/>
          <p:nvPr/>
        </p:nvSpPr>
        <p:spPr>
          <a:xfrm>
            <a:off x="4138834" y="5830310"/>
            <a:ext cx="386850" cy="190371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53" name="Google Shape;1353;p47"/>
          <p:cNvGrpSpPr/>
          <p:nvPr/>
        </p:nvGrpSpPr>
        <p:grpSpPr>
          <a:xfrm>
            <a:off x="4742307" y="5724791"/>
            <a:ext cx="352082" cy="363054"/>
            <a:chOff x="6435300" y="1095300"/>
            <a:chExt cx="266325" cy="266325"/>
          </a:xfrm>
        </p:grpSpPr>
        <p:sp>
          <p:nvSpPr>
            <p:cNvPr id="1354" name="Google Shape;1354;p47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57" name="Google Shape;1357;p47"/>
          <p:cNvSpPr/>
          <p:nvPr/>
        </p:nvSpPr>
        <p:spPr>
          <a:xfrm>
            <a:off x="5306157" y="5738979"/>
            <a:ext cx="246520" cy="331428"/>
          </a:xfrm>
          <a:custGeom>
            <a:avLst/>
            <a:gdLst/>
            <a:ahLst/>
            <a:cxnLst/>
            <a:rect l="l" t="t" r="r" b="b"/>
            <a:pathLst>
              <a:path w="7459" h="9725" extrusionOk="0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5766907" y="5710672"/>
            <a:ext cx="312554" cy="308935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6295376" y="5719855"/>
            <a:ext cx="301350" cy="363054"/>
            <a:chOff x="4506525" y="1060950"/>
            <a:chExt cx="227950" cy="266325"/>
          </a:xfrm>
        </p:grpSpPr>
        <p:sp>
          <p:nvSpPr>
            <p:cNvPr id="1360" name="Google Shape;1360;p47"/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67" name="Google Shape;1367;p47"/>
          <p:cNvSpPr/>
          <p:nvPr/>
        </p:nvSpPr>
        <p:spPr>
          <a:xfrm>
            <a:off x="6754423" y="5843143"/>
            <a:ext cx="386883" cy="126846"/>
          </a:xfrm>
          <a:custGeom>
            <a:avLst/>
            <a:gdLst/>
            <a:ahLst/>
            <a:cxnLst/>
            <a:rect l="l" t="t" r="r" b="b"/>
            <a:pathLst>
              <a:path w="11706" h="3722" extrusionOk="0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68" name="Google Shape;1368;p47"/>
          <p:cNvSpPr/>
          <p:nvPr/>
        </p:nvSpPr>
        <p:spPr>
          <a:xfrm>
            <a:off x="7751141" y="5797503"/>
            <a:ext cx="307266" cy="358181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69" name="Google Shape;1369;p47"/>
          <p:cNvGrpSpPr/>
          <p:nvPr/>
        </p:nvGrpSpPr>
        <p:grpSpPr>
          <a:xfrm>
            <a:off x="7301010" y="5797711"/>
            <a:ext cx="251246" cy="356340"/>
            <a:chOff x="867500" y="3647700"/>
            <a:chExt cx="190050" cy="261400"/>
          </a:xfrm>
        </p:grpSpPr>
        <p:sp>
          <p:nvSpPr>
            <p:cNvPr id="1370" name="Google Shape;1370;p47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75" name="Google Shape;1375;p47"/>
          <p:cNvSpPr/>
          <p:nvPr/>
        </p:nvSpPr>
        <p:spPr>
          <a:xfrm>
            <a:off x="8257587" y="5764356"/>
            <a:ext cx="356775" cy="308356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76" name="Google Shape;1376;p47"/>
          <p:cNvSpPr/>
          <p:nvPr/>
        </p:nvSpPr>
        <p:spPr>
          <a:xfrm>
            <a:off x="8859393" y="5763094"/>
            <a:ext cx="306671" cy="362134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77" name="Google Shape;1377;p47"/>
          <p:cNvGrpSpPr/>
          <p:nvPr/>
        </p:nvGrpSpPr>
        <p:grpSpPr>
          <a:xfrm>
            <a:off x="9443288" y="5752884"/>
            <a:ext cx="299598" cy="398327"/>
            <a:chOff x="3707175" y="1322350"/>
            <a:chExt cx="226625" cy="292200"/>
          </a:xfrm>
        </p:grpSpPr>
        <p:sp>
          <p:nvSpPr>
            <p:cNvPr id="1378" name="Google Shape;1378;p47"/>
            <p:cNvSpPr/>
            <p:nvPr/>
          </p:nvSpPr>
          <p:spPr>
            <a:xfrm>
              <a:off x="3707175" y="1322350"/>
              <a:ext cx="226625" cy="292200"/>
            </a:xfrm>
            <a:custGeom>
              <a:avLst/>
              <a:gdLst/>
              <a:ahLst/>
              <a:cxnLst/>
              <a:rect l="l" t="t" r="r" b="b"/>
              <a:pathLst>
                <a:path w="9065" h="11688" extrusionOk="0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3880250" y="1415575"/>
              <a:ext cx="33475" cy="33050"/>
            </a:xfrm>
            <a:custGeom>
              <a:avLst/>
              <a:gdLst/>
              <a:ahLst/>
              <a:cxnLst/>
              <a:rect l="l" t="t" r="r" b="b"/>
              <a:pathLst>
                <a:path w="1339" h="1322" extrusionOk="0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80" name="Google Shape;1380;p4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0EFCE-E960-4EF6-9A64-7F707322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63" y="93406"/>
            <a:ext cx="11360700" cy="12306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275BAF-BAEE-46A0-A3DA-1923FF0AF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94D1A-673E-4A22-8B13-83C7A9F4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33"/>
          <a:stretch/>
        </p:blipFill>
        <p:spPr>
          <a:xfrm>
            <a:off x="2550184" y="1294510"/>
            <a:ext cx="7370568" cy="4221201"/>
          </a:xfrm>
          <a:prstGeom prst="rect">
            <a:avLst/>
          </a:prstGeom>
        </p:spPr>
      </p:pic>
      <p:sp>
        <p:nvSpPr>
          <p:cNvPr id="4" name="Google Shape;1087;p47">
            <a:extLst>
              <a:ext uri="{FF2B5EF4-FFF2-40B4-BE49-F238E27FC236}">
                <a16:creationId xmlns:a16="http://schemas.microsoft.com/office/drawing/2014/main" id="{F15522A3-E373-4CCB-B277-01730AA9D2B3}"/>
              </a:ext>
            </a:extLst>
          </p:cNvPr>
          <p:cNvSpPr/>
          <p:nvPr/>
        </p:nvSpPr>
        <p:spPr>
          <a:xfrm>
            <a:off x="1986115" y="708706"/>
            <a:ext cx="8165691" cy="6510403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1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746C5FF5-8C75-49DC-8603-1D67F290AE99}"/>
              </a:ext>
            </a:extLst>
          </p:cNvPr>
          <p:cNvSpPr txBox="1">
            <a:spLocks/>
          </p:cNvSpPr>
          <p:nvPr/>
        </p:nvSpPr>
        <p:spPr>
          <a:xfrm>
            <a:off x="828493" y="899318"/>
            <a:ext cx="10026320" cy="551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ru-RU" sz="3900" b="0" dirty="0">
                <a:solidFill>
                  <a:schemeClr val="accent1">
                    <a:lumMod val="50000"/>
                  </a:schemeClr>
                </a:solidFill>
                <a:latin typeface="Roboto Mono SemiBold"/>
                <a:ea typeface="Roboto Mono SemiBold"/>
                <a:sym typeface="Roboto Mono SemiBold"/>
              </a:rPr>
              <a:t>Цель:</a:t>
            </a:r>
          </a:p>
          <a:p>
            <a:pPr marL="0" indent="0"/>
            <a:r>
              <a:rPr lang="ru-RU" altLang="ru-RU" b="0" dirty="0">
                <a:solidFill>
                  <a:schemeClr val="dk2"/>
                </a:solidFill>
              </a:rPr>
              <a:t>Создать аналог мессенджера, в котором пользователь сможет изменять свой профиль, создавать и читать новости, слушать музыку.</a:t>
            </a:r>
          </a:p>
          <a:p>
            <a:pPr marL="0" indent="0"/>
            <a:r>
              <a:rPr lang="ru-RU" sz="3900" b="0" dirty="0">
                <a:solidFill>
                  <a:schemeClr val="accent1">
                    <a:lumMod val="50000"/>
                  </a:schemeClr>
                </a:solidFill>
                <a:latin typeface="Roboto Mono SemiBold"/>
                <a:ea typeface="Roboto Mono SemiBold"/>
              </a:rPr>
              <a:t>Задачи: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Регистрация нового пользователя в системе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Аутентификация пользователя при входе в систему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Личный кабинет пользователя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Доступ к чтению и созданию записей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Диалоги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Прослушивание музыки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>
            <a:off x="713564" y="2053524"/>
            <a:ext cx="4855536" cy="4279609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2"/>
          <p:cNvSpPr/>
          <p:nvPr/>
        </p:nvSpPr>
        <p:spPr>
          <a:xfrm>
            <a:off x="909970" y="1836250"/>
            <a:ext cx="4841151" cy="423849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2"/>
          <p:cNvGrpSpPr/>
          <p:nvPr/>
        </p:nvGrpSpPr>
        <p:grpSpPr>
          <a:xfrm rot="5400000">
            <a:off x="5184540" y="1451439"/>
            <a:ext cx="5778042" cy="3955122"/>
            <a:chOff x="2345366" y="140711"/>
            <a:chExt cx="6483441" cy="4437974"/>
          </a:xfrm>
        </p:grpSpPr>
        <p:sp>
          <p:nvSpPr>
            <p:cNvPr id="996" name="Google Shape;996;p42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7" name="Google Shape;997;p42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998" name="Google Shape;998;p42"/>
              <p:cNvSpPr/>
              <p:nvPr/>
            </p:nvSpPr>
            <p:spPr>
              <a:xfrm>
                <a:off x="433022" y="255001"/>
                <a:ext cx="9309249" cy="6342301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9" name="Google Shape;999;p42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1000" name="Google Shape;1000;p42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42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42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3" name="Google Shape;1003;p42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1004" name="Google Shape;1004;p42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42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42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42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42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42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42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42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42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42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42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42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42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42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42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42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42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21" name="Google Shape;1021;p42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1124600" y="1981100"/>
            <a:ext cx="4409100" cy="126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accent1">
                    <a:lumMod val="50000"/>
                  </a:schemeClr>
                </a:solidFill>
              </a:rPr>
              <a:t>Реализовано:</a:t>
            </a:r>
            <a:endParaRPr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4" name="Google Shape;1024;p42"/>
          <p:cNvSpPr txBox="1">
            <a:spLocks noGrp="1"/>
          </p:cNvSpPr>
          <p:nvPr>
            <p:ph type="body" idx="1"/>
          </p:nvPr>
        </p:nvSpPr>
        <p:spPr>
          <a:xfrm>
            <a:off x="788467" y="2613200"/>
            <a:ext cx="5044122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l"/>
            <a:r>
              <a:rPr lang="ru-RU" sz="1800" dirty="0"/>
              <a:t>Регистрация нового пользователя в системе</a:t>
            </a:r>
          </a:p>
          <a:p>
            <a:pPr algn="l"/>
            <a:r>
              <a:rPr lang="ru-RU" sz="1800" dirty="0"/>
              <a:t>Аутентификация пользователя при входе в систему</a:t>
            </a:r>
          </a:p>
          <a:p>
            <a:pPr algn="l"/>
            <a:r>
              <a:rPr lang="ru-RU" sz="1800" dirty="0"/>
              <a:t>Добавление фото пользователя</a:t>
            </a:r>
            <a:endParaRPr sz="1800" dirty="0"/>
          </a:p>
        </p:txBody>
      </p:sp>
      <p:sp>
        <p:nvSpPr>
          <p:cNvPr id="1025" name="Google Shape;1025;p4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2817A1F-986E-4F1F-BFB0-D12C7AE3C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31"/>
          <a:stretch/>
        </p:blipFill>
        <p:spPr>
          <a:xfrm>
            <a:off x="6265627" y="1025149"/>
            <a:ext cx="3608932" cy="47674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Использованные технологии</a:t>
            </a:r>
            <a:endParaRPr dirty="0"/>
          </a:p>
        </p:txBody>
      </p:sp>
      <p:sp>
        <p:nvSpPr>
          <p:cNvPr id="494" name="Google Shape;494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94E3741A-8B97-4435-AA70-7E06CEBF1095}"/>
              </a:ext>
            </a:extLst>
          </p:cNvPr>
          <p:cNvSpPr txBox="1">
            <a:spLocks/>
          </p:cNvSpPr>
          <p:nvPr/>
        </p:nvSpPr>
        <p:spPr>
          <a:xfrm>
            <a:off x="647279" y="1469669"/>
            <a:ext cx="9755100" cy="246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482600" indent="-342900"/>
            <a:r>
              <a:rPr lang="en-US" sz="2400" dirty="0"/>
              <a:t>Python</a:t>
            </a:r>
          </a:p>
          <a:p>
            <a:pPr marL="482600" indent="-342900"/>
            <a:r>
              <a:rPr lang="en-US" sz="2400" dirty="0"/>
              <a:t>HTML</a:t>
            </a:r>
          </a:p>
          <a:p>
            <a:pPr marL="482600" indent="-342900"/>
            <a:r>
              <a:rPr lang="en-US" sz="2400" dirty="0"/>
              <a:t>CSS</a:t>
            </a:r>
            <a:endParaRPr lang="ru-RU" sz="2400" dirty="0"/>
          </a:p>
        </p:txBody>
      </p:sp>
      <p:pic>
        <p:nvPicPr>
          <p:cNvPr id="1028" name="Picture 4" descr="113 492 рез. по запросу «Питон» — изображения, стоковые фотографии и  векторная графика | Shutterstock">
            <a:extLst>
              <a:ext uri="{FF2B5EF4-FFF2-40B4-BE49-F238E27FC236}">
                <a16:creationId xmlns:a16="http://schemas.microsoft.com/office/drawing/2014/main" id="{0B005FA8-1E67-46BC-A827-DA2962AD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7"/>
          <a:stretch/>
        </p:blipFill>
        <p:spPr bwMode="auto">
          <a:xfrm>
            <a:off x="4641440" y="1469669"/>
            <a:ext cx="2476500" cy="228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/CSS от Otus - УЧИ онлайн - каталог онлайн-курсов">
            <a:extLst>
              <a:ext uri="{FF2B5EF4-FFF2-40B4-BE49-F238E27FC236}">
                <a16:creationId xmlns:a16="http://schemas.microsoft.com/office/drawing/2014/main" id="{BBB1AF06-3F5E-431A-BF79-18DF4F123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2" r="13164" b="2313"/>
          <a:stretch/>
        </p:blipFill>
        <p:spPr bwMode="auto">
          <a:xfrm>
            <a:off x="7117940" y="1522264"/>
            <a:ext cx="2674224" cy="2463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1090250" y="1003655"/>
            <a:ext cx="984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>
            <a:off x="1217600" y="1046356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Использованные технологии</a:t>
            </a:r>
            <a:endParaRPr dirty="0"/>
          </a:p>
        </p:txBody>
      </p:sp>
      <p:sp>
        <p:nvSpPr>
          <p:cNvPr id="556" name="Google Shape;556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A0CBE9AB-AD4C-4B67-AC20-55577E0BE4C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090250" y="1774966"/>
            <a:ext cx="9755100" cy="764100"/>
          </a:xfrm>
        </p:spPr>
        <p:txBody>
          <a:bodyPr/>
          <a:lstStyle/>
          <a:p>
            <a:pPr marL="107950" indent="0">
              <a:buClr>
                <a:schemeClr val="tx2">
                  <a:lumMod val="50000"/>
                </a:schemeClr>
              </a:buClr>
              <a:buSzPts val="2100"/>
              <a:buNone/>
            </a:pPr>
            <a:r>
              <a:rPr lang="en-US" sz="2400" dirty="0"/>
              <a:t>SQL </a:t>
            </a:r>
            <a:r>
              <a:rPr lang="ru-RU" sz="2400" dirty="0"/>
              <a:t>таблицы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811C5E-89F4-41FF-B97A-9989934E7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" r="4530"/>
          <a:stretch/>
        </p:blipFill>
        <p:spPr>
          <a:xfrm>
            <a:off x="1780785" y="2349909"/>
            <a:ext cx="8630429" cy="3630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8"/>
          <p:cNvSpPr/>
          <p:nvPr/>
        </p:nvSpPr>
        <p:spPr>
          <a:xfrm>
            <a:off x="1241085" y="885025"/>
            <a:ext cx="9840000" cy="731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" name="Google Shape;481;p25">
            <a:extLst>
              <a:ext uri="{FF2B5EF4-FFF2-40B4-BE49-F238E27FC236}">
                <a16:creationId xmlns:a16="http://schemas.microsoft.com/office/drawing/2014/main" id="{97A2F66D-05B5-4014-A03A-CB9851572BDC}"/>
              </a:ext>
            </a:extLst>
          </p:cNvPr>
          <p:cNvSpPr txBox="1">
            <a:spLocks/>
          </p:cNvSpPr>
          <p:nvPr/>
        </p:nvSpPr>
        <p:spPr>
          <a:xfrm>
            <a:off x="1310274" y="885025"/>
            <a:ext cx="106395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/>
              <a:t>Использованные технологии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>
            <a:spLocks noGrp="1"/>
          </p:cNvSpPr>
          <p:nvPr>
            <p:ph type="title"/>
          </p:nvPr>
        </p:nvSpPr>
        <p:spPr>
          <a:xfrm>
            <a:off x="-827736" y="1253150"/>
            <a:ext cx="109083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Развитие проекта</a:t>
            </a:r>
            <a:endParaRPr sz="4000" dirty="0"/>
          </a:p>
        </p:txBody>
      </p:sp>
      <p:sp>
        <p:nvSpPr>
          <p:cNvPr id="539" name="Google Shape;539;p29"/>
          <p:cNvSpPr txBox="1">
            <a:spLocks noGrp="1"/>
          </p:cNvSpPr>
          <p:nvPr>
            <p:ph type="subTitle" idx="1"/>
          </p:nvPr>
        </p:nvSpPr>
        <p:spPr>
          <a:xfrm>
            <a:off x="760999" y="2125154"/>
            <a:ext cx="10908301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err="1"/>
              <a:t>Илюж</a:t>
            </a:r>
            <a:endParaRPr lang="ru-RU" sz="24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err="1"/>
              <a:t>оиж</a:t>
            </a:r>
            <a:endParaRPr sz="2400" dirty="0"/>
          </a:p>
        </p:txBody>
      </p:sp>
      <p:grpSp>
        <p:nvGrpSpPr>
          <p:cNvPr id="540" name="Google Shape;540;p29"/>
          <p:cNvGrpSpPr/>
          <p:nvPr/>
        </p:nvGrpSpPr>
        <p:grpSpPr>
          <a:xfrm rot="10800000">
            <a:off x="761000" y="740096"/>
            <a:ext cx="1237846" cy="872004"/>
            <a:chOff x="621403" y="597265"/>
            <a:chExt cx="1588204" cy="1118814"/>
          </a:xfrm>
        </p:grpSpPr>
        <p:sp>
          <p:nvSpPr>
            <p:cNvPr id="541" name="Google Shape;541;p29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6"/>
          <p:cNvSpPr txBox="1">
            <a:spLocks noGrp="1"/>
          </p:cNvSpPr>
          <p:nvPr>
            <p:ph type="title"/>
          </p:nvPr>
        </p:nvSpPr>
        <p:spPr>
          <a:xfrm>
            <a:off x="2311650" y="1431575"/>
            <a:ext cx="731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00"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1078" name="Google Shape;1078;p4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108;p47">
            <a:extLst>
              <a:ext uri="{FF2B5EF4-FFF2-40B4-BE49-F238E27FC236}">
                <a16:creationId xmlns:a16="http://schemas.microsoft.com/office/drawing/2014/main" id="{3AC9100D-B6F9-4344-9383-9BDEAA97B14F}"/>
              </a:ext>
            </a:extLst>
          </p:cNvPr>
          <p:cNvSpPr/>
          <p:nvPr/>
        </p:nvSpPr>
        <p:spPr>
          <a:xfrm>
            <a:off x="1982561" y="1476612"/>
            <a:ext cx="329089" cy="750441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96</Words>
  <Application>Microsoft Office PowerPoint</Application>
  <PresentationFormat>Широкоэкранный</PresentationFormat>
  <Paragraphs>36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Aldrich</vt:lpstr>
      <vt:lpstr>Arial</vt:lpstr>
      <vt:lpstr>Roboto Mono</vt:lpstr>
      <vt:lpstr>Roboto Mono SemiBold</vt:lpstr>
      <vt:lpstr>Calibri</vt:lpstr>
      <vt:lpstr>Abril Fatface</vt:lpstr>
      <vt:lpstr>SlidesMania</vt:lpstr>
      <vt:lpstr>Messenger by Anna and Michail</vt:lpstr>
      <vt:lpstr>Презентация PowerPoint</vt:lpstr>
      <vt:lpstr>Презентация PowerPoint</vt:lpstr>
      <vt:lpstr>Реализовано:</vt:lpstr>
      <vt:lpstr>Использованные технологии</vt:lpstr>
      <vt:lpstr>Использованные технологии</vt:lpstr>
      <vt:lpstr>Презентация PowerPoint</vt:lpstr>
      <vt:lpstr>Развитие проекта</vt:lpstr>
      <vt:lpstr>Презентация PowerPoint</vt:lpstr>
      <vt:lpstr>Editable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Messenger by Anna and Michail</dc:title>
  <dc:creator>mi</dc:creator>
  <cp:lastModifiedBy>Anna Malyshkina</cp:lastModifiedBy>
  <cp:revision>7</cp:revision>
  <dcterms:modified xsi:type="dcterms:W3CDTF">2023-04-10T16:19:47Z</dcterms:modified>
</cp:coreProperties>
</file>