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81" r:id="rId3"/>
    <p:sldId id="260" r:id="rId4"/>
    <p:sldId id="275" r:id="rId5"/>
    <p:sldId id="258" r:id="rId6"/>
    <p:sldId id="263" r:id="rId7"/>
    <p:sldId id="262" r:id="rId8"/>
    <p:sldId id="279" r:id="rId9"/>
  </p:sldIdLst>
  <p:sldSz cx="12192000" cy="6858000"/>
  <p:notesSz cx="6858000" cy="9144000"/>
  <p:embeddedFontLst>
    <p:embeddedFont>
      <p:font typeface="Abril Fatfac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  <p:embeddedFont>
      <p:font typeface="Roboto Mono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2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3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4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5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6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18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8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25075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951875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0970525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9004025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126825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1448825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19"/>
          <p:cNvSpPr/>
          <p:nvPr/>
        </p:nvSpPr>
        <p:spPr>
          <a:xfrm>
            <a:off x="201275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1028075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19"/>
          <p:cNvCxnSpPr/>
          <p:nvPr/>
        </p:nvCxnSpPr>
        <p:spPr>
          <a:xfrm rot="10800000">
            <a:off x="75300" y="5106200"/>
            <a:ext cx="486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19"/>
          <p:cNvCxnSpPr/>
          <p:nvPr/>
        </p:nvCxnSpPr>
        <p:spPr>
          <a:xfrm rot="10800000">
            <a:off x="2631500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19"/>
          <p:cNvSpPr/>
          <p:nvPr/>
        </p:nvSpPr>
        <p:spPr>
          <a:xfrm>
            <a:off x="11046725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9080225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8203025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1064500" y="430025"/>
            <a:ext cx="737725" cy="887475"/>
            <a:chOff x="4038950" y="1664675"/>
            <a:chExt cx="737725" cy="887475"/>
          </a:xfrm>
        </p:grpSpPr>
        <p:sp>
          <p:nvSpPr>
            <p:cNvPr id="388" name="Google Shape;388;p19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64" r:id="rId7"/>
    <p:sldLayoutId id="214748366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799884" y="1516600"/>
            <a:ext cx="4398740" cy="28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Messenger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Anna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Michail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C326AF-20CB-4CE1-8EE0-DFCFAB0B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69" y="1032033"/>
            <a:ext cx="3663282" cy="3663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ACCFB4-FF24-45BA-858E-8B58A80E08D3}"/>
              </a:ext>
            </a:extLst>
          </p:cNvPr>
          <p:cNvSpPr/>
          <p:nvPr/>
        </p:nvSpPr>
        <p:spPr>
          <a:xfrm>
            <a:off x="1150374" y="5486400"/>
            <a:ext cx="8239432" cy="1219200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0EFCE-E960-4EF6-9A64-7F707322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63" y="93406"/>
            <a:ext cx="11360700" cy="12306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275BAF-BAEE-46A0-A3DA-1923FF0AF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94D1A-673E-4A22-8B13-83C7A9F4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33"/>
          <a:stretch/>
        </p:blipFill>
        <p:spPr>
          <a:xfrm>
            <a:off x="2550184" y="1294510"/>
            <a:ext cx="7370568" cy="4221201"/>
          </a:xfrm>
          <a:prstGeom prst="rect">
            <a:avLst/>
          </a:prstGeom>
        </p:spPr>
      </p:pic>
      <p:sp>
        <p:nvSpPr>
          <p:cNvPr id="4" name="Google Shape;1087;p47">
            <a:extLst>
              <a:ext uri="{FF2B5EF4-FFF2-40B4-BE49-F238E27FC236}">
                <a16:creationId xmlns:a16="http://schemas.microsoft.com/office/drawing/2014/main" id="{F15522A3-E373-4CCB-B277-01730AA9D2B3}"/>
              </a:ext>
            </a:extLst>
          </p:cNvPr>
          <p:cNvSpPr/>
          <p:nvPr/>
        </p:nvSpPr>
        <p:spPr>
          <a:xfrm>
            <a:off x="1986115" y="708706"/>
            <a:ext cx="8165691" cy="6510403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746C5FF5-8C75-49DC-8603-1D67F290AE99}"/>
              </a:ext>
            </a:extLst>
          </p:cNvPr>
          <p:cNvSpPr txBox="1">
            <a:spLocks/>
          </p:cNvSpPr>
          <p:nvPr/>
        </p:nvSpPr>
        <p:spPr>
          <a:xfrm>
            <a:off x="828493" y="899318"/>
            <a:ext cx="10026320" cy="551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ru-RU" sz="3900" b="0" dirty="0">
                <a:solidFill>
                  <a:schemeClr val="accent1">
                    <a:lumMod val="50000"/>
                  </a:schemeClr>
                </a:solidFill>
                <a:latin typeface="Roboto Mono SemiBold"/>
                <a:ea typeface="Roboto Mono SemiBold"/>
                <a:sym typeface="Roboto Mono SemiBold"/>
              </a:rPr>
              <a:t>Цель:</a:t>
            </a:r>
          </a:p>
          <a:p>
            <a:pPr marL="0" indent="0"/>
            <a:r>
              <a:rPr lang="ru-RU" altLang="ru-RU" b="0" dirty="0">
                <a:solidFill>
                  <a:schemeClr val="dk2"/>
                </a:solidFill>
              </a:rPr>
              <a:t>Создать аналог мессенджера, в котором пользователь сможет изменять свой профиль, создавать и читать новости, слушать музыку.</a:t>
            </a:r>
          </a:p>
          <a:p>
            <a:pPr marL="0" indent="0"/>
            <a:r>
              <a:rPr lang="ru-RU" sz="3900" b="0" dirty="0">
                <a:solidFill>
                  <a:schemeClr val="accent1">
                    <a:lumMod val="50000"/>
                  </a:schemeClr>
                </a:solidFill>
                <a:latin typeface="Roboto Mono SemiBold"/>
                <a:ea typeface="Roboto Mono SemiBold"/>
              </a:rPr>
              <a:t>Задачи: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Регистрация нового пользователя в системе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Аутентификация пользователя при входе в систему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Личный кабинет пользователя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Доступ к чтению и созданию записей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Диалоги</a:t>
            </a:r>
          </a:p>
          <a:p>
            <a:pPr lvl="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dk2"/>
                </a:solidFill>
              </a:rPr>
              <a:t>Прослушивание музыки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>
            <a:off x="713564" y="2053524"/>
            <a:ext cx="4855536" cy="4279609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2"/>
          <p:cNvSpPr/>
          <p:nvPr/>
        </p:nvSpPr>
        <p:spPr>
          <a:xfrm>
            <a:off x="909970" y="1836250"/>
            <a:ext cx="4841151" cy="423849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2"/>
          <p:cNvGrpSpPr/>
          <p:nvPr/>
        </p:nvGrpSpPr>
        <p:grpSpPr>
          <a:xfrm rot="5400000">
            <a:off x="5184540" y="1451439"/>
            <a:ext cx="5778042" cy="3955122"/>
            <a:chOff x="2345366" y="140711"/>
            <a:chExt cx="6483441" cy="4437974"/>
          </a:xfrm>
        </p:grpSpPr>
        <p:sp>
          <p:nvSpPr>
            <p:cNvPr id="996" name="Google Shape;996;p42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7" name="Google Shape;997;p42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998" name="Google Shape;998;p42"/>
              <p:cNvSpPr/>
              <p:nvPr/>
            </p:nvSpPr>
            <p:spPr>
              <a:xfrm>
                <a:off x="433022" y="255001"/>
                <a:ext cx="9309249" cy="6342301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9" name="Google Shape;999;p42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1000" name="Google Shape;1000;p42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42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42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3" name="Google Shape;1003;p42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1004" name="Google Shape;1004;p42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42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2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2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2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2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2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42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42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42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42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42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42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42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42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42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42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21" name="Google Shape;1021;p42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1124600" y="1981100"/>
            <a:ext cx="4409100" cy="126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Реализовано: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" name="Google Shape;1024;p42"/>
          <p:cNvSpPr txBox="1">
            <a:spLocks noGrp="1"/>
          </p:cNvSpPr>
          <p:nvPr>
            <p:ph type="body" idx="1"/>
          </p:nvPr>
        </p:nvSpPr>
        <p:spPr>
          <a:xfrm>
            <a:off x="788467" y="2613200"/>
            <a:ext cx="5044122" cy="26568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l"/>
            <a:r>
              <a:rPr lang="ru-RU" sz="1800" dirty="0"/>
              <a:t>Регистрация нового пользователя в системе</a:t>
            </a:r>
          </a:p>
          <a:p>
            <a:pPr algn="l"/>
            <a:r>
              <a:rPr lang="ru-RU" sz="1800" dirty="0"/>
              <a:t>Аутентификация пользователя при входе в систему</a:t>
            </a:r>
          </a:p>
          <a:p>
            <a:pPr algn="l"/>
            <a:r>
              <a:rPr lang="ru-RU" sz="1800" dirty="0"/>
              <a:t>Добавление фото пользователя</a:t>
            </a:r>
          </a:p>
          <a:p>
            <a:pPr algn="l"/>
            <a:r>
              <a:rPr lang="ru-RU" sz="1800" dirty="0"/>
              <a:t>Добавление и прослушивание пользователем своей музыки</a:t>
            </a:r>
            <a:endParaRPr sz="1800" dirty="0"/>
          </a:p>
        </p:txBody>
      </p:sp>
      <p:sp>
        <p:nvSpPr>
          <p:cNvPr id="1025" name="Google Shape;1025;p4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2817A1F-986E-4F1F-BFB0-D12C7AE3C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31"/>
          <a:stretch/>
        </p:blipFill>
        <p:spPr>
          <a:xfrm>
            <a:off x="6265627" y="1025149"/>
            <a:ext cx="3608932" cy="47674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94E3741A-8B97-4435-AA70-7E06CEBF1095}"/>
              </a:ext>
            </a:extLst>
          </p:cNvPr>
          <p:cNvSpPr txBox="1">
            <a:spLocks/>
          </p:cNvSpPr>
          <p:nvPr/>
        </p:nvSpPr>
        <p:spPr>
          <a:xfrm>
            <a:off x="647279" y="1469669"/>
            <a:ext cx="9755100" cy="246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482600" indent="-342900"/>
            <a:r>
              <a:rPr lang="en-US" sz="2400" dirty="0"/>
              <a:t>Python</a:t>
            </a:r>
          </a:p>
          <a:p>
            <a:pPr marL="482600" indent="-342900"/>
            <a:r>
              <a:rPr lang="en-US" sz="2400" dirty="0"/>
              <a:t>HTML</a:t>
            </a:r>
          </a:p>
          <a:p>
            <a:pPr marL="482600" indent="-342900"/>
            <a:r>
              <a:rPr lang="en-US" sz="2400" dirty="0"/>
              <a:t>CSS</a:t>
            </a:r>
            <a:endParaRPr lang="ru-RU" sz="2400" dirty="0"/>
          </a:p>
        </p:txBody>
      </p:sp>
      <p:pic>
        <p:nvPicPr>
          <p:cNvPr id="1028" name="Picture 4" descr="113 492 рез. по запросу «Питон» — изображения, стоковые фотографии и  векторная графика | Shutterstock">
            <a:extLst>
              <a:ext uri="{FF2B5EF4-FFF2-40B4-BE49-F238E27FC236}">
                <a16:creationId xmlns:a16="http://schemas.microsoft.com/office/drawing/2014/main" id="{0B005FA8-1E67-46BC-A827-DA2962AD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7"/>
          <a:stretch/>
        </p:blipFill>
        <p:spPr bwMode="auto">
          <a:xfrm>
            <a:off x="4641440" y="1469669"/>
            <a:ext cx="2476500" cy="22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/CSS от Otus - УЧИ онлайн - каталог онлайн-курсов">
            <a:extLst>
              <a:ext uri="{FF2B5EF4-FFF2-40B4-BE49-F238E27FC236}">
                <a16:creationId xmlns:a16="http://schemas.microsoft.com/office/drawing/2014/main" id="{BBB1AF06-3F5E-431A-BF79-18DF4F123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2" r="13164" b="2313"/>
          <a:stretch/>
        </p:blipFill>
        <p:spPr bwMode="auto">
          <a:xfrm>
            <a:off x="7117940" y="1522264"/>
            <a:ext cx="2674224" cy="2463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1090250" y="1003655"/>
            <a:ext cx="984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>
            <a:off x="1217600" y="1046356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556" name="Google Shape;5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A0CBE9AB-AD4C-4B67-AC20-55577E0BE4C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090250" y="1774966"/>
            <a:ext cx="9755100" cy="764100"/>
          </a:xfrm>
        </p:spPr>
        <p:txBody>
          <a:bodyPr/>
          <a:lstStyle/>
          <a:p>
            <a:pPr marL="107950" indent="0">
              <a:buClr>
                <a:schemeClr val="tx2">
                  <a:lumMod val="50000"/>
                </a:schemeClr>
              </a:buClr>
              <a:buSzPts val="2100"/>
              <a:buNone/>
            </a:pPr>
            <a:r>
              <a:rPr lang="en-US" sz="2400" dirty="0"/>
              <a:t>SQL </a:t>
            </a:r>
            <a:r>
              <a:rPr lang="ru-RU" sz="2400" dirty="0"/>
              <a:t>таблицы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7C7BE9-B3B4-4B84-99CF-72BC6E1D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68" y="2418214"/>
            <a:ext cx="8821463" cy="34782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-827736" y="1253150"/>
            <a:ext cx="109083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Развитие проекта</a:t>
            </a:r>
            <a:endParaRPr sz="4000" dirty="0"/>
          </a:p>
        </p:txBody>
      </p:sp>
      <p:sp>
        <p:nvSpPr>
          <p:cNvPr id="539" name="Google Shape;539;p29"/>
          <p:cNvSpPr txBox="1">
            <a:spLocks noGrp="1"/>
          </p:cNvSpPr>
          <p:nvPr>
            <p:ph type="subTitle" idx="1"/>
          </p:nvPr>
        </p:nvSpPr>
        <p:spPr>
          <a:xfrm>
            <a:off x="760999" y="2125154"/>
            <a:ext cx="10908301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Добавление дополнительных функций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Проработка дизайна</a:t>
            </a:r>
            <a:endParaRPr sz="2400" dirty="0"/>
          </a:p>
        </p:txBody>
      </p:sp>
      <p:grpSp>
        <p:nvGrpSpPr>
          <p:cNvPr id="540" name="Google Shape;540;p29"/>
          <p:cNvGrpSpPr/>
          <p:nvPr/>
        </p:nvGrpSpPr>
        <p:grpSpPr>
          <a:xfrm rot="10800000">
            <a:off x="761000" y="740096"/>
            <a:ext cx="1237846" cy="872004"/>
            <a:chOff x="621403" y="597265"/>
            <a:chExt cx="1588204" cy="1118814"/>
          </a:xfrm>
        </p:grpSpPr>
        <p:sp>
          <p:nvSpPr>
            <p:cNvPr id="541" name="Google Shape;541;p29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99</Words>
  <Application>Microsoft Office PowerPoint</Application>
  <PresentationFormat>Широкоэкранный</PresentationFormat>
  <Paragraphs>33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Aldrich</vt:lpstr>
      <vt:lpstr>Roboto Mono SemiBold</vt:lpstr>
      <vt:lpstr>Roboto Mono</vt:lpstr>
      <vt:lpstr>Arial</vt:lpstr>
      <vt:lpstr>Calibri</vt:lpstr>
      <vt:lpstr>Abril Fatface</vt:lpstr>
      <vt:lpstr>SlidesMania</vt:lpstr>
      <vt:lpstr>Messenger by Anna and Michail</vt:lpstr>
      <vt:lpstr>Презентация PowerPoint</vt:lpstr>
      <vt:lpstr>Презентация PowerPoint</vt:lpstr>
      <vt:lpstr>Реализовано:</vt:lpstr>
      <vt:lpstr>Использованные технологии</vt:lpstr>
      <vt:lpstr>Использованные технологии</vt:lpstr>
      <vt:lpstr>Развитие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Messenger by Anna and Michail</dc:title>
  <dc:creator>mi</dc:creator>
  <cp:lastModifiedBy>Anna Malyshkina</cp:lastModifiedBy>
  <cp:revision>10</cp:revision>
  <dcterms:modified xsi:type="dcterms:W3CDTF">2023-04-14T20:46:03Z</dcterms:modified>
</cp:coreProperties>
</file>