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204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2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8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B074B-FCE6-43F1-B0B1-20FC2F3D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Онлайн магазин на </a:t>
            </a:r>
            <a:r>
              <a:rPr lang="en-US" dirty="0"/>
              <a:t>Flask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8E9B7C-26E4-40C5-9D10-E4DB04A80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56977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Создал проект – Чолпонбаев Радик</a:t>
            </a:r>
          </a:p>
          <a:p>
            <a:pPr algn="l"/>
            <a:endParaRPr lang="ru-RU" dirty="0"/>
          </a:p>
        </p:txBody>
      </p:sp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918F046F-8F1C-9BF5-3EBB-262B8392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8" r="6998" b="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FFF8-5C06-4AE2-98D8-58BADE8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B940D-EE8E-4423-8034-0DD919D2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35572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рад презентовать свой проект - онлайн магазин на </a:t>
            </a:r>
            <a:r>
              <a:rPr lang="en-US" dirty="0"/>
              <a:t>Flask.</a:t>
            </a:r>
            <a:endParaRPr lang="ru-RU" dirty="0"/>
          </a:p>
          <a:p>
            <a:pPr marL="0" indent="0">
              <a:buNone/>
            </a:pPr>
            <a:r>
              <a:rPr lang="ru-RU" sz="2400" dirty="0"/>
              <a:t>В мире, где электронная коммерция становится все более важной и распространенной, создание эффективного и удобного онлайн магазина - это необходимость. Я считаю, что наш проект предлагает решение, которое сочетает в себе простоту, функциональность и стильный дизайн.</a:t>
            </a:r>
          </a:p>
        </p:txBody>
      </p:sp>
    </p:spTree>
    <p:extLst>
      <p:ext uri="{BB962C8B-B14F-4D97-AF65-F5344CB8AC3E}">
        <p14:creationId xmlns:p14="http://schemas.microsoft.com/office/powerpoint/2010/main" val="31209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80FCD-74FF-4686-A31F-A372B3F6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450792"/>
            <a:ext cx="9144000" cy="1344168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  <a:cs typeface="Aharoni" panose="02010803020104030203" pitchFamily="2" charset="-79"/>
              </a:rPr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AADB8-1DE7-4C5F-85DB-5F74E9FF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48564"/>
            <a:ext cx="3929995" cy="3750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Проект представляет собой современный онлайн магазин в стиле минимализма, разработанный с использованием </a:t>
            </a:r>
            <a:r>
              <a:rPr lang="ru-RU" sz="2000" dirty="0" err="1"/>
              <a:t>Flask</a:t>
            </a:r>
            <a:r>
              <a:rPr lang="ru-RU" sz="2000" dirty="0"/>
              <a:t> - фреймворка для языка программирования </a:t>
            </a:r>
            <a:r>
              <a:rPr lang="ru-RU" sz="2000" dirty="0" err="1"/>
              <a:t>Python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Магазин позволяет пользователям просматривать ассортимент товаров, добавлять их в корзину, оформлять заказы и многое другое.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3073D7-8E3F-498B-AC30-90C1F4FD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899" y="2693654"/>
            <a:ext cx="5738070" cy="3060304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6534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8AADB8-1DE7-4C5F-85DB-5F74E9FF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365" y="2383900"/>
            <a:ext cx="3811604" cy="3750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Есть интуитивно понятная корзина магазина с нужными для потребителя функциями, типа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ru-RU" sz="2800" dirty="0"/>
              <a:t>Удалить товар, оформить заказ или продолжить покупки.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3073D7-8E3F-498B-AC30-90C1F4FD1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031" y="2415359"/>
            <a:ext cx="6120826" cy="2325159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BA999B6-9FA6-4997-9EB3-4A0E1198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4" y="1039732"/>
            <a:ext cx="9144000" cy="1344168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  <a:cs typeface="Aharoni" panose="02010803020104030203" pitchFamily="2" charset="-79"/>
              </a:rPr>
              <a:t>Корзина магазина</a:t>
            </a:r>
          </a:p>
        </p:txBody>
      </p:sp>
    </p:spTree>
    <p:extLst>
      <p:ext uri="{BB962C8B-B14F-4D97-AF65-F5344CB8AC3E}">
        <p14:creationId xmlns:p14="http://schemas.microsoft.com/office/powerpoint/2010/main" val="97384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80FCD-74FF-4686-A31F-A372B3F6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01061"/>
            <a:ext cx="9144000" cy="1344168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  <a:cs typeface="Aharoni" panose="02010803020104030203" pitchFamily="2" charset="-79"/>
              </a:rPr>
              <a:t>Добавление товаров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AADB8-1DE7-4C5F-85DB-5F74E9FF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403" y="2376005"/>
            <a:ext cx="3811604" cy="2105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Можно очень легко добавить товар. Нужно всего лишь ввести его название, цену, а также описание.</a:t>
            </a:r>
          </a:p>
          <a:p>
            <a:pPr marL="0" indent="0">
              <a:buNone/>
            </a:pPr>
            <a:r>
              <a:rPr lang="ru-RU" sz="2000" dirty="0"/>
              <a:t>Описание разделяется на строки, например</a:t>
            </a:r>
            <a:r>
              <a:rPr lang="en-US" sz="2000" dirty="0"/>
              <a:t>: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3073D7-8E3F-498B-AC30-90C1F4FD1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008" y="2644452"/>
            <a:ext cx="5835294" cy="2825169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</a:effec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2E770D2-7381-4AD4-B221-9FCD0549752B}"/>
              </a:ext>
            </a:extLst>
          </p:cNvPr>
          <p:cNvSpPr txBox="1">
            <a:spLocks/>
          </p:cNvSpPr>
          <p:nvPr/>
        </p:nvSpPr>
        <p:spPr>
          <a:xfrm>
            <a:off x="1401403" y="4354213"/>
            <a:ext cx="3811604" cy="1669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venir Next LT Pro" panose="020B0504020202020204" pitchFamily="34" charset="0"/>
              <a:buNone/>
            </a:pPr>
            <a:r>
              <a:rPr lang="ru-RU" sz="2000" dirty="0"/>
              <a:t>Крутой товар</a:t>
            </a:r>
          </a:p>
          <a:p>
            <a:pPr marL="0" indent="0" algn="ctr">
              <a:buFont typeface="Avenir Next LT Pro" panose="020B0504020202020204" pitchFamily="34" charset="0"/>
              <a:buNone/>
            </a:pPr>
            <a:r>
              <a:rPr lang="ru-RU" sz="2000" dirty="0"/>
              <a:t>Однако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ru-RU" sz="2000" b="1" dirty="0"/>
              <a:t>Будет написано как</a:t>
            </a:r>
            <a:r>
              <a:rPr lang="en-US" sz="2000" b="1" dirty="0"/>
              <a:t>:</a:t>
            </a:r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ru-RU" sz="2000" dirty="0"/>
              <a:t>Крутой </a:t>
            </a:r>
            <a:r>
              <a:rPr lang="ru-RU" sz="2000" dirty="0" err="1"/>
              <a:t>товар_+_Однако</a:t>
            </a:r>
            <a:endParaRPr lang="ru-RU" sz="2000" dirty="0"/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ru-RU" sz="2000" b="1" i="1" dirty="0"/>
              <a:t>(_) - пробел</a:t>
            </a:r>
          </a:p>
        </p:txBody>
      </p:sp>
    </p:spTree>
    <p:extLst>
      <p:ext uri="{BB962C8B-B14F-4D97-AF65-F5344CB8AC3E}">
        <p14:creationId xmlns:p14="http://schemas.microsoft.com/office/powerpoint/2010/main" val="251127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6F7B23-30FA-491B-8166-AFDFB776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981009"/>
            <a:ext cx="9144000" cy="1344168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Есть страница для изменения или удаления товаров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6640D1-B156-40E4-9B17-B0341A6E9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768" y="2476178"/>
            <a:ext cx="6190269" cy="3480584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86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428E19A-B73C-4DF4-99CF-D15A504D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792" y="1016912"/>
            <a:ext cx="9144000" cy="2412088"/>
          </a:xfrm>
        </p:spPr>
        <p:txBody>
          <a:bodyPr>
            <a:normAutofit/>
          </a:bodyPr>
          <a:lstStyle/>
          <a:p>
            <a:pPr algn="l"/>
            <a:r>
              <a:rPr lang="ru-RU" sz="4400" b="1" dirty="0">
                <a:latin typeface="Bahnschrift SemiBold" panose="020B0502040204020203" pitchFamily="34" charset="0"/>
              </a:rPr>
              <a:t>Технологии, используемые в проекте</a:t>
            </a:r>
            <a:br>
              <a:rPr lang="ru-RU" dirty="0"/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763430A-0E34-437D-AD03-D90237BF5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92" y="3049146"/>
            <a:ext cx="9144000" cy="2235918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err="1"/>
              <a:t>Flask</a:t>
            </a:r>
            <a:r>
              <a:rPr lang="ru-RU" sz="2000" dirty="0"/>
              <a:t>: фреймворк для разработки веб-приложений на языке </a:t>
            </a:r>
            <a:r>
              <a:rPr lang="ru-RU" sz="2000" dirty="0" err="1"/>
              <a:t>Python</a:t>
            </a:r>
            <a:r>
              <a:rPr lang="ru-RU" sz="2000" dirty="0"/>
              <a:t>.</a:t>
            </a:r>
          </a:p>
          <a:p>
            <a:pPr algn="l"/>
            <a:r>
              <a:rPr lang="ru-RU" sz="2000" b="1" dirty="0" err="1"/>
              <a:t>SQLAlchemy</a:t>
            </a:r>
            <a:r>
              <a:rPr lang="ru-RU" sz="2000" dirty="0"/>
              <a:t>: инструмент для работы с базами данных в </a:t>
            </a:r>
            <a:r>
              <a:rPr lang="ru-RU" sz="2000" dirty="0" err="1"/>
              <a:t>Python</a:t>
            </a:r>
            <a:r>
              <a:rPr lang="ru-RU" sz="2000" dirty="0"/>
              <a:t>.</a:t>
            </a:r>
          </a:p>
          <a:p>
            <a:pPr algn="l"/>
            <a:r>
              <a:rPr lang="ru-RU" sz="2000" b="1" dirty="0" err="1"/>
              <a:t>Bootstrap</a:t>
            </a:r>
            <a:r>
              <a:rPr lang="ru-RU" sz="2000" dirty="0"/>
              <a:t>: фреймворк для создания стильных и адаптивных веб-интерфейсов.</a:t>
            </a:r>
          </a:p>
          <a:p>
            <a:pPr algn="l"/>
            <a:r>
              <a:rPr lang="ru-RU" sz="2000" b="1" dirty="0"/>
              <a:t>HTML/CSS</a:t>
            </a:r>
            <a:r>
              <a:rPr lang="ru-RU" sz="2000" dirty="0"/>
              <a:t>: основные языки разметки, стилей и программирования веб-страниц.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24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49997-5C97-4B20-B307-AAA81D8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E4A93-E449-48D2-95CD-98879CB2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/>
              <a:t>роект </a:t>
            </a:r>
            <a:r>
              <a:rPr lang="ru-RU" dirty="0"/>
              <a:t>представляет собой простое, но эффективное решение для создания онлайн магазина с минимальными затратами времени и ресурсов. Я считаю, что он придется по вкусу как пользователям, так и владельцам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27869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DB6A1C5-1D12-4DA3-86C1-121479E9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450089"/>
          </a:xfrm>
        </p:spPr>
        <p:txBody>
          <a:bodyPr/>
          <a:lstStyle/>
          <a:p>
            <a:pPr algn="ctr"/>
            <a:r>
              <a:rPr lang="ru-RU" dirty="0">
                <a:latin typeface="Bahnschrift SemiBold" panose="020B0502040204020203" pitchFamily="34" charset="0"/>
              </a:rPr>
              <a:t>Спасибо за внимание!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1A110A81-BA12-4182-B006-E6EBE3F2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6572"/>
            <a:ext cx="9144000" cy="152704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14460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269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Bahnschrift SemiBold</vt:lpstr>
      <vt:lpstr>PrismaticVTI</vt:lpstr>
      <vt:lpstr>Онлайн магазин на Flask </vt:lpstr>
      <vt:lpstr>Введение</vt:lpstr>
      <vt:lpstr>Описание проекта</vt:lpstr>
      <vt:lpstr>Корзина магазина</vt:lpstr>
      <vt:lpstr>Добавление товаров</vt:lpstr>
      <vt:lpstr>Есть страница для изменения или удаления товаров</vt:lpstr>
      <vt:lpstr>Технологии, используемые в проекте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магазин на Flask </dc:title>
  <dc:creator>Радик Чолпонбаев</dc:creator>
  <cp:lastModifiedBy>Радик Чолпонбаев</cp:lastModifiedBy>
  <cp:revision>3</cp:revision>
  <dcterms:created xsi:type="dcterms:W3CDTF">2024-04-30T11:15:31Z</dcterms:created>
  <dcterms:modified xsi:type="dcterms:W3CDTF">2024-04-30T11:59:58Z</dcterms:modified>
</cp:coreProperties>
</file>