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9" r:id="rId2"/>
  </p:sldMasterIdLst>
  <p:sldIdLst>
    <p:sldId id="256" r:id="rId3"/>
    <p:sldId id="262" r:id="rId4"/>
    <p:sldId id="257" r:id="rId5"/>
    <p:sldId id="258" r:id="rId6"/>
    <p:sldId id="260" r:id="rId7"/>
    <p:sldId id="261" r:id="rId8"/>
    <p:sldId id="263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5050"/>
    <a:srgbClr val="EF2D29"/>
    <a:srgbClr val="75D9C3"/>
    <a:srgbClr val="A0E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7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75D9C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8530-4F16-8746-30C246C4CABD}"/>
              </c:ext>
            </c:extLst>
          </c:dPt>
          <c:dPt>
            <c:idx val="1"/>
            <c:bubble3D val="0"/>
            <c:spPr>
              <a:solidFill>
                <a:srgbClr val="FF5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530-4F16-8746-30C246C4CABD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530-4F16-8746-30C246C4CABD}"/>
              </c:ext>
            </c:extLst>
          </c:dPt>
          <c:dLbls>
            <c:spPr>
              <a:solidFill>
                <a:srgbClr val="FFFFFF"/>
              </a:solidFill>
              <a:ln>
                <a:solidFill>
                  <a:srgbClr val="043A5B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Sheet1!$A$2:$A$4</c:f>
              <c:strCache>
                <c:ptCount val="3"/>
                <c:pt idx="0">
                  <c:v>Concerned</c:v>
                </c:pt>
                <c:pt idx="1">
                  <c:v>Ignoring</c:v>
                </c:pt>
                <c:pt idx="2">
                  <c:v>Undecided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0.57999999999999996</c:v>
                </c:pt>
                <c:pt idx="1">
                  <c:v>0.17</c:v>
                </c:pt>
                <c:pt idx="2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30-4F16-8746-30C246C4CA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lack-redir.net/link?url=https%3A%2F%2Fstories.freepik.com%2F" TargetMode="External"/><Relationship Id="rId4" Type="http://schemas.openxmlformats.org/officeDocument/2006/relationships/hyperlink" Target="https://slack-redir.net/link?url=https%3A%2F%2Fwww.freepik.com%2F" TargetMode="Externa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026168" y="0"/>
            <a:ext cx="7165785" cy="6329061"/>
          </a:xfrm>
          <a:custGeom>
            <a:avLst/>
            <a:gdLst/>
            <a:ahLst/>
            <a:cxnLst/>
            <a:rect l="l" t="t" r="r" b="b"/>
            <a:pathLst>
              <a:path w="176309" h="155722" extrusionOk="0">
                <a:moveTo>
                  <a:pt x="63247" y="0"/>
                </a:moveTo>
                <a:cubicBezTo>
                  <a:pt x="63247" y="0"/>
                  <a:pt x="80642" y="24848"/>
                  <a:pt x="37077" y="41672"/>
                </a:cubicBezTo>
                <a:cubicBezTo>
                  <a:pt x="1" y="55983"/>
                  <a:pt x="5335" y="88511"/>
                  <a:pt x="27957" y="97286"/>
                </a:cubicBezTo>
                <a:cubicBezTo>
                  <a:pt x="27849" y="97834"/>
                  <a:pt x="27742" y="98381"/>
                  <a:pt x="27659" y="98929"/>
                </a:cubicBezTo>
                <a:cubicBezTo>
                  <a:pt x="23670" y="124623"/>
                  <a:pt x="47626" y="125194"/>
                  <a:pt x="58960" y="130445"/>
                </a:cubicBezTo>
                <a:cubicBezTo>
                  <a:pt x="60782" y="131290"/>
                  <a:pt x="62425" y="132326"/>
                  <a:pt x="63997" y="133457"/>
                </a:cubicBezTo>
                <a:cubicBezTo>
                  <a:pt x="65985" y="140732"/>
                  <a:pt x="70795" y="147709"/>
                  <a:pt x="78010" y="151757"/>
                </a:cubicBezTo>
                <a:cubicBezTo>
                  <a:pt x="81701" y="153840"/>
                  <a:pt x="86071" y="154971"/>
                  <a:pt x="89976" y="155341"/>
                </a:cubicBezTo>
                <a:cubicBezTo>
                  <a:pt x="92794" y="155602"/>
                  <a:pt x="95482" y="155722"/>
                  <a:pt x="98053" y="155722"/>
                </a:cubicBezTo>
                <a:cubicBezTo>
                  <a:pt x="124611" y="155722"/>
                  <a:pt x="138682" y="142939"/>
                  <a:pt x="155020" y="141756"/>
                </a:cubicBezTo>
                <a:cubicBezTo>
                  <a:pt x="155811" y="141699"/>
                  <a:pt x="156608" y="141669"/>
                  <a:pt x="157412" y="141669"/>
                </a:cubicBezTo>
                <a:cubicBezTo>
                  <a:pt x="163153" y="141669"/>
                  <a:pt x="169259" y="143194"/>
                  <a:pt x="176308" y="147256"/>
                </a:cubicBezTo>
                <a:lnTo>
                  <a:pt x="176308" y="0"/>
                </a:lnTo>
                <a:close/>
              </a:path>
            </a:pathLst>
          </a:custGeom>
          <a:solidFill>
            <a:srgbClr val="A0EB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" name="Google Shape;10;p2"/>
          <p:cNvSpPr/>
          <p:nvPr/>
        </p:nvSpPr>
        <p:spPr>
          <a:xfrm rot="10800000">
            <a:off x="-14271" y="3131840"/>
            <a:ext cx="4366203" cy="3730161"/>
          </a:xfrm>
          <a:custGeom>
            <a:avLst/>
            <a:gdLst/>
            <a:ahLst/>
            <a:cxnLst/>
            <a:rect l="l" t="t" r="r" b="b"/>
            <a:pathLst>
              <a:path w="545094" h="465688" extrusionOk="0">
                <a:moveTo>
                  <a:pt x="207028" y="1"/>
                </a:moveTo>
                <a:cubicBezTo>
                  <a:pt x="207028" y="1"/>
                  <a:pt x="259058" y="74319"/>
                  <a:pt x="128756" y="124647"/>
                </a:cubicBezTo>
                <a:cubicBezTo>
                  <a:pt x="1" y="174354"/>
                  <a:pt x="42285" y="297550"/>
                  <a:pt x="138002" y="297550"/>
                </a:cubicBezTo>
                <a:cubicBezTo>
                  <a:pt x="146029" y="297550"/>
                  <a:pt x="154432" y="296683"/>
                  <a:pt x="163141" y="294834"/>
                </a:cubicBezTo>
                <a:cubicBezTo>
                  <a:pt x="173520" y="292632"/>
                  <a:pt x="182326" y="291602"/>
                  <a:pt x="189704" y="291602"/>
                </a:cubicBezTo>
                <a:cubicBezTo>
                  <a:pt x="225753" y="291602"/>
                  <a:pt x="227678" y="316202"/>
                  <a:pt x="212112" y="348817"/>
                </a:cubicBezTo>
                <a:cubicBezTo>
                  <a:pt x="196610" y="381274"/>
                  <a:pt x="212112" y="431899"/>
                  <a:pt x="251176" y="453854"/>
                </a:cubicBezTo>
                <a:cubicBezTo>
                  <a:pt x="262225" y="460057"/>
                  <a:pt x="275286" y="463462"/>
                  <a:pt x="286978" y="464546"/>
                </a:cubicBezTo>
                <a:cubicBezTo>
                  <a:pt x="295411" y="465329"/>
                  <a:pt x="303454" y="465688"/>
                  <a:pt x="311146" y="465688"/>
                </a:cubicBezTo>
                <a:cubicBezTo>
                  <a:pt x="390544" y="465688"/>
                  <a:pt x="432621" y="427483"/>
                  <a:pt x="481467" y="423934"/>
                </a:cubicBezTo>
                <a:cubicBezTo>
                  <a:pt x="483856" y="423759"/>
                  <a:pt x="486261" y="423668"/>
                  <a:pt x="488687" y="423668"/>
                </a:cubicBezTo>
                <a:cubicBezTo>
                  <a:pt x="505818" y="423668"/>
                  <a:pt x="524017" y="428226"/>
                  <a:pt x="545094" y="440376"/>
                </a:cubicBezTo>
                <a:lnTo>
                  <a:pt x="545094" y="1"/>
                </a:lnTo>
                <a:close/>
              </a:path>
            </a:pathLst>
          </a:custGeom>
          <a:solidFill>
            <a:srgbClr val="A0EB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956705" y="2248567"/>
            <a:ext cx="61124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8000">
                <a:solidFill>
                  <a:srgbClr val="053B5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8000">
                <a:solidFill>
                  <a:srgbClr val="053B5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8000">
                <a:solidFill>
                  <a:srgbClr val="053B5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8000">
                <a:solidFill>
                  <a:srgbClr val="053B5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8000">
                <a:solidFill>
                  <a:srgbClr val="053B5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8000">
                <a:solidFill>
                  <a:srgbClr val="053B5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8000">
                <a:solidFill>
                  <a:srgbClr val="053B5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8000">
                <a:solidFill>
                  <a:srgbClr val="053B5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8000">
                <a:solidFill>
                  <a:srgbClr val="053B5C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915752" y="4406300"/>
            <a:ext cx="5432800" cy="5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2133">
                <a:solidFill>
                  <a:srgbClr val="053B5C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2267">
                <a:solidFill>
                  <a:srgbClr val="053B5C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2267">
                <a:solidFill>
                  <a:srgbClr val="053B5C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2267">
                <a:solidFill>
                  <a:srgbClr val="053B5C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2267">
                <a:solidFill>
                  <a:srgbClr val="053B5C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2267">
                <a:solidFill>
                  <a:srgbClr val="053B5C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2267">
                <a:solidFill>
                  <a:srgbClr val="053B5C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2267">
                <a:solidFill>
                  <a:srgbClr val="053B5C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2267">
                <a:solidFill>
                  <a:srgbClr val="053B5C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80986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299A2C8-E444-4EB2-BB7E-2840C2C587E7}" type="slidenum">
              <a:rPr lang="en-US" smtClean="0"/>
              <a:t>‹#›</a:t>
            </a:fld>
            <a:endParaRPr lang="en-US"/>
          </a:p>
        </p:txBody>
      </p:sp>
      <p:grpSp>
        <p:nvGrpSpPr>
          <p:cNvPr id="58" name="Google Shape;58;p11"/>
          <p:cNvGrpSpPr/>
          <p:nvPr/>
        </p:nvGrpSpPr>
        <p:grpSpPr>
          <a:xfrm rot="9401449">
            <a:off x="1005860" y="92755"/>
            <a:ext cx="2029547" cy="1672261"/>
            <a:chOff x="698956" y="6526827"/>
            <a:chExt cx="1522132" cy="1254173"/>
          </a:xfrm>
        </p:grpSpPr>
        <p:grpSp>
          <p:nvGrpSpPr>
            <p:cNvPr id="59" name="Google Shape;59;p11"/>
            <p:cNvGrpSpPr/>
            <p:nvPr/>
          </p:nvGrpSpPr>
          <p:grpSpPr>
            <a:xfrm>
              <a:off x="970014" y="6599642"/>
              <a:ext cx="1251074" cy="1089966"/>
              <a:chOff x="2227541" y="6011760"/>
              <a:chExt cx="2864180" cy="2495343"/>
            </a:xfrm>
          </p:grpSpPr>
          <p:sp>
            <p:nvSpPr>
              <p:cNvPr id="60" name="Google Shape;60;p11"/>
              <p:cNvSpPr/>
              <p:nvPr/>
            </p:nvSpPr>
            <p:spPr>
              <a:xfrm rot="-1131582">
                <a:off x="2772277" y="6293752"/>
                <a:ext cx="2064072" cy="1922827"/>
              </a:xfrm>
              <a:custGeom>
                <a:avLst/>
                <a:gdLst/>
                <a:ahLst/>
                <a:cxnLst/>
                <a:rect l="l" t="t" r="r" b="b"/>
                <a:pathLst>
                  <a:path w="83428" h="77719" extrusionOk="0">
                    <a:moveTo>
                      <a:pt x="43744" y="1"/>
                    </a:moveTo>
                    <a:cubicBezTo>
                      <a:pt x="43607" y="1"/>
                      <a:pt x="43469" y="5"/>
                      <a:pt x="43328" y="15"/>
                    </a:cubicBezTo>
                    <a:cubicBezTo>
                      <a:pt x="39256" y="277"/>
                      <a:pt x="37779" y="4360"/>
                      <a:pt x="36839" y="7718"/>
                    </a:cubicBezTo>
                    <a:cubicBezTo>
                      <a:pt x="35589" y="12203"/>
                      <a:pt x="34968" y="18558"/>
                      <a:pt x="31040" y="18558"/>
                    </a:cubicBezTo>
                    <a:cubicBezTo>
                      <a:pt x="29952" y="18558"/>
                      <a:pt x="28611" y="18070"/>
                      <a:pt x="26933" y="16921"/>
                    </a:cubicBezTo>
                    <a:cubicBezTo>
                      <a:pt x="25614" y="16019"/>
                      <a:pt x="23908" y="14589"/>
                      <a:pt x="22178" y="14589"/>
                    </a:cubicBezTo>
                    <a:cubicBezTo>
                      <a:pt x="21830" y="14589"/>
                      <a:pt x="21481" y="14647"/>
                      <a:pt x="21134" y="14778"/>
                    </a:cubicBezTo>
                    <a:cubicBezTo>
                      <a:pt x="15276" y="16993"/>
                      <a:pt x="19075" y="24530"/>
                      <a:pt x="19753" y="28387"/>
                    </a:cubicBezTo>
                    <a:cubicBezTo>
                      <a:pt x="20166" y="30701"/>
                      <a:pt x="20096" y="34763"/>
                      <a:pt x="17456" y="34763"/>
                    </a:cubicBezTo>
                    <a:cubicBezTo>
                      <a:pt x="17054" y="34763"/>
                      <a:pt x="16592" y="34669"/>
                      <a:pt x="16062" y="34459"/>
                    </a:cubicBezTo>
                    <a:cubicBezTo>
                      <a:pt x="11365" y="32594"/>
                      <a:pt x="10296" y="26273"/>
                      <a:pt x="4770" y="26273"/>
                    </a:cubicBezTo>
                    <a:cubicBezTo>
                      <a:pt x="4512" y="26273"/>
                      <a:pt x="4244" y="26287"/>
                      <a:pt x="3966" y="26315"/>
                    </a:cubicBezTo>
                    <a:cubicBezTo>
                      <a:pt x="715" y="26649"/>
                      <a:pt x="1" y="29554"/>
                      <a:pt x="489" y="32328"/>
                    </a:cubicBezTo>
                    <a:cubicBezTo>
                      <a:pt x="1251" y="36555"/>
                      <a:pt x="3644" y="40222"/>
                      <a:pt x="5085" y="44211"/>
                    </a:cubicBezTo>
                    <a:cubicBezTo>
                      <a:pt x="6597" y="48390"/>
                      <a:pt x="7061" y="52997"/>
                      <a:pt x="6549" y="57403"/>
                    </a:cubicBezTo>
                    <a:cubicBezTo>
                      <a:pt x="6275" y="59784"/>
                      <a:pt x="4037" y="62999"/>
                      <a:pt x="4632" y="65380"/>
                    </a:cubicBezTo>
                    <a:cubicBezTo>
                      <a:pt x="5513" y="68856"/>
                      <a:pt x="12336" y="68321"/>
                      <a:pt x="15050" y="68797"/>
                    </a:cubicBezTo>
                    <a:cubicBezTo>
                      <a:pt x="18884" y="69476"/>
                      <a:pt x="22766" y="70095"/>
                      <a:pt x="26468" y="71345"/>
                    </a:cubicBezTo>
                    <a:cubicBezTo>
                      <a:pt x="30939" y="72847"/>
                      <a:pt x="38196" y="77718"/>
                      <a:pt x="44090" y="77718"/>
                    </a:cubicBezTo>
                    <a:cubicBezTo>
                      <a:pt x="46186" y="77718"/>
                      <a:pt x="48109" y="77102"/>
                      <a:pt x="49674" y="75500"/>
                    </a:cubicBezTo>
                    <a:cubicBezTo>
                      <a:pt x="51602" y="73524"/>
                      <a:pt x="50626" y="70488"/>
                      <a:pt x="49185" y="68559"/>
                    </a:cubicBezTo>
                    <a:cubicBezTo>
                      <a:pt x="47364" y="66130"/>
                      <a:pt x="44090" y="64594"/>
                      <a:pt x="42661" y="61856"/>
                    </a:cubicBezTo>
                    <a:cubicBezTo>
                      <a:pt x="41468" y="59570"/>
                      <a:pt x="43103" y="58980"/>
                      <a:pt x="45242" y="58980"/>
                    </a:cubicBezTo>
                    <a:cubicBezTo>
                      <a:pt x="47158" y="58980"/>
                      <a:pt x="49479" y="59453"/>
                      <a:pt x="50531" y="59605"/>
                    </a:cubicBezTo>
                    <a:cubicBezTo>
                      <a:pt x="52312" y="59861"/>
                      <a:pt x="54410" y="60234"/>
                      <a:pt x="56446" y="60234"/>
                    </a:cubicBezTo>
                    <a:cubicBezTo>
                      <a:pt x="59050" y="60234"/>
                      <a:pt x="61553" y="59624"/>
                      <a:pt x="63163" y="57379"/>
                    </a:cubicBezTo>
                    <a:cubicBezTo>
                      <a:pt x="66116" y="53271"/>
                      <a:pt x="61497" y="49068"/>
                      <a:pt x="58818" y="46354"/>
                    </a:cubicBezTo>
                    <a:cubicBezTo>
                      <a:pt x="55151" y="42627"/>
                      <a:pt x="56532" y="41246"/>
                      <a:pt x="59306" y="40817"/>
                    </a:cubicBezTo>
                    <a:cubicBezTo>
                      <a:pt x="60111" y="40689"/>
                      <a:pt x="61032" y="40643"/>
                      <a:pt x="61979" y="40643"/>
                    </a:cubicBezTo>
                    <a:cubicBezTo>
                      <a:pt x="63762" y="40643"/>
                      <a:pt x="65636" y="40807"/>
                      <a:pt x="66997" y="40901"/>
                    </a:cubicBezTo>
                    <a:cubicBezTo>
                      <a:pt x="68350" y="40991"/>
                      <a:pt x="70090" y="41137"/>
                      <a:pt x="71903" y="41137"/>
                    </a:cubicBezTo>
                    <a:cubicBezTo>
                      <a:pt x="76075" y="41137"/>
                      <a:pt x="80636" y="40364"/>
                      <a:pt x="81773" y="36364"/>
                    </a:cubicBezTo>
                    <a:cubicBezTo>
                      <a:pt x="83428" y="30578"/>
                      <a:pt x="75260" y="28090"/>
                      <a:pt x="71057" y="27816"/>
                    </a:cubicBezTo>
                    <a:cubicBezTo>
                      <a:pt x="69545" y="27720"/>
                      <a:pt x="66307" y="27518"/>
                      <a:pt x="65557" y="25863"/>
                    </a:cubicBezTo>
                    <a:cubicBezTo>
                      <a:pt x="64425" y="23339"/>
                      <a:pt x="68890" y="21386"/>
                      <a:pt x="70414" y="20291"/>
                    </a:cubicBezTo>
                    <a:cubicBezTo>
                      <a:pt x="73534" y="18029"/>
                      <a:pt x="75927" y="14493"/>
                      <a:pt x="76606" y="10659"/>
                    </a:cubicBezTo>
                    <a:cubicBezTo>
                      <a:pt x="77201" y="7313"/>
                      <a:pt x="75355" y="4337"/>
                      <a:pt x="72319" y="2920"/>
                    </a:cubicBezTo>
                    <a:cubicBezTo>
                      <a:pt x="71216" y="2408"/>
                      <a:pt x="70191" y="2186"/>
                      <a:pt x="69227" y="2186"/>
                    </a:cubicBezTo>
                    <a:cubicBezTo>
                      <a:pt x="63183" y="2186"/>
                      <a:pt x="59515" y="10924"/>
                      <a:pt x="53960" y="12135"/>
                    </a:cubicBezTo>
                    <a:cubicBezTo>
                      <a:pt x="53728" y="12186"/>
                      <a:pt x="53514" y="12210"/>
                      <a:pt x="53317" y="12210"/>
                    </a:cubicBezTo>
                    <a:cubicBezTo>
                      <a:pt x="50797" y="12210"/>
                      <a:pt x="50946" y="8282"/>
                      <a:pt x="50317" y="6206"/>
                    </a:cubicBezTo>
                    <a:cubicBezTo>
                      <a:pt x="49353" y="3076"/>
                      <a:pt x="47297" y="1"/>
                      <a:pt x="43744" y="1"/>
                    </a:cubicBezTo>
                    <a:close/>
                  </a:path>
                </a:pathLst>
              </a:custGeom>
              <a:solidFill>
                <a:srgbClr val="5AD1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61" name="Google Shape;61;p11"/>
              <p:cNvGrpSpPr/>
              <p:nvPr/>
            </p:nvGrpSpPr>
            <p:grpSpPr>
              <a:xfrm>
                <a:off x="2227541" y="6635267"/>
                <a:ext cx="2250382" cy="1871835"/>
                <a:chOff x="2227541" y="6635267"/>
                <a:chExt cx="2250382" cy="1871835"/>
              </a:xfrm>
            </p:grpSpPr>
            <p:sp>
              <p:nvSpPr>
                <p:cNvPr id="62" name="Google Shape;62;p11"/>
                <p:cNvSpPr/>
                <p:nvPr/>
              </p:nvSpPr>
              <p:spPr>
                <a:xfrm rot="-1131582">
                  <a:off x="2389104" y="6911337"/>
                  <a:ext cx="1927256" cy="13196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898" h="53341" extrusionOk="0">
                      <a:moveTo>
                        <a:pt x="77657" y="0"/>
                      </a:moveTo>
                      <a:cubicBezTo>
                        <a:pt x="77524" y="0"/>
                        <a:pt x="77309" y="98"/>
                        <a:pt x="77038" y="330"/>
                      </a:cubicBezTo>
                      <a:cubicBezTo>
                        <a:pt x="77038" y="330"/>
                        <a:pt x="75681" y="1521"/>
                        <a:pt x="73430" y="3497"/>
                      </a:cubicBezTo>
                      <a:cubicBezTo>
                        <a:pt x="72299" y="4486"/>
                        <a:pt x="70954" y="5664"/>
                        <a:pt x="69430" y="6998"/>
                      </a:cubicBezTo>
                      <a:cubicBezTo>
                        <a:pt x="68668" y="7665"/>
                        <a:pt x="67870" y="8367"/>
                        <a:pt x="67037" y="9093"/>
                      </a:cubicBezTo>
                      <a:cubicBezTo>
                        <a:pt x="66203" y="9820"/>
                        <a:pt x="65334" y="10594"/>
                        <a:pt x="64441" y="11391"/>
                      </a:cubicBezTo>
                      <a:cubicBezTo>
                        <a:pt x="63548" y="12177"/>
                        <a:pt x="62631" y="12999"/>
                        <a:pt x="61691" y="13832"/>
                      </a:cubicBezTo>
                      <a:cubicBezTo>
                        <a:pt x="61453" y="14034"/>
                        <a:pt x="61215" y="14249"/>
                        <a:pt x="60976" y="14463"/>
                      </a:cubicBezTo>
                      <a:cubicBezTo>
                        <a:pt x="60750" y="14677"/>
                        <a:pt x="60512" y="14892"/>
                        <a:pt x="60274" y="15106"/>
                      </a:cubicBezTo>
                      <a:cubicBezTo>
                        <a:pt x="59798" y="15535"/>
                        <a:pt x="59321" y="15975"/>
                        <a:pt x="58845" y="16416"/>
                      </a:cubicBezTo>
                      <a:cubicBezTo>
                        <a:pt x="57881" y="17297"/>
                        <a:pt x="56916" y="18190"/>
                        <a:pt x="55940" y="19083"/>
                      </a:cubicBezTo>
                      <a:lnTo>
                        <a:pt x="55571" y="19416"/>
                      </a:lnTo>
                      <a:lnTo>
                        <a:pt x="55214" y="19773"/>
                      </a:lnTo>
                      <a:cubicBezTo>
                        <a:pt x="54976" y="20011"/>
                        <a:pt x="54738" y="20250"/>
                        <a:pt x="54499" y="20488"/>
                      </a:cubicBezTo>
                      <a:cubicBezTo>
                        <a:pt x="54035" y="20964"/>
                        <a:pt x="53571" y="21440"/>
                        <a:pt x="53106" y="21916"/>
                      </a:cubicBezTo>
                      <a:cubicBezTo>
                        <a:pt x="51261" y="23845"/>
                        <a:pt x="49463" y="25798"/>
                        <a:pt x="47725" y="27691"/>
                      </a:cubicBezTo>
                      <a:cubicBezTo>
                        <a:pt x="45975" y="29572"/>
                        <a:pt x="44284" y="31370"/>
                        <a:pt x="42653" y="33025"/>
                      </a:cubicBezTo>
                      <a:cubicBezTo>
                        <a:pt x="41033" y="34668"/>
                        <a:pt x="39259" y="36406"/>
                        <a:pt x="37342" y="38085"/>
                      </a:cubicBezTo>
                      <a:cubicBezTo>
                        <a:pt x="36378" y="38918"/>
                        <a:pt x="35390" y="39752"/>
                        <a:pt x="34354" y="40538"/>
                      </a:cubicBezTo>
                      <a:cubicBezTo>
                        <a:pt x="33318" y="41335"/>
                        <a:pt x="32247" y="42109"/>
                        <a:pt x="31151" y="42824"/>
                      </a:cubicBezTo>
                      <a:cubicBezTo>
                        <a:pt x="30044" y="43550"/>
                        <a:pt x="28913" y="44205"/>
                        <a:pt x="27746" y="44812"/>
                      </a:cubicBezTo>
                      <a:cubicBezTo>
                        <a:pt x="27460" y="44967"/>
                        <a:pt x="27175" y="45122"/>
                        <a:pt x="26877" y="45253"/>
                      </a:cubicBezTo>
                      <a:cubicBezTo>
                        <a:pt x="26579" y="45395"/>
                        <a:pt x="26293" y="45538"/>
                        <a:pt x="25996" y="45669"/>
                      </a:cubicBezTo>
                      <a:cubicBezTo>
                        <a:pt x="25401" y="45919"/>
                        <a:pt x="24793" y="46146"/>
                        <a:pt x="24186" y="46384"/>
                      </a:cubicBezTo>
                      <a:cubicBezTo>
                        <a:pt x="23888" y="46503"/>
                        <a:pt x="23591" y="46622"/>
                        <a:pt x="23293" y="46741"/>
                      </a:cubicBezTo>
                      <a:cubicBezTo>
                        <a:pt x="23138" y="46800"/>
                        <a:pt x="22995" y="46860"/>
                        <a:pt x="22853" y="46919"/>
                      </a:cubicBezTo>
                      <a:cubicBezTo>
                        <a:pt x="22698" y="46967"/>
                        <a:pt x="22543" y="47027"/>
                        <a:pt x="22400" y="47074"/>
                      </a:cubicBezTo>
                      <a:cubicBezTo>
                        <a:pt x="21793" y="47289"/>
                        <a:pt x="21198" y="47491"/>
                        <a:pt x="20602" y="47693"/>
                      </a:cubicBezTo>
                      <a:cubicBezTo>
                        <a:pt x="20317" y="47801"/>
                        <a:pt x="20019" y="47908"/>
                        <a:pt x="19721" y="48003"/>
                      </a:cubicBezTo>
                      <a:cubicBezTo>
                        <a:pt x="19435" y="48098"/>
                        <a:pt x="19138" y="48182"/>
                        <a:pt x="18852" y="48277"/>
                      </a:cubicBezTo>
                      <a:cubicBezTo>
                        <a:pt x="18257" y="48455"/>
                        <a:pt x="17685" y="48634"/>
                        <a:pt x="17114" y="48813"/>
                      </a:cubicBezTo>
                      <a:cubicBezTo>
                        <a:pt x="12566" y="50170"/>
                        <a:pt x="8470" y="51087"/>
                        <a:pt x="5553" y="51753"/>
                      </a:cubicBezTo>
                      <a:cubicBezTo>
                        <a:pt x="4100" y="52075"/>
                        <a:pt x="2922" y="52337"/>
                        <a:pt x="2112" y="52503"/>
                      </a:cubicBezTo>
                      <a:cubicBezTo>
                        <a:pt x="1314" y="52682"/>
                        <a:pt x="874" y="52777"/>
                        <a:pt x="874" y="52777"/>
                      </a:cubicBezTo>
                      <a:cubicBezTo>
                        <a:pt x="47" y="52974"/>
                        <a:pt x="1" y="53340"/>
                        <a:pt x="641" y="53340"/>
                      </a:cubicBezTo>
                      <a:cubicBezTo>
                        <a:pt x="739" y="53340"/>
                        <a:pt x="852" y="53332"/>
                        <a:pt x="981" y="53313"/>
                      </a:cubicBezTo>
                      <a:cubicBezTo>
                        <a:pt x="981" y="53313"/>
                        <a:pt x="1421" y="53218"/>
                        <a:pt x="2231" y="53063"/>
                      </a:cubicBezTo>
                      <a:cubicBezTo>
                        <a:pt x="3041" y="52896"/>
                        <a:pt x="4219" y="52658"/>
                        <a:pt x="5684" y="52361"/>
                      </a:cubicBezTo>
                      <a:cubicBezTo>
                        <a:pt x="8625" y="51741"/>
                        <a:pt x="12732" y="50884"/>
                        <a:pt x="17340" y="49575"/>
                      </a:cubicBezTo>
                      <a:cubicBezTo>
                        <a:pt x="17911" y="49408"/>
                        <a:pt x="18495" y="49241"/>
                        <a:pt x="19090" y="49063"/>
                      </a:cubicBezTo>
                      <a:cubicBezTo>
                        <a:pt x="19388" y="48979"/>
                        <a:pt x="19686" y="48884"/>
                        <a:pt x="19983" y="48801"/>
                      </a:cubicBezTo>
                      <a:cubicBezTo>
                        <a:pt x="20281" y="48705"/>
                        <a:pt x="20578" y="48598"/>
                        <a:pt x="20876" y="48503"/>
                      </a:cubicBezTo>
                      <a:cubicBezTo>
                        <a:pt x="21471" y="48301"/>
                        <a:pt x="22079" y="48098"/>
                        <a:pt x="22686" y="47896"/>
                      </a:cubicBezTo>
                      <a:cubicBezTo>
                        <a:pt x="22841" y="47848"/>
                        <a:pt x="22995" y="47789"/>
                        <a:pt x="23150" y="47741"/>
                      </a:cubicBezTo>
                      <a:cubicBezTo>
                        <a:pt x="23293" y="47681"/>
                        <a:pt x="23448" y="47622"/>
                        <a:pt x="23603" y="47562"/>
                      </a:cubicBezTo>
                      <a:cubicBezTo>
                        <a:pt x="23900" y="47455"/>
                        <a:pt x="24210" y="47336"/>
                        <a:pt x="24519" y="47217"/>
                      </a:cubicBezTo>
                      <a:cubicBezTo>
                        <a:pt x="25127" y="46979"/>
                        <a:pt x="25746" y="46753"/>
                        <a:pt x="26365" y="46515"/>
                      </a:cubicBezTo>
                      <a:cubicBezTo>
                        <a:pt x="26663" y="46372"/>
                        <a:pt x="26972" y="46229"/>
                        <a:pt x="27270" y="46086"/>
                      </a:cubicBezTo>
                      <a:cubicBezTo>
                        <a:pt x="27579" y="45955"/>
                        <a:pt x="27877" y="45800"/>
                        <a:pt x="28175" y="45646"/>
                      </a:cubicBezTo>
                      <a:cubicBezTo>
                        <a:pt x="29365" y="45038"/>
                        <a:pt x="30544" y="44372"/>
                        <a:pt x="31675" y="43645"/>
                      </a:cubicBezTo>
                      <a:cubicBezTo>
                        <a:pt x="32806" y="42919"/>
                        <a:pt x="33902" y="42145"/>
                        <a:pt x="34961" y="41347"/>
                      </a:cubicBezTo>
                      <a:cubicBezTo>
                        <a:pt x="36021" y="40538"/>
                        <a:pt x="37033" y="39704"/>
                        <a:pt x="38021" y="38859"/>
                      </a:cubicBezTo>
                      <a:cubicBezTo>
                        <a:pt x="39974" y="37168"/>
                        <a:pt x="41772" y="35430"/>
                        <a:pt x="43415" y="33763"/>
                      </a:cubicBezTo>
                      <a:cubicBezTo>
                        <a:pt x="45046" y="32108"/>
                        <a:pt x="46748" y="30286"/>
                        <a:pt x="48475" y="28381"/>
                      </a:cubicBezTo>
                      <a:cubicBezTo>
                        <a:pt x="50213" y="26488"/>
                        <a:pt x="51999" y="24524"/>
                        <a:pt x="53809" y="22595"/>
                      </a:cubicBezTo>
                      <a:cubicBezTo>
                        <a:pt x="54273" y="22107"/>
                        <a:pt x="54726" y="21631"/>
                        <a:pt x="55190" y="21154"/>
                      </a:cubicBezTo>
                      <a:cubicBezTo>
                        <a:pt x="55416" y="20916"/>
                        <a:pt x="55642" y="20678"/>
                        <a:pt x="55881" y="20452"/>
                      </a:cubicBezTo>
                      <a:lnTo>
                        <a:pt x="56226" y="20095"/>
                      </a:lnTo>
                      <a:lnTo>
                        <a:pt x="56583" y="19761"/>
                      </a:lnTo>
                      <a:cubicBezTo>
                        <a:pt x="57547" y="18857"/>
                        <a:pt x="58512" y="17952"/>
                        <a:pt x="59452" y="17071"/>
                      </a:cubicBezTo>
                      <a:cubicBezTo>
                        <a:pt x="59929" y="16618"/>
                        <a:pt x="60393" y="16178"/>
                        <a:pt x="60869" y="15749"/>
                      </a:cubicBezTo>
                      <a:cubicBezTo>
                        <a:pt x="61095" y="15523"/>
                        <a:pt x="61334" y="15308"/>
                        <a:pt x="61560" y="15094"/>
                      </a:cubicBezTo>
                      <a:cubicBezTo>
                        <a:pt x="61798" y="14880"/>
                        <a:pt x="62024" y="14666"/>
                        <a:pt x="62262" y="14451"/>
                      </a:cubicBezTo>
                      <a:cubicBezTo>
                        <a:pt x="63191" y="13606"/>
                        <a:pt x="64096" y="12784"/>
                        <a:pt x="64977" y="11987"/>
                      </a:cubicBezTo>
                      <a:cubicBezTo>
                        <a:pt x="72049" y="5581"/>
                        <a:pt x="77407" y="735"/>
                        <a:pt x="77407" y="735"/>
                      </a:cubicBezTo>
                      <a:cubicBezTo>
                        <a:pt x="77868" y="321"/>
                        <a:pt x="77898" y="0"/>
                        <a:pt x="77657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3" name="Google Shape;63;p11"/>
                <p:cNvSpPr/>
                <p:nvPr/>
              </p:nvSpPr>
              <p:spPr>
                <a:xfrm rot="-1131582">
                  <a:off x="3441562" y="7628158"/>
                  <a:ext cx="485043" cy="66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05" h="2670" extrusionOk="0">
                      <a:moveTo>
                        <a:pt x="13901" y="0"/>
                      </a:moveTo>
                      <a:cubicBezTo>
                        <a:pt x="13437" y="0"/>
                        <a:pt x="12960" y="12"/>
                        <a:pt x="12472" y="24"/>
                      </a:cubicBezTo>
                      <a:cubicBezTo>
                        <a:pt x="12234" y="24"/>
                        <a:pt x="11996" y="36"/>
                        <a:pt x="11758" y="36"/>
                      </a:cubicBezTo>
                      <a:cubicBezTo>
                        <a:pt x="11639" y="48"/>
                        <a:pt x="11520" y="48"/>
                        <a:pt x="11401" y="48"/>
                      </a:cubicBezTo>
                      <a:cubicBezTo>
                        <a:pt x="11282" y="60"/>
                        <a:pt x="11163" y="72"/>
                        <a:pt x="11044" y="72"/>
                      </a:cubicBezTo>
                      <a:cubicBezTo>
                        <a:pt x="10579" y="107"/>
                        <a:pt x="10127" y="143"/>
                        <a:pt x="9710" y="179"/>
                      </a:cubicBezTo>
                      <a:cubicBezTo>
                        <a:pt x="9472" y="203"/>
                        <a:pt x="9222" y="226"/>
                        <a:pt x="8972" y="250"/>
                      </a:cubicBezTo>
                      <a:cubicBezTo>
                        <a:pt x="8722" y="286"/>
                        <a:pt x="8460" y="322"/>
                        <a:pt x="8198" y="357"/>
                      </a:cubicBezTo>
                      <a:cubicBezTo>
                        <a:pt x="7674" y="429"/>
                        <a:pt x="7138" y="500"/>
                        <a:pt x="6602" y="584"/>
                      </a:cubicBezTo>
                      <a:cubicBezTo>
                        <a:pt x="6067" y="679"/>
                        <a:pt x="5519" y="786"/>
                        <a:pt x="4995" y="881"/>
                      </a:cubicBezTo>
                      <a:cubicBezTo>
                        <a:pt x="4733" y="941"/>
                        <a:pt x="4471" y="988"/>
                        <a:pt x="4221" y="1036"/>
                      </a:cubicBezTo>
                      <a:cubicBezTo>
                        <a:pt x="3971" y="1096"/>
                        <a:pt x="3733" y="1155"/>
                        <a:pt x="3495" y="1215"/>
                      </a:cubicBezTo>
                      <a:cubicBezTo>
                        <a:pt x="3019" y="1334"/>
                        <a:pt x="2566" y="1441"/>
                        <a:pt x="2161" y="1536"/>
                      </a:cubicBezTo>
                      <a:cubicBezTo>
                        <a:pt x="1769" y="1655"/>
                        <a:pt x="1411" y="1762"/>
                        <a:pt x="1114" y="1846"/>
                      </a:cubicBezTo>
                      <a:cubicBezTo>
                        <a:pt x="530" y="2024"/>
                        <a:pt x="173" y="2131"/>
                        <a:pt x="173" y="2131"/>
                      </a:cubicBezTo>
                      <a:cubicBezTo>
                        <a:pt x="1" y="2200"/>
                        <a:pt x="117" y="2669"/>
                        <a:pt x="307" y="2669"/>
                      </a:cubicBezTo>
                      <a:cubicBezTo>
                        <a:pt x="314" y="2669"/>
                        <a:pt x="321" y="2668"/>
                        <a:pt x="328" y="2667"/>
                      </a:cubicBezTo>
                      <a:cubicBezTo>
                        <a:pt x="328" y="2667"/>
                        <a:pt x="685" y="2584"/>
                        <a:pt x="1280" y="2453"/>
                      </a:cubicBezTo>
                      <a:cubicBezTo>
                        <a:pt x="1578" y="2393"/>
                        <a:pt x="1923" y="2310"/>
                        <a:pt x="2328" y="2227"/>
                      </a:cubicBezTo>
                      <a:cubicBezTo>
                        <a:pt x="2733" y="2155"/>
                        <a:pt x="3173" y="2084"/>
                        <a:pt x="3650" y="2000"/>
                      </a:cubicBezTo>
                      <a:cubicBezTo>
                        <a:pt x="3888" y="1953"/>
                        <a:pt x="4126" y="1917"/>
                        <a:pt x="4376" y="1870"/>
                      </a:cubicBezTo>
                      <a:cubicBezTo>
                        <a:pt x="4626" y="1834"/>
                        <a:pt x="4888" y="1798"/>
                        <a:pt x="5150" y="1762"/>
                      </a:cubicBezTo>
                      <a:cubicBezTo>
                        <a:pt x="5674" y="1691"/>
                        <a:pt x="6210" y="1619"/>
                        <a:pt x="6733" y="1548"/>
                      </a:cubicBezTo>
                      <a:cubicBezTo>
                        <a:pt x="7269" y="1489"/>
                        <a:pt x="7805" y="1429"/>
                        <a:pt x="8317" y="1381"/>
                      </a:cubicBezTo>
                      <a:cubicBezTo>
                        <a:pt x="8579" y="1346"/>
                        <a:pt x="8829" y="1322"/>
                        <a:pt x="9079" y="1298"/>
                      </a:cubicBezTo>
                      <a:cubicBezTo>
                        <a:pt x="9329" y="1274"/>
                        <a:pt x="9567" y="1250"/>
                        <a:pt x="9805" y="1239"/>
                      </a:cubicBezTo>
                      <a:cubicBezTo>
                        <a:pt x="10222" y="1191"/>
                        <a:pt x="10663" y="1155"/>
                        <a:pt x="11127" y="1108"/>
                      </a:cubicBezTo>
                      <a:cubicBezTo>
                        <a:pt x="11234" y="1096"/>
                        <a:pt x="11353" y="1084"/>
                        <a:pt x="11460" y="1072"/>
                      </a:cubicBezTo>
                      <a:cubicBezTo>
                        <a:pt x="11579" y="1072"/>
                        <a:pt x="11698" y="1060"/>
                        <a:pt x="11817" y="1060"/>
                      </a:cubicBezTo>
                      <a:cubicBezTo>
                        <a:pt x="12056" y="1036"/>
                        <a:pt x="12282" y="1024"/>
                        <a:pt x="12520" y="1012"/>
                      </a:cubicBezTo>
                      <a:cubicBezTo>
                        <a:pt x="12996" y="977"/>
                        <a:pt x="13460" y="941"/>
                        <a:pt x="13925" y="917"/>
                      </a:cubicBezTo>
                      <a:cubicBezTo>
                        <a:pt x="14389" y="893"/>
                        <a:pt x="14842" y="881"/>
                        <a:pt x="15258" y="869"/>
                      </a:cubicBezTo>
                      <a:cubicBezTo>
                        <a:pt x="15830" y="838"/>
                        <a:pt x="16354" y="838"/>
                        <a:pt x="16802" y="838"/>
                      </a:cubicBezTo>
                      <a:lnTo>
                        <a:pt x="16802" y="838"/>
                      </a:lnTo>
                      <a:cubicBezTo>
                        <a:pt x="17026" y="838"/>
                        <a:pt x="17231" y="838"/>
                        <a:pt x="17413" y="834"/>
                      </a:cubicBezTo>
                      <a:cubicBezTo>
                        <a:pt x="17866" y="834"/>
                        <a:pt x="18189" y="834"/>
                        <a:pt x="18314" y="827"/>
                      </a:cubicBezTo>
                      <a:lnTo>
                        <a:pt x="18314" y="827"/>
                      </a:lnTo>
                      <a:cubicBezTo>
                        <a:pt x="18323" y="833"/>
                        <a:pt x="18333" y="839"/>
                        <a:pt x="18342" y="846"/>
                      </a:cubicBezTo>
                      <a:cubicBezTo>
                        <a:pt x="18378" y="858"/>
                        <a:pt x="18413" y="869"/>
                        <a:pt x="18449" y="881"/>
                      </a:cubicBezTo>
                      <a:cubicBezTo>
                        <a:pt x="18509" y="905"/>
                        <a:pt x="18556" y="917"/>
                        <a:pt x="18616" y="929"/>
                      </a:cubicBezTo>
                      <a:cubicBezTo>
                        <a:pt x="18711" y="953"/>
                        <a:pt x="18794" y="977"/>
                        <a:pt x="18866" y="988"/>
                      </a:cubicBezTo>
                      <a:cubicBezTo>
                        <a:pt x="19009" y="1012"/>
                        <a:pt x="19104" y="1024"/>
                        <a:pt x="19175" y="1036"/>
                      </a:cubicBezTo>
                      <a:cubicBezTo>
                        <a:pt x="19318" y="1060"/>
                        <a:pt x="19330" y="1060"/>
                        <a:pt x="19330" y="1060"/>
                      </a:cubicBezTo>
                      <a:cubicBezTo>
                        <a:pt x="19533" y="1060"/>
                        <a:pt x="19604" y="607"/>
                        <a:pt x="19414" y="524"/>
                      </a:cubicBezTo>
                      <a:cubicBezTo>
                        <a:pt x="19414" y="524"/>
                        <a:pt x="19402" y="524"/>
                        <a:pt x="19271" y="500"/>
                      </a:cubicBezTo>
                      <a:cubicBezTo>
                        <a:pt x="19199" y="488"/>
                        <a:pt x="19104" y="465"/>
                        <a:pt x="18973" y="441"/>
                      </a:cubicBezTo>
                      <a:cubicBezTo>
                        <a:pt x="18914" y="429"/>
                        <a:pt x="18830" y="417"/>
                        <a:pt x="18759" y="393"/>
                      </a:cubicBezTo>
                      <a:cubicBezTo>
                        <a:pt x="18723" y="381"/>
                        <a:pt x="18675" y="369"/>
                        <a:pt x="18640" y="357"/>
                      </a:cubicBezTo>
                      <a:cubicBezTo>
                        <a:pt x="18616" y="346"/>
                        <a:pt x="18604" y="334"/>
                        <a:pt x="18580" y="334"/>
                      </a:cubicBezTo>
                      <a:cubicBezTo>
                        <a:pt x="18568" y="322"/>
                        <a:pt x="18556" y="322"/>
                        <a:pt x="18544" y="310"/>
                      </a:cubicBezTo>
                      <a:lnTo>
                        <a:pt x="18449" y="274"/>
                      </a:lnTo>
                      <a:lnTo>
                        <a:pt x="18402" y="262"/>
                      </a:lnTo>
                      <a:cubicBezTo>
                        <a:pt x="18354" y="250"/>
                        <a:pt x="18009" y="215"/>
                        <a:pt x="17449" y="167"/>
                      </a:cubicBezTo>
                      <a:cubicBezTo>
                        <a:pt x="16889" y="119"/>
                        <a:pt x="16127" y="36"/>
                        <a:pt x="15258" y="36"/>
                      </a:cubicBezTo>
                      <a:cubicBezTo>
                        <a:pt x="14830" y="24"/>
                        <a:pt x="14377" y="12"/>
                        <a:pt x="13901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" name="Google Shape;64;p11"/>
                <p:cNvSpPr/>
                <p:nvPr/>
              </p:nvSpPr>
              <p:spPr>
                <a:xfrm rot="-1131582">
                  <a:off x="3621630" y="6827655"/>
                  <a:ext cx="184071" cy="4042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40" h="16339" extrusionOk="0">
                      <a:moveTo>
                        <a:pt x="7065" y="0"/>
                      </a:moveTo>
                      <a:cubicBezTo>
                        <a:pt x="6996" y="0"/>
                        <a:pt x="6934" y="18"/>
                        <a:pt x="6902" y="61"/>
                      </a:cubicBezTo>
                      <a:cubicBezTo>
                        <a:pt x="6902" y="61"/>
                        <a:pt x="6771" y="370"/>
                        <a:pt x="6569" y="870"/>
                      </a:cubicBezTo>
                      <a:cubicBezTo>
                        <a:pt x="6367" y="1406"/>
                        <a:pt x="6081" y="2097"/>
                        <a:pt x="5759" y="2930"/>
                      </a:cubicBezTo>
                      <a:cubicBezTo>
                        <a:pt x="5140" y="4573"/>
                        <a:pt x="4378" y="6609"/>
                        <a:pt x="3771" y="8205"/>
                      </a:cubicBezTo>
                      <a:cubicBezTo>
                        <a:pt x="3473" y="9002"/>
                        <a:pt x="3128" y="9895"/>
                        <a:pt x="2759" y="10788"/>
                      </a:cubicBezTo>
                      <a:cubicBezTo>
                        <a:pt x="2378" y="11681"/>
                        <a:pt x="1973" y="12562"/>
                        <a:pt x="1580" y="13336"/>
                      </a:cubicBezTo>
                      <a:cubicBezTo>
                        <a:pt x="1378" y="13717"/>
                        <a:pt x="1187" y="14086"/>
                        <a:pt x="1009" y="14408"/>
                      </a:cubicBezTo>
                      <a:cubicBezTo>
                        <a:pt x="830" y="14717"/>
                        <a:pt x="663" y="15003"/>
                        <a:pt x="533" y="15241"/>
                      </a:cubicBezTo>
                      <a:cubicBezTo>
                        <a:pt x="247" y="15706"/>
                        <a:pt x="68" y="15991"/>
                        <a:pt x="68" y="15991"/>
                      </a:cubicBezTo>
                      <a:cubicBezTo>
                        <a:pt x="0" y="16117"/>
                        <a:pt x="265" y="16339"/>
                        <a:pt x="429" y="16339"/>
                      </a:cubicBezTo>
                      <a:cubicBezTo>
                        <a:pt x="466" y="16339"/>
                        <a:pt x="499" y="16327"/>
                        <a:pt x="521" y="16301"/>
                      </a:cubicBezTo>
                      <a:cubicBezTo>
                        <a:pt x="521" y="16301"/>
                        <a:pt x="723" y="16027"/>
                        <a:pt x="1056" y="15587"/>
                      </a:cubicBezTo>
                      <a:cubicBezTo>
                        <a:pt x="1211" y="15360"/>
                        <a:pt x="1402" y="15086"/>
                        <a:pt x="1616" y="14765"/>
                      </a:cubicBezTo>
                      <a:cubicBezTo>
                        <a:pt x="1818" y="14455"/>
                        <a:pt x="2045" y="14098"/>
                        <a:pt x="2283" y="13729"/>
                      </a:cubicBezTo>
                      <a:cubicBezTo>
                        <a:pt x="2735" y="12955"/>
                        <a:pt x="3211" y="12086"/>
                        <a:pt x="3640" y="11193"/>
                      </a:cubicBezTo>
                      <a:cubicBezTo>
                        <a:pt x="4069" y="10288"/>
                        <a:pt x="4462" y="9383"/>
                        <a:pt x="4759" y="8574"/>
                      </a:cubicBezTo>
                      <a:cubicBezTo>
                        <a:pt x="5378" y="6966"/>
                        <a:pt x="6009" y="4871"/>
                        <a:pt x="6521" y="3192"/>
                      </a:cubicBezTo>
                      <a:cubicBezTo>
                        <a:pt x="7033" y="1501"/>
                        <a:pt x="7414" y="227"/>
                        <a:pt x="7414" y="227"/>
                      </a:cubicBezTo>
                      <a:cubicBezTo>
                        <a:pt x="7439" y="102"/>
                        <a:pt x="7229" y="0"/>
                        <a:pt x="7065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65" name="Google Shape;65;p11"/>
            <p:cNvGrpSpPr/>
            <p:nvPr/>
          </p:nvGrpSpPr>
          <p:grpSpPr>
            <a:xfrm>
              <a:off x="698956" y="6526827"/>
              <a:ext cx="761443" cy="1254173"/>
              <a:chOff x="1668617" y="5683195"/>
              <a:chExt cx="1743230" cy="2871275"/>
            </a:xfrm>
          </p:grpSpPr>
          <p:sp>
            <p:nvSpPr>
              <p:cNvPr id="66" name="Google Shape;66;p11"/>
              <p:cNvSpPr/>
              <p:nvPr/>
            </p:nvSpPr>
            <p:spPr>
              <a:xfrm>
                <a:off x="1668617" y="5683195"/>
                <a:ext cx="1729969" cy="2242458"/>
              </a:xfrm>
              <a:custGeom>
                <a:avLst/>
                <a:gdLst/>
                <a:ahLst/>
                <a:cxnLst/>
                <a:rect l="l" t="t" r="r" b="b"/>
                <a:pathLst>
                  <a:path w="69926" h="90641" extrusionOk="0">
                    <a:moveTo>
                      <a:pt x="18523" y="0"/>
                    </a:moveTo>
                    <a:cubicBezTo>
                      <a:pt x="16491" y="0"/>
                      <a:pt x="14474" y="212"/>
                      <a:pt x="12514" y="681"/>
                    </a:cubicBezTo>
                    <a:cubicBezTo>
                      <a:pt x="8025" y="1752"/>
                      <a:pt x="3239" y="4252"/>
                      <a:pt x="1334" y="8503"/>
                    </a:cubicBezTo>
                    <a:cubicBezTo>
                      <a:pt x="1274" y="8562"/>
                      <a:pt x="1227" y="8610"/>
                      <a:pt x="1167" y="8670"/>
                    </a:cubicBezTo>
                    <a:cubicBezTo>
                      <a:pt x="762" y="8991"/>
                      <a:pt x="715" y="9455"/>
                      <a:pt x="858" y="9836"/>
                    </a:cubicBezTo>
                    <a:cubicBezTo>
                      <a:pt x="703" y="10384"/>
                      <a:pt x="596" y="10944"/>
                      <a:pt x="536" y="11551"/>
                    </a:cubicBezTo>
                    <a:cubicBezTo>
                      <a:pt x="0" y="16968"/>
                      <a:pt x="3263" y="22302"/>
                      <a:pt x="6311" y="26505"/>
                    </a:cubicBezTo>
                    <a:cubicBezTo>
                      <a:pt x="13490" y="36399"/>
                      <a:pt x="23503" y="43602"/>
                      <a:pt x="32862" y="51258"/>
                    </a:cubicBezTo>
                    <a:cubicBezTo>
                      <a:pt x="42625" y="59271"/>
                      <a:pt x="49923" y="67689"/>
                      <a:pt x="56198" y="78619"/>
                    </a:cubicBezTo>
                    <a:cubicBezTo>
                      <a:pt x="57321" y="80578"/>
                      <a:pt x="62210" y="90640"/>
                      <a:pt x="65877" y="90640"/>
                    </a:cubicBezTo>
                    <a:cubicBezTo>
                      <a:pt x="66176" y="90640"/>
                      <a:pt x="66467" y="90573"/>
                      <a:pt x="66747" y="90430"/>
                    </a:cubicBezTo>
                    <a:cubicBezTo>
                      <a:pt x="69926" y="88810"/>
                      <a:pt x="69759" y="78154"/>
                      <a:pt x="69795" y="74952"/>
                    </a:cubicBezTo>
                    <a:cubicBezTo>
                      <a:pt x="69842" y="69999"/>
                      <a:pt x="69247" y="64998"/>
                      <a:pt x="68342" y="60104"/>
                    </a:cubicBezTo>
                    <a:cubicBezTo>
                      <a:pt x="68080" y="58676"/>
                      <a:pt x="67794" y="57271"/>
                      <a:pt x="67497" y="55866"/>
                    </a:cubicBezTo>
                    <a:cubicBezTo>
                      <a:pt x="65187" y="45305"/>
                      <a:pt x="61413" y="34423"/>
                      <a:pt x="56007" y="25029"/>
                    </a:cubicBezTo>
                    <a:cubicBezTo>
                      <a:pt x="51007" y="16349"/>
                      <a:pt x="43982" y="8039"/>
                      <a:pt x="34683" y="3824"/>
                    </a:cubicBezTo>
                    <a:cubicBezTo>
                      <a:pt x="29749" y="1583"/>
                      <a:pt x="24080" y="0"/>
                      <a:pt x="18523" y="0"/>
                    </a:cubicBezTo>
                    <a:close/>
                  </a:path>
                </a:pathLst>
              </a:custGeom>
              <a:solidFill>
                <a:srgbClr val="75D9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67" name="Google Shape;67;p11"/>
              <p:cNvGrpSpPr/>
              <p:nvPr/>
            </p:nvGrpSpPr>
            <p:grpSpPr>
              <a:xfrm>
                <a:off x="2252110" y="6027996"/>
                <a:ext cx="1159737" cy="2526474"/>
                <a:chOff x="2252110" y="6027996"/>
                <a:chExt cx="1159737" cy="2526474"/>
              </a:xfrm>
            </p:grpSpPr>
            <p:sp>
              <p:nvSpPr>
                <p:cNvPr id="68" name="Google Shape;68;p11"/>
                <p:cNvSpPr/>
                <p:nvPr/>
              </p:nvSpPr>
              <p:spPr>
                <a:xfrm>
                  <a:off x="2252110" y="6027996"/>
                  <a:ext cx="1159737" cy="2526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77" h="102121" extrusionOk="0">
                      <a:moveTo>
                        <a:pt x="249" y="0"/>
                      </a:moveTo>
                      <a:cubicBezTo>
                        <a:pt x="0" y="0"/>
                        <a:pt x="69" y="331"/>
                        <a:pt x="644" y="817"/>
                      </a:cubicBezTo>
                      <a:cubicBezTo>
                        <a:pt x="644" y="817"/>
                        <a:pt x="1049" y="1162"/>
                        <a:pt x="1799" y="1805"/>
                      </a:cubicBezTo>
                      <a:cubicBezTo>
                        <a:pt x="2180" y="2114"/>
                        <a:pt x="2633" y="2519"/>
                        <a:pt x="3157" y="2984"/>
                      </a:cubicBezTo>
                      <a:cubicBezTo>
                        <a:pt x="3419" y="3222"/>
                        <a:pt x="3704" y="3472"/>
                        <a:pt x="4002" y="3746"/>
                      </a:cubicBezTo>
                      <a:cubicBezTo>
                        <a:pt x="4300" y="4008"/>
                        <a:pt x="4609" y="4305"/>
                        <a:pt x="4943" y="4603"/>
                      </a:cubicBezTo>
                      <a:cubicBezTo>
                        <a:pt x="6264" y="5805"/>
                        <a:pt x="7788" y="7317"/>
                        <a:pt x="9467" y="9032"/>
                      </a:cubicBezTo>
                      <a:cubicBezTo>
                        <a:pt x="11134" y="10770"/>
                        <a:pt x="12932" y="12747"/>
                        <a:pt x="14765" y="14926"/>
                      </a:cubicBezTo>
                      <a:cubicBezTo>
                        <a:pt x="18409" y="19295"/>
                        <a:pt x="22100" y="24522"/>
                        <a:pt x="25231" y="30035"/>
                      </a:cubicBezTo>
                      <a:cubicBezTo>
                        <a:pt x="26791" y="32785"/>
                        <a:pt x="28219" y="35619"/>
                        <a:pt x="29529" y="38381"/>
                      </a:cubicBezTo>
                      <a:cubicBezTo>
                        <a:pt x="29696" y="38726"/>
                        <a:pt x="29862" y="39071"/>
                        <a:pt x="30029" y="39405"/>
                      </a:cubicBezTo>
                      <a:cubicBezTo>
                        <a:pt x="30184" y="39750"/>
                        <a:pt x="30339" y="40095"/>
                        <a:pt x="30505" y="40441"/>
                      </a:cubicBezTo>
                      <a:cubicBezTo>
                        <a:pt x="30815" y="41131"/>
                        <a:pt x="31124" y="41798"/>
                        <a:pt x="31422" y="42477"/>
                      </a:cubicBezTo>
                      <a:cubicBezTo>
                        <a:pt x="31720" y="43143"/>
                        <a:pt x="32006" y="43810"/>
                        <a:pt x="32291" y="44465"/>
                      </a:cubicBezTo>
                      <a:cubicBezTo>
                        <a:pt x="32363" y="44632"/>
                        <a:pt x="32434" y="44798"/>
                        <a:pt x="32506" y="44953"/>
                      </a:cubicBezTo>
                      <a:cubicBezTo>
                        <a:pt x="32577" y="45120"/>
                        <a:pt x="32637" y="45286"/>
                        <a:pt x="32708" y="45453"/>
                      </a:cubicBezTo>
                      <a:cubicBezTo>
                        <a:pt x="32839" y="45775"/>
                        <a:pt x="32970" y="46096"/>
                        <a:pt x="33113" y="46418"/>
                      </a:cubicBezTo>
                      <a:cubicBezTo>
                        <a:pt x="33649" y="47691"/>
                        <a:pt x="34161" y="49025"/>
                        <a:pt x="34708" y="50394"/>
                      </a:cubicBezTo>
                      <a:cubicBezTo>
                        <a:pt x="34970" y="51085"/>
                        <a:pt x="35232" y="51787"/>
                        <a:pt x="35494" y="52490"/>
                      </a:cubicBezTo>
                      <a:cubicBezTo>
                        <a:pt x="35625" y="52835"/>
                        <a:pt x="35768" y="53192"/>
                        <a:pt x="35899" y="53549"/>
                      </a:cubicBezTo>
                      <a:cubicBezTo>
                        <a:pt x="36018" y="53907"/>
                        <a:pt x="36149" y="54264"/>
                        <a:pt x="36280" y="54621"/>
                      </a:cubicBezTo>
                      <a:cubicBezTo>
                        <a:pt x="36411" y="54990"/>
                        <a:pt x="36542" y="55347"/>
                        <a:pt x="36661" y="55716"/>
                      </a:cubicBezTo>
                      <a:cubicBezTo>
                        <a:pt x="36732" y="55895"/>
                        <a:pt x="36792" y="56073"/>
                        <a:pt x="36863" y="56252"/>
                      </a:cubicBezTo>
                      <a:cubicBezTo>
                        <a:pt x="36923" y="56443"/>
                        <a:pt x="36982" y="56621"/>
                        <a:pt x="37054" y="56812"/>
                      </a:cubicBezTo>
                      <a:cubicBezTo>
                        <a:pt x="37304" y="57550"/>
                        <a:pt x="37554" y="58288"/>
                        <a:pt x="37804" y="59026"/>
                      </a:cubicBezTo>
                      <a:cubicBezTo>
                        <a:pt x="38280" y="60526"/>
                        <a:pt x="38780" y="62027"/>
                        <a:pt x="39233" y="63551"/>
                      </a:cubicBezTo>
                      <a:cubicBezTo>
                        <a:pt x="39697" y="65075"/>
                        <a:pt x="40126" y="66599"/>
                        <a:pt x="40554" y="68123"/>
                      </a:cubicBezTo>
                      <a:cubicBezTo>
                        <a:pt x="40769" y="68885"/>
                        <a:pt x="40971" y="69647"/>
                        <a:pt x="41173" y="70409"/>
                      </a:cubicBezTo>
                      <a:cubicBezTo>
                        <a:pt x="41376" y="71159"/>
                        <a:pt x="41566" y="71921"/>
                        <a:pt x="41757" y="72671"/>
                      </a:cubicBezTo>
                      <a:cubicBezTo>
                        <a:pt x="41852" y="73052"/>
                        <a:pt x="41947" y="73421"/>
                        <a:pt x="42043" y="73802"/>
                      </a:cubicBezTo>
                      <a:cubicBezTo>
                        <a:pt x="42126" y="74171"/>
                        <a:pt x="42221" y="74540"/>
                        <a:pt x="42304" y="74921"/>
                      </a:cubicBezTo>
                      <a:cubicBezTo>
                        <a:pt x="42388" y="75290"/>
                        <a:pt x="42483" y="75659"/>
                        <a:pt x="42566" y="76028"/>
                      </a:cubicBezTo>
                      <a:cubicBezTo>
                        <a:pt x="42650" y="76397"/>
                        <a:pt x="42745" y="76766"/>
                        <a:pt x="42816" y="77124"/>
                      </a:cubicBezTo>
                      <a:cubicBezTo>
                        <a:pt x="43126" y="78588"/>
                        <a:pt x="43436" y="80029"/>
                        <a:pt x="43686" y="81422"/>
                      </a:cubicBezTo>
                      <a:cubicBezTo>
                        <a:pt x="44733" y="87018"/>
                        <a:pt x="45341" y="91995"/>
                        <a:pt x="45722" y="95554"/>
                      </a:cubicBezTo>
                      <a:cubicBezTo>
                        <a:pt x="45817" y="96447"/>
                        <a:pt x="45900" y="97257"/>
                        <a:pt x="45972" y="97960"/>
                      </a:cubicBezTo>
                      <a:cubicBezTo>
                        <a:pt x="46055" y="98650"/>
                        <a:pt x="46114" y="99257"/>
                        <a:pt x="46150" y="99745"/>
                      </a:cubicBezTo>
                      <a:cubicBezTo>
                        <a:pt x="46245" y="100734"/>
                        <a:pt x="46305" y="101269"/>
                        <a:pt x="46305" y="101269"/>
                      </a:cubicBezTo>
                      <a:cubicBezTo>
                        <a:pt x="46369" y="101838"/>
                        <a:pt x="46515" y="102121"/>
                        <a:pt x="46640" y="102121"/>
                      </a:cubicBezTo>
                      <a:cubicBezTo>
                        <a:pt x="46769" y="102121"/>
                        <a:pt x="46877" y="101820"/>
                        <a:pt x="46853" y="101222"/>
                      </a:cubicBezTo>
                      <a:cubicBezTo>
                        <a:pt x="46853" y="101222"/>
                        <a:pt x="46805" y="100686"/>
                        <a:pt x="46734" y="99698"/>
                      </a:cubicBezTo>
                      <a:cubicBezTo>
                        <a:pt x="46686" y="99210"/>
                        <a:pt x="46638" y="98602"/>
                        <a:pt x="46579" y="97900"/>
                      </a:cubicBezTo>
                      <a:cubicBezTo>
                        <a:pt x="46507" y="97198"/>
                        <a:pt x="46436" y="96388"/>
                        <a:pt x="46353" y="95495"/>
                      </a:cubicBezTo>
                      <a:cubicBezTo>
                        <a:pt x="46007" y="91923"/>
                        <a:pt x="45472" y="86922"/>
                        <a:pt x="44483" y="81279"/>
                      </a:cubicBezTo>
                      <a:cubicBezTo>
                        <a:pt x="44245" y="79874"/>
                        <a:pt x="43948" y="78421"/>
                        <a:pt x="43650" y="76945"/>
                      </a:cubicBezTo>
                      <a:cubicBezTo>
                        <a:pt x="43590" y="76576"/>
                        <a:pt x="43495" y="76207"/>
                        <a:pt x="43412" y="75838"/>
                      </a:cubicBezTo>
                      <a:cubicBezTo>
                        <a:pt x="43328" y="75469"/>
                        <a:pt x="43245" y="75088"/>
                        <a:pt x="43162" y="74719"/>
                      </a:cubicBezTo>
                      <a:cubicBezTo>
                        <a:pt x="43078" y="74338"/>
                        <a:pt x="42995" y="73969"/>
                        <a:pt x="42912" y="73588"/>
                      </a:cubicBezTo>
                      <a:cubicBezTo>
                        <a:pt x="42816" y="73218"/>
                        <a:pt x="42721" y="72837"/>
                        <a:pt x="42626" y="72456"/>
                      </a:cubicBezTo>
                      <a:cubicBezTo>
                        <a:pt x="42447" y="71694"/>
                        <a:pt x="42269" y="70932"/>
                        <a:pt x="42066" y="70170"/>
                      </a:cubicBezTo>
                      <a:cubicBezTo>
                        <a:pt x="41876" y="69408"/>
                        <a:pt x="41673" y="68646"/>
                        <a:pt x="41471" y="67873"/>
                      </a:cubicBezTo>
                      <a:cubicBezTo>
                        <a:pt x="41054" y="66337"/>
                        <a:pt x="40638" y="64801"/>
                        <a:pt x="40173" y="63265"/>
                      </a:cubicBezTo>
                      <a:cubicBezTo>
                        <a:pt x="39733" y="61741"/>
                        <a:pt x="39245" y="60217"/>
                        <a:pt x="38768" y="58717"/>
                      </a:cubicBezTo>
                      <a:cubicBezTo>
                        <a:pt x="38518" y="57967"/>
                        <a:pt x="38268" y="57216"/>
                        <a:pt x="38030" y="56478"/>
                      </a:cubicBezTo>
                      <a:cubicBezTo>
                        <a:pt x="37971" y="56288"/>
                        <a:pt x="37899" y="56109"/>
                        <a:pt x="37840" y="55919"/>
                      </a:cubicBezTo>
                      <a:cubicBezTo>
                        <a:pt x="37780" y="55740"/>
                        <a:pt x="37709" y="55550"/>
                        <a:pt x="37649" y="55371"/>
                      </a:cubicBezTo>
                      <a:cubicBezTo>
                        <a:pt x="37518" y="55002"/>
                        <a:pt x="37387" y="54633"/>
                        <a:pt x="37268" y="54276"/>
                      </a:cubicBezTo>
                      <a:cubicBezTo>
                        <a:pt x="37137" y="53907"/>
                        <a:pt x="37006" y="53549"/>
                        <a:pt x="36887" y="53192"/>
                      </a:cubicBezTo>
                      <a:cubicBezTo>
                        <a:pt x="36756" y="52823"/>
                        <a:pt x="36613" y="52478"/>
                        <a:pt x="36482" y="52121"/>
                      </a:cubicBezTo>
                      <a:cubicBezTo>
                        <a:pt x="36220" y="51406"/>
                        <a:pt x="35970" y="50704"/>
                        <a:pt x="35696" y="50013"/>
                      </a:cubicBezTo>
                      <a:cubicBezTo>
                        <a:pt x="35161" y="48644"/>
                        <a:pt x="34637" y="47287"/>
                        <a:pt x="34101" y="46013"/>
                      </a:cubicBezTo>
                      <a:cubicBezTo>
                        <a:pt x="33958" y="45679"/>
                        <a:pt x="33827" y="45358"/>
                        <a:pt x="33696" y="45036"/>
                      </a:cubicBezTo>
                      <a:cubicBezTo>
                        <a:pt x="33625" y="44870"/>
                        <a:pt x="33553" y="44703"/>
                        <a:pt x="33482" y="44536"/>
                      </a:cubicBezTo>
                      <a:cubicBezTo>
                        <a:pt x="33410" y="44382"/>
                        <a:pt x="33339" y="44215"/>
                        <a:pt x="33268" y="44048"/>
                      </a:cubicBezTo>
                      <a:cubicBezTo>
                        <a:pt x="32982" y="43393"/>
                        <a:pt x="32696" y="42715"/>
                        <a:pt x="32398" y="42036"/>
                      </a:cubicBezTo>
                      <a:cubicBezTo>
                        <a:pt x="32089" y="41369"/>
                        <a:pt x="31779" y="40691"/>
                        <a:pt x="31458" y="40000"/>
                      </a:cubicBezTo>
                      <a:cubicBezTo>
                        <a:pt x="31303" y="39655"/>
                        <a:pt x="31136" y="39309"/>
                        <a:pt x="30982" y="38964"/>
                      </a:cubicBezTo>
                      <a:cubicBezTo>
                        <a:pt x="30815" y="38619"/>
                        <a:pt x="30648" y="38274"/>
                        <a:pt x="30482" y="37928"/>
                      </a:cubicBezTo>
                      <a:cubicBezTo>
                        <a:pt x="29136" y="35142"/>
                        <a:pt x="27684" y="32309"/>
                        <a:pt x="26088" y="29546"/>
                      </a:cubicBezTo>
                      <a:cubicBezTo>
                        <a:pt x="22885" y="23998"/>
                        <a:pt x="19111" y="18759"/>
                        <a:pt x="15384" y="14414"/>
                      </a:cubicBezTo>
                      <a:cubicBezTo>
                        <a:pt x="13515" y="12235"/>
                        <a:pt x="11682" y="10258"/>
                        <a:pt x="9979" y="8532"/>
                      </a:cubicBezTo>
                      <a:cubicBezTo>
                        <a:pt x="8264" y="6829"/>
                        <a:pt x="6705" y="5329"/>
                        <a:pt x="5359" y="4139"/>
                      </a:cubicBezTo>
                      <a:cubicBezTo>
                        <a:pt x="5026" y="3841"/>
                        <a:pt x="4716" y="3555"/>
                        <a:pt x="4419" y="3281"/>
                      </a:cubicBezTo>
                      <a:cubicBezTo>
                        <a:pt x="4109" y="3019"/>
                        <a:pt x="3823" y="2769"/>
                        <a:pt x="3550" y="2543"/>
                      </a:cubicBezTo>
                      <a:cubicBezTo>
                        <a:pt x="3014" y="2079"/>
                        <a:pt x="2561" y="1674"/>
                        <a:pt x="2180" y="1364"/>
                      </a:cubicBezTo>
                      <a:cubicBezTo>
                        <a:pt x="1406" y="733"/>
                        <a:pt x="990" y="388"/>
                        <a:pt x="990" y="388"/>
                      </a:cubicBezTo>
                      <a:cubicBezTo>
                        <a:pt x="657" y="117"/>
                        <a:pt x="397" y="0"/>
                        <a:pt x="249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9" name="Google Shape;69;p11"/>
                <p:cNvSpPr/>
                <p:nvPr/>
              </p:nvSpPr>
              <p:spPr>
                <a:xfrm>
                  <a:off x="3112839" y="6709262"/>
                  <a:ext cx="58980" cy="6633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4" h="26811" extrusionOk="0">
                      <a:moveTo>
                        <a:pt x="289" y="0"/>
                      </a:moveTo>
                      <a:cubicBezTo>
                        <a:pt x="158" y="0"/>
                        <a:pt x="25" y="72"/>
                        <a:pt x="1" y="212"/>
                      </a:cubicBezTo>
                      <a:cubicBezTo>
                        <a:pt x="1" y="212"/>
                        <a:pt x="1" y="724"/>
                        <a:pt x="13" y="1557"/>
                      </a:cubicBezTo>
                      <a:cubicBezTo>
                        <a:pt x="13" y="2390"/>
                        <a:pt x="24" y="3557"/>
                        <a:pt x="48" y="4891"/>
                      </a:cubicBezTo>
                      <a:cubicBezTo>
                        <a:pt x="84" y="7558"/>
                        <a:pt x="179" y="10868"/>
                        <a:pt x="322" y="13463"/>
                      </a:cubicBezTo>
                      <a:cubicBezTo>
                        <a:pt x="501" y="16047"/>
                        <a:pt x="798" y="19357"/>
                        <a:pt x="1156" y="22000"/>
                      </a:cubicBezTo>
                      <a:cubicBezTo>
                        <a:pt x="1239" y="22667"/>
                        <a:pt x="1310" y="23286"/>
                        <a:pt x="1394" y="23845"/>
                      </a:cubicBezTo>
                      <a:cubicBezTo>
                        <a:pt x="1477" y="24405"/>
                        <a:pt x="1560" y="24893"/>
                        <a:pt x="1620" y="25310"/>
                      </a:cubicBezTo>
                      <a:cubicBezTo>
                        <a:pt x="1751" y="26143"/>
                        <a:pt x="1822" y="26643"/>
                        <a:pt x="1822" y="26643"/>
                      </a:cubicBezTo>
                      <a:cubicBezTo>
                        <a:pt x="1848" y="26757"/>
                        <a:pt x="1960" y="26811"/>
                        <a:pt x="2076" y="26811"/>
                      </a:cubicBezTo>
                      <a:cubicBezTo>
                        <a:pt x="2226" y="26811"/>
                        <a:pt x="2383" y="26721"/>
                        <a:pt x="2370" y="26560"/>
                      </a:cubicBezTo>
                      <a:cubicBezTo>
                        <a:pt x="2370" y="26560"/>
                        <a:pt x="2322" y="26060"/>
                        <a:pt x="2251" y="25238"/>
                      </a:cubicBezTo>
                      <a:cubicBezTo>
                        <a:pt x="2203" y="24822"/>
                        <a:pt x="2156" y="24322"/>
                        <a:pt x="2108" y="23762"/>
                      </a:cubicBezTo>
                      <a:cubicBezTo>
                        <a:pt x="2048" y="23202"/>
                        <a:pt x="2013" y="22583"/>
                        <a:pt x="1953" y="21917"/>
                      </a:cubicBezTo>
                      <a:cubicBezTo>
                        <a:pt x="1727" y="19273"/>
                        <a:pt x="1560" y="15975"/>
                        <a:pt x="1394" y="13392"/>
                      </a:cubicBezTo>
                      <a:cubicBezTo>
                        <a:pt x="1072" y="8224"/>
                        <a:pt x="560" y="200"/>
                        <a:pt x="560" y="200"/>
                      </a:cubicBezTo>
                      <a:cubicBezTo>
                        <a:pt x="537" y="66"/>
                        <a:pt x="414" y="0"/>
                        <a:pt x="289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0" name="Google Shape;70;p11"/>
                <p:cNvSpPr/>
                <p:nvPr/>
              </p:nvSpPr>
              <p:spPr>
                <a:xfrm>
                  <a:off x="2447432" y="6696496"/>
                  <a:ext cx="526393" cy="2336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7" h="9445" extrusionOk="0">
                      <a:moveTo>
                        <a:pt x="1569" y="0"/>
                      </a:moveTo>
                      <a:cubicBezTo>
                        <a:pt x="1521" y="0"/>
                        <a:pt x="1475" y="1"/>
                        <a:pt x="1429" y="1"/>
                      </a:cubicBezTo>
                      <a:cubicBezTo>
                        <a:pt x="1239" y="1"/>
                        <a:pt x="1072" y="13"/>
                        <a:pt x="929" y="25"/>
                      </a:cubicBezTo>
                      <a:cubicBezTo>
                        <a:pt x="786" y="25"/>
                        <a:pt x="655" y="37"/>
                        <a:pt x="560" y="49"/>
                      </a:cubicBezTo>
                      <a:cubicBezTo>
                        <a:pt x="358" y="61"/>
                        <a:pt x="239" y="73"/>
                        <a:pt x="239" y="73"/>
                      </a:cubicBezTo>
                      <a:cubicBezTo>
                        <a:pt x="0" y="132"/>
                        <a:pt x="48" y="585"/>
                        <a:pt x="286" y="632"/>
                      </a:cubicBezTo>
                      <a:cubicBezTo>
                        <a:pt x="286" y="632"/>
                        <a:pt x="393" y="620"/>
                        <a:pt x="584" y="620"/>
                      </a:cubicBezTo>
                      <a:cubicBezTo>
                        <a:pt x="616" y="616"/>
                        <a:pt x="650" y="615"/>
                        <a:pt x="687" y="615"/>
                      </a:cubicBezTo>
                      <a:cubicBezTo>
                        <a:pt x="761" y="615"/>
                        <a:pt x="846" y="620"/>
                        <a:pt x="941" y="620"/>
                      </a:cubicBezTo>
                      <a:cubicBezTo>
                        <a:pt x="1084" y="620"/>
                        <a:pt x="1239" y="620"/>
                        <a:pt x="1417" y="632"/>
                      </a:cubicBezTo>
                      <a:cubicBezTo>
                        <a:pt x="2120" y="668"/>
                        <a:pt x="3096" y="811"/>
                        <a:pt x="4191" y="1085"/>
                      </a:cubicBezTo>
                      <a:cubicBezTo>
                        <a:pt x="5287" y="1347"/>
                        <a:pt x="6489" y="1751"/>
                        <a:pt x="7668" y="2216"/>
                      </a:cubicBezTo>
                      <a:cubicBezTo>
                        <a:pt x="8847" y="2680"/>
                        <a:pt x="9990" y="3216"/>
                        <a:pt x="10990" y="3692"/>
                      </a:cubicBezTo>
                      <a:cubicBezTo>
                        <a:pt x="12978" y="4657"/>
                        <a:pt x="15479" y="6014"/>
                        <a:pt x="17419" y="7228"/>
                      </a:cubicBezTo>
                      <a:cubicBezTo>
                        <a:pt x="19372" y="8419"/>
                        <a:pt x="20789" y="9419"/>
                        <a:pt x="20789" y="9419"/>
                      </a:cubicBezTo>
                      <a:cubicBezTo>
                        <a:pt x="20814" y="9436"/>
                        <a:pt x="20841" y="9444"/>
                        <a:pt x="20870" y="9444"/>
                      </a:cubicBezTo>
                      <a:cubicBezTo>
                        <a:pt x="21056" y="9444"/>
                        <a:pt x="21277" y="9113"/>
                        <a:pt x="21122" y="8979"/>
                      </a:cubicBezTo>
                      <a:cubicBezTo>
                        <a:pt x="21122" y="8979"/>
                        <a:pt x="19765" y="7859"/>
                        <a:pt x="17860" y="6550"/>
                      </a:cubicBezTo>
                      <a:cubicBezTo>
                        <a:pt x="16907" y="5883"/>
                        <a:pt x="15824" y="5169"/>
                        <a:pt x="14717" y="4514"/>
                      </a:cubicBezTo>
                      <a:cubicBezTo>
                        <a:pt x="13597" y="3847"/>
                        <a:pt x="12466" y="3228"/>
                        <a:pt x="11454" y="2728"/>
                      </a:cubicBezTo>
                      <a:cubicBezTo>
                        <a:pt x="10430" y="2240"/>
                        <a:pt x="9240" y="1728"/>
                        <a:pt x="8013" y="1299"/>
                      </a:cubicBezTo>
                      <a:cubicBezTo>
                        <a:pt x="6787" y="859"/>
                        <a:pt x="5513" y="513"/>
                        <a:pt x="4358" y="287"/>
                      </a:cubicBezTo>
                      <a:cubicBezTo>
                        <a:pt x="3275" y="86"/>
                        <a:pt x="2296" y="0"/>
                        <a:pt x="1569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1" name="Google Shape;71;p11"/>
                <p:cNvSpPr/>
                <p:nvPr/>
              </p:nvSpPr>
              <p:spPr>
                <a:xfrm>
                  <a:off x="2600004" y="6126931"/>
                  <a:ext cx="57644" cy="2876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0" h="11627" extrusionOk="0">
                      <a:moveTo>
                        <a:pt x="372" y="0"/>
                      </a:moveTo>
                      <a:cubicBezTo>
                        <a:pt x="220" y="0"/>
                        <a:pt x="24" y="52"/>
                        <a:pt x="1" y="128"/>
                      </a:cubicBezTo>
                      <a:cubicBezTo>
                        <a:pt x="1" y="128"/>
                        <a:pt x="13" y="354"/>
                        <a:pt x="37" y="711"/>
                      </a:cubicBezTo>
                      <a:cubicBezTo>
                        <a:pt x="48" y="1080"/>
                        <a:pt x="72" y="1580"/>
                        <a:pt x="96" y="2164"/>
                      </a:cubicBezTo>
                      <a:cubicBezTo>
                        <a:pt x="144" y="3318"/>
                        <a:pt x="179" y="4771"/>
                        <a:pt x="310" y="5914"/>
                      </a:cubicBezTo>
                      <a:cubicBezTo>
                        <a:pt x="429" y="7045"/>
                        <a:pt x="703" y="8510"/>
                        <a:pt x="1060" y="9641"/>
                      </a:cubicBezTo>
                      <a:cubicBezTo>
                        <a:pt x="1156" y="9926"/>
                        <a:pt x="1227" y="10188"/>
                        <a:pt x="1322" y="10426"/>
                      </a:cubicBezTo>
                      <a:cubicBezTo>
                        <a:pt x="1406" y="10665"/>
                        <a:pt x="1477" y="10879"/>
                        <a:pt x="1549" y="11046"/>
                      </a:cubicBezTo>
                      <a:cubicBezTo>
                        <a:pt x="1703" y="11391"/>
                        <a:pt x="1787" y="11593"/>
                        <a:pt x="1787" y="11593"/>
                      </a:cubicBezTo>
                      <a:cubicBezTo>
                        <a:pt x="1800" y="11616"/>
                        <a:pt x="1832" y="11626"/>
                        <a:pt x="1876" y="11626"/>
                      </a:cubicBezTo>
                      <a:cubicBezTo>
                        <a:pt x="2033" y="11626"/>
                        <a:pt x="2329" y="11496"/>
                        <a:pt x="2311" y="11403"/>
                      </a:cubicBezTo>
                      <a:cubicBezTo>
                        <a:pt x="2311" y="11403"/>
                        <a:pt x="2251" y="11188"/>
                        <a:pt x="2156" y="10843"/>
                      </a:cubicBezTo>
                      <a:cubicBezTo>
                        <a:pt x="2108" y="10677"/>
                        <a:pt x="2061" y="10462"/>
                        <a:pt x="2001" y="10224"/>
                      </a:cubicBezTo>
                      <a:cubicBezTo>
                        <a:pt x="1942" y="9998"/>
                        <a:pt x="1906" y="9724"/>
                        <a:pt x="1846" y="9450"/>
                      </a:cubicBezTo>
                      <a:cubicBezTo>
                        <a:pt x="1632" y="8331"/>
                        <a:pt x="1489" y="6914"/>
                        <a:pt x="1370" y="5795"/>
                      </a:cubicBezTo>
                      <a:cubicBezTo>
                        <a:pt x="1251" y="4688"/>
                        <a:pt x="1072" y="3247"/>
                        <a:pt x="906" y="2092"/>
                      </a:cubicBezTo>
                      <a:cubicBezTo>
                        <a:pt x="822" y="1509"/>
                        <a:pt x="727" y="997"/>
                        <a:pt x="668" y="640"/>
                      </a:cubicBezTo>
                      <a:cubicBezTo>
                        <a:pt x="596" y="282"/>
                        <a:pt x="549" y="56"/>
                        <a:pt x="549" y="56"/>
                      </a:cubicBezTo>
                      <a:cubicBezTo>
                        <a:pt x="531" y="17"/>
                        <a:pt x="459" y="0"/>
                        <a:pt x="372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sp>
        <p:nvSpPr>
          <p:cNvPr id="72" name="Google Shape;72;p11"/>
          <p:cNvSpPr/>
          <p:nvPr/>
        </p:nvSpPr>
        <p:spPr>
          <a:xfrm>
            <a:off x="180400" y="4479232"/>
            <a:ext cx="4254571" cy="2221112"/>
          </a:xfrm>
          <a:custGeom>
            <a:avLst/>
            <a:gdLst/>
            <a:ahLst/>
            <a:cxnLst/>
            <a:rect l="l" t="t" r="r" b="b"/>
            <a:pathLst>
              <a:path w="80737" h="42149" extrusionOk="0">
                <a:moveTo>
                  <a:pt x="40565" y="1"/>
                </a:moveTo>
                <a:cubicBezTo>
                  <a:pt x="34671" y="1"/>
                  <a:pt x="29373" y="2489"/>
                  <a:pt x="25658" y="6478"/>
                </a:cubicBezTo>
                <a:cubicBezTo>
                  <a:pt x="23157" y="9151"/>
                  <a:pt x="19680" y="10629"/>
                  <a:pt x="16026" y="10629"/>
                </a:cubicBezTo>
                <a:cubicBezTo>
                  <a:pt x="15872" y="10629"/>
                  <a:pt x="15717" y="10626"/>
                  <a:pt x="15562" y="10621"/>
                </a:cubicBezTo>
                <a:cubicBezTo>
                  <a:pt x="15383" y="10609"/>
                  <a:pt x="15216" y="10609"/>
                  <a:pt x="15038" y="10609"/>
                </a:cubicBezTo>
                <a:cubicBezTo>
                  <a:pt x="6727" y="10609"/>
                  <a:pt x="0" y="17324"/>
                  <a:pt x="0" y="25623"/>
                </a:cubicBezTo>
                <a:cubicBezTo>
                  <a:pt x="0" y="33910"/>
                  <a:pt x="6727" y="40625"/>
                  <a:pt x="15038" y="40625"/>
                </a:cubicBezTo>
                <a:cubicBezTo>
                  <a:pt x="19705" y="40625"/>
                  <a:pt x="23872" y="38505"/>
                  <a:pt x="26623" y="35184"/>
                </a:cubicBezTo>
                <a:cubicBezTo>
                  <a:pt x="30278" y="38589"/>
                  <a:pt x="35171" y="40684"/>
                  <a:pt x="40565" y="40684"/>
                </a:cubicBezTo>
                <a:cubicBezTo>
                  <a:pt x="43529" y="40684"/>
                  <a:pt x="46351" y="40053"/>
                  <a:pt x="48887" y="38910"/>
                </a:cubicBezTo>
                <a:cubicBezTo>
                  <a:pt x="51233" y="40922"/>
                  <a:pt x="54293" y="42149"/>
                  <a:pt x="57638" y="42149"/>
                </a:cubicBezTo>
                <a:cubicBezTo>
                  <a:pt x="61984" y="42149"/>
                  <a:pt x="65854" y="40077"/>
                  <a:pt x="68306" y="36874"/>
                </a:cubicBezTo>
                <a:cubicBezTo>
                  <a:pt x="69628" y="38124"/>
                  <a:pt x="71414" y="38898"/>
                  <a:pt x="73378" y="38898"/>
                </a:cubicBezTo>
                <a:cubicBezTo>
                  <a:pt x="77438" y="38898"/>
                  <a:pt x="80736" y="35600"/>
                  <a:pt x="80736" y="31540"/>
                </a:cubicBezTo>
                <a:cubicBezTo>
                  <a:pt x="80736" y="27480"/>
                  <a:pt x="77438" y="24194"/>
                  <a:pt x="73378" y="24194"/>
                </a:cubicBezTo>
                <a:lnTo>
                  <a:pt x="73343" y="24194"/>
                </a:lnTo>
                <a:cubicBezTo>
                  <a:pt x="73331" y="24194"/>
                  <a:pt x="73318" y="24194"/>
                  <a:pt x="73306" y="24194"/>
                </a:cubicBezTo>
                <a:cubicBezTo>
                  <a:pt x="71641" y="24194"/>
                  <a:pt x="70062" y="23386"/>
                  <a:pt x="69211" y="21944"/>
                </a:cubicBezTo>
                <a:cubicBezTo>
                  <a:pt x="67925" y="19777"/>
                  <a:pt x="66044" y="17991"/>
                  <a:pt x="63782" y="16824"/>
                </a:cubicBezTo>
                <a:cubicBezTo>
                  <a:pt x="61734" y="15764"/>
                  <a:pt x="60091" y="14086"/>
                  <a:pt x="59139" y="11978"/>
                </a:cubicBezTo>
                <a:cubicBezTo>
                  <a:pt x="55948" y="4918"/>
                  <a:pt x="48840" y="1"/>
                  <a:pt x="40565" y="1"/>
                </a:cubicBezTo>
                <a:close/>
              </a:path>
            </a:pathLst>
          </a:custGeom>
          <a:solidFill>
            <a:srgbClr val="75D9C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" name="Google Shape;73;p11"/>
          <p:cNvSpPr/>
          <p:nvPr/>
        </p:nvSpPr>
        <p:spPr>
          <a:xfrm flipH="1">
            <a:off x="5118" y="3805405"/>
            <a:ext cx="12181751" cy="3052608"/>
          </a:xfrm>
          <a:custGeom>
            <a:avLst/>
            <a:gdLst/>
            <a:ahLst/>
            <a:cxnLst/>
            <a:rect l="l" t="t" r="r" b="b"/>
            <a:pathLst>
              <a:path w="282858" h="70881" extrusionOk="0">
                <a:moveTo>
                  <a:pt x="57528" y="1"/>
                </a:moveTo>
                <a:cubicBezTo>
                  <a:pt x="37107" y="1"/>
                  <a:pt x="17867" y="6326"/>
                  <a:pt x="1" y="16029"/>
                </a:cubicBezTo>
                <a:lnTo>
                  <a:pt x="1" y="70881"/>
                </a:lnTo>
                <a:lnTo>
                  <a:pt x="282857" y="70881"/>
                </a:lnTo>
                <a:lnTo>
                  <a:pt x="282857" y="53831"/>
                </a:lnTo>
                <a:cubicBezTo>
                  <a:pt x="276183" y="53941"/>
                  <a:pt x="269511" y="54030"/>
                  <a:pt x="262852" y="54030"/>
                </a:cubicBezTo>
                <a:cubicBezTo>
                  <a:pt x="230491" y="54030"/>
                  <a:pt x="198425" y="51930"/>
                  <a:pt x="167736" y="39913"/>
                </a:cubicBezTo>
                <a:cubicBezTo>
                  <a:pt x="131005" y="25530"/>
                  <a:pt x="101025" y="967"/>
                  <a:pt x="59794" y="27"/>
                </a:cubicBezTo>
                <a:cubicBezTo>
                  <a:pt x="59037" y="10"/>
                  <a:pt x="58282" y="1"/>
                  <a:pt x="57528" y="1"/>
                </a:cubicBezTo>
                <a:close/>
              </a:path>
            </a:pathLst>
          </a:custGeom>
          <a:solidFill>
            <a:srgbClr val="A0EB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" name="Google Shape;74;p11"/>
          <p:cNvSpPr/>
          <p:nvPr/>
        </p:nvSpPr>
        <p:spPr>
          <a:xfrm flipH="1">
            <a:off x="9754405" y="4637065"/>
            <a:ext cx="2437596" cy="2221080"/>
          </a:xfrm>
          <a:custGeom>
            <a:avLst/>
            <a:gdLst/>
            <a:ahLst/>
            <a:cxnLst/>
            <a:rect l="l" t="t" r="r" b="b"/>
            <a:pathLst>
              <a:path w="57091" h="52020" extrusionOk="0">
                <a:moveTo>
                  <a:pt x="167" y="14181"/>
                </a:moveTo>
                <a:cubicBezTo>
                  <a:pt x="845" y="14181"/>
                  <a:pt x="14859" y="1"/>
                  <a:pt x="24658" y="18574"/>
                </a:cubicBezTo>
                <a:cubicBezTo>
                  <a:pt x="34457" y="37160"/>
                  <a:pt x="57090" y="28040"/>
                  <a:pt x="50840" y="52019"/>
                </a:cubicBezTo>
                <a:lnTo>
                  <a:pt x="0" y="52019"/>
                </a:lnTo>
                <a:close/>
              </a:path>
            </a:pathLst>
          </a:custGeom>
          <a:solidFill>
            <a:srgbClr val="FFFFFF">
              <a:alpha val="446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5" name="Google Shape;75;p11"/>
          <p:cNvSpPr/>
          <p:nvPr/>
        </p:nvSpPr>
        <p:spPr>
          <a:xfrm rot="10800000" flipH="1">
            <a:off x="262502" y="24"/>
            <a:ext cx="3516263" cy="908376"/>
          </a:xfrm>
          <a:custGeom>
            <a:avLst/>
            <a:gdLst/>
            <a:ahLst/>
            <a:cxnLst/>
            <a:rect l="l" t="t" r="r" b="b"/>
            <a:pathLst>
              <a:path w="59984" h="15496" extrusionOk="0">
                <a:moveTo>
                  <a:pt x="8620" y="0"/>
                </a:moveTo>
                <a:cubicBezTo>
                  <a:pt x="6622" y="0"/>
                  <a:pt x="4637" y="834"/>
                  <a:pt x="3227" y="2459"/>
                </a:cubicBezTo>
                <a:cubicBezTo>
                  <a:pt x="988" y="5042"/>
                  <a:pt x="941" y="8769"/>
                  <a:pt x="2893" y="11400"/>
                </a:cubicBezTo>
                <a:cubicBezTo>
                  <a:pt x="2608" y="11662"/>
                  <a:pt x="2334" y="11948"/>
                  <a:pt x="2072" y="12245"/>
                </a:cubicBezTo>
                <a:cubicBezTo>
                  <a:pt x="1203" y="13246"/>
                  <a:pt x="512" y="14341"/>
                  <a:pt x="0" y="15496"/>
                </a:cubicBezTo>
                <a:lnTo>
                  <a:pt x="59984" y="15496"/>
                </a:lnTo>
                <a:cubicBezTo>
                  <a:pt x="58853" y="11960"/>
                  <a:pt x="56781" y="8685"/>
                  <a:pt x="53769" y="6066"/>
                </a:cubicBezTo>
                <a:cubicBezTo>
                  <a:pt x="49777" y="2603"/>
                  <a:pt x="44856" y="905"/>
                  <a:pt x="39958" y="905"/>
                </a:cubicBezTo>
                <a:cubicBezTo>
                  <a:pt x="34060" y="905"/>
                  <a:pt x="28196" y="3367"/>
                  <a:pt x="24027" y="8174"/>
                </a:cubicBezTo>
                <a:cubicBezTo>
                  <a:pt x="23967" y="8233"/>
                  <a:pt x="23932" y="8304"/>
                  <a:pt x="23872" y="8364"/>
                </a:cubicBezTo>
                <a:cubicBezTo>
                  <a:pt x="22789" y="9138"/>
                  <a:pt x="21777" y="9995"/>
                  <a:pt x="20860" y="10960"/>
                </a:cubicBezTo>
                <a:cubicBezTo>
                  <a:pt x="20848" y="10948"/>
                  <a:pt x="20836" y="10936"/>
                  <a:pt x="20824" y="10924"/>
                </a:cubicBezTo>
                <a:cubicBezTo>
                  <a:pt x="19288" y="9578"/>
                  <a:pt x="17526" y="8674"/>
                  <a:pt x="15681" y="8162"/>
                </a:cubicBezTo>
                <a:cubicBezTo>
                  <a:pt x="16014" y="5840"/>
                  <a:pt x="15216" y="3399"/>
                  <a:pt x="13311" y="1756"/>
                </a:cubicBezTo>
                <a:cubicBezTo>
                  <a:pt x="11954" y="577"/>
                  <a:pt x="10283" y="0"/>
                  <a:pt x="8620" y="0"/>
                </a:cubicBezTo>
                <a:close/>
              </a:path>
            </a:pathLst>
          </a:custGeom>
          <a:solidFill>
            <a:srgbClr val="A0EB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6" name="Google Shape;76;p11"/>
          <p:cNvSpPr txBox="1">
            <a:spLocks noGrp="1"/>
          </p:cNvSpPr>
          <p:nvPr>
            <p:ph type="title"/>
          </p:nvPr>
        </p:nvSpPr>
        <p:spPr>
          <a:xfrm>
            <a:off x="2521433" y="3429000"/>
            <a:ext cx="7149200" cy="87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rgbClr val="053B5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title" idx="2" hasCustomPrompt="1"/>
          </p:nvPr>
        </p:nvSpPr>
        <p:spPr>
          <a:xfrm>
            <a:off x="2521433" y="2186600"/>
            <a:ext cx="7149200" cy="140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666">
                <a:solidFill>
                  <a:srgbClr val="053B5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subTitle" idx="1"/>
          </p:nvPr>
        </p:nvSpPr>
        <p:spPr>
          <a:xfrm>
            <a:off x="2521400" y="4109000"/>
            <a:ext cx="7149200" cy="56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>
                <a:solidFill>
                  <a:srgbClr val="053B5C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98712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18326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solidFill>
          <a:schemeClr val="dk2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/>
          <p:nvPr/>
        </p:nvSpPr>
        <p:spPr>
          <a:xfrm flipH="1">
            <a:off x="5894335" y="3671665"/>
            <a:ext cx="6359627" cy="3186344"/>
          </a:xfrm>
          <a:custGeom>
            <a:avLst/>
            <a:gdLst/>
            <a:ahLst/>
            <a:cxnLst/>
            <a:rect l="l" t="t" r="r" b="b"/>
            <a:pathLst>
              <a:path w="225946" h="113205" extrusionOk="0">
                <a:moveTo>
                  <a:pt x="62499" y="1"/>
                </a:moveTo>
                <a:cubicBezTo>
                  <a:pt x="59883" y="1"/>
                  <a:pt x="57255" y="334"/>
                  <a:pt x="54710" y="1008"/>
                </a:cubicBezTo>
                <a:cubicBezTo>
                  <a:pt x="48019" y="2794"/>
                  <a:pt x="42649" y="6628"/>
                  <a:pt x="39791" y="11712"/>
                </a:cubicBezTo>
                <a:cubicBezTo>
                  <a:pt x="36672" y="17272"/>
                  <a:pt x="35588" y="24499"/>
                  <a:pt x="28540" y="28059"/>
                </a:cubicBezTo>
                <a:cubicBezTo>
                  <a:pt x="26790" y="28940"/>
                  <a:pt x="24873" y="29250"/>
                  <a:pt x="22908" y="29678"/>
                </a:cubicBezTo>
                <a:cubicBezTo>
                  <a:pt x="21075" y="30083"/>
                  <a:pt x="19539" y="30774"/>
                  <a:pt x="18229" y="31869"/>
                </a:cubicBezTo>
                <a:cubicBezTo>
                  <a:pt x="15634" y="34048"/>
                  <a:pt x="13788" y="36953"/>
                  <a:pt x="12371" y="39691"/>
                </a:cubicBezTo>
                <a:cubicBezTo>
                  <a:pt x="10811" y="42715"/>
                  <a:pt x="9811" y="45906"/>
                  <a:pt x="9407" y="49157"/>
                </a:cubicBezTo>
                <a:cubicBezTo>
                  <a:pt x="8978" y="52514"/>
                  <a:pt x="9526" y="55765"/>
                  <a:pt x="9799" y="59122"/>
                </a:cubicBezTo>
                <a:cubicBezTo>
                  <a:pt x="9942" y="60956"/>
                  <a:pt x="9907" y="62813"/>
                  <a:pt x="9145" y="64563"/>
                </a:cubicBezTo>
                <a:cubicBezTo>
                  <a:pt x="8454" y="66159"/>
                  <a:pt x="7156" y="67528"/>
                  <a:pt x="5858" y="68850"/>
                </a:cubicBezTo>
                <a:cubicBezTo>
                  <a:pt x="3608" y="71124"/>
                  <a:pt x="2644" y="74053"/>
                  <a:pt x="1739" y="76886"/>
                </a:cubicBezTo>
                <a:cubicBezTo>
                  <a:pt x="1" y="82375"/>
                  <a:pt x="822" y="87769"/>
                  <a:pt x="5025" y="92293"/>
                </a:cubicBezTo>
                <a:cubicBezTo>
                  <a:pt x="9359" y="96948"/>
                  <a:pt x="15860" y="100080"/>
                  <a:pt x="22753" y="101830"/>
                </a:cubicBezTo>
                <a:cubicBezTo>
                  <a:pt x="28327" y="103249"/>
                  <a:pt x="34155" y="103754"/>
                  <a:pt x="39991" y="103754"/>
                </a:cubicBezTo>
                <a:cubicBezTo>
                  <a:pt x="42970" y="103754"/>
                  <a:pt x="45950" y="103623"/>
                  <a:pt x="48900" y="103413"/>
                </a:cubicBezTo>
                <a:cubicBezTo>
                  <a:pt x="53579" y="103092"/>
                  <a:pt x="58222" y="102437"/>
                  <a:pt x="62913" y="102175"/>
                </a:cubicBezTo>
                <a:cubicBezTo>
                  <a:pt x="63658" y="102135"/>
                  <a:pt x="64397" y="102114"/>
                  <a:pt x="65129" y="102114"/>
                </a:cubicBezTo>
                <a:cubicBezTo>
                  <a:pt x="68914" y="102114"/>
                  <a:pt x="72542" y="102654"/>
                  <a:pt x="76153" y="103711"/>
                </a:cubicBezTo>
                <a:cubicBezTo>
                  <a:pt x="80213" y="104902"/>
                  <a:pt x="84083" y="106461"/>
                  <a:pt x="88166" y="107592"/>
                </a:cubicBezTo>
                <a:cubicBezTo>
                  <a:pt x="90798" y="108319"/>
                  <a:pt x="93500" y="108890"/>
                  <a:pt x="96227" y="109331"/>
                </a:cubicBezTo>
                <a:cubicBezTo>
                  <a:pt x="101001" y="110283"/>
                  <a:pt x="106085" y="110676"/>
                  <a:pt x="110574" y="111283"/>
                </a:cubicBezTo>
                <a:cubicBezTo>
                  <a:pt x="113741" y="111712"/>
                  <a:pt x="116765" y="112534"/>
                  <a:pt x="119908" y="113022"/>
                </a:cubicBezTo>
                <a:cubicBezTo>
                  <a:pt x="120759" y="113151"/>
                  <a:pt x="121581" y="113204"/>
                  <a:pt x="122390" y="113204"/>
                </a:cubicBezTo>
                <a:cubicBezTo>
                  <a:pt x="124492" y="113204"/>
                  <a:pt x="126501" y="112842"/>
                  <a:pt x="128660" y="112498"/>
                </a:cubicBezTo>
                <a:cubicBezTo>
                  <a:pt x="130320" y="112230"/>
                  <a:pt x="131984" y="112138"/>
                  <a:pt x="133653" y="112138"/>
                </a:cubicBezTo>
                <a:cubicBezTo>
                  <a:pt x="135321" y="112138"/>
                  <a:pt x="136994" y="112230"/>
                  <a:pt x="138673" y="112331"/>
                </a:cubicBezTo>
                <a:cubicBezTo>
                  <a:pt x="141764" y="112515"/>
                  <a:pt x="144846" y="112620"/>
                  <a:pt x="147945" y="112620"/>
                </a:cubicBezTo>
                <a:cubicBezTo>
                  <a:pt x="148259" y="112620"/>
                  <a:pt x="148574" y="112619"/>
                  <a:pt x="148888" y="112617"/>
                </a:cubicBezTo>
                <a:cubicBezTo>
                  <a:pt x="162152" y="112522"/>
                  <a:pt x="175273" y="110831"/>
                  <a:pt x="188488" y="110069"/>
                </a:cubicBezTo>
                <a:cubicBezTo>
                  <a:pt x="199526" y="109438"/>
                  <a:pt x="212682" y="110081"/>
                  <a:pt x="221040" y="103235"/>
                </a:cubicBezTo>
                <a:cubicBezTo>
                  <a:pt x="224219" y="100627"/>
                  <a:pt x="225946" y="97151"/>
                  <a:pt x="225350" y="93531"/>
                </a:cubicBezTo>
                <a:cubicBezTo>
                  <a:pt x="224803" y="90138"/>
                  <a:pt x="222243" y="87197"/>
                  <a:pt x="218087" y="86007"/>
                </a:cubicBezTo>
                <a:cubicBezTo>
                  <a:pt x="212908" y="84518"/>
                  <a:pt x="207181" y="85637"/>
                  <a:pt x="201943" y="84316"/>
                </a:cubicBezTo>
                <a:cubicBezTo>
                  <a:pt x="197144" y="83101"/>
                  <a:pt x="193418" y="80244"/>
                  <a:pt x="189429" y="77958"/>
                </a:cubicBezTo>
                <a:cubicBezTo>
                  <a:pt x="187453" y="76815"/>
                  <a:pt x="185357" y="75779"/>
                  <a:pt x="183047" y="75124"/>
                </a:cubicBezTo>
                <a:cubicBezTo>
                  <a:pt x="181018" y="74552"/>
                  <a:pt x="178881" y="74329"/>
                  <a:pt x="176737" y="74329"/>
                </a:cubicBezTo>
                <a:cubicBezTo>
                  <a:pt x="176026" y="74329"/>
                  <a:pt x="175314" y="74353"/>
                  <a:pt x="174606" y="74398"/>
                </a:cubicBezTo>
                <a:cubicBezTo>
                  <a:pt x="168947" y="74749"/>
                  <a:pt x="163483" y="76316"/>
                  <a:pt x="157786" y="76316"/>
                </a:cubicBezTo>
                <a:cubicBezTo>
                  <a:pt x="157682" y="76316"/>
                  <a:pt x="157577" y="76316"/>
                  <a:pt x="157473" y="76315"/>
                </a:cubicBezTo>
                <a:cubicBezTo>
                  <a:pt x="152663" y="76267"/>
                  <a:pt x="147317" y="75124"/>
                  <a:pt x="144816" y="71600"/>
                </a:cubicBezTo>
                <a:cubicBezTo>
                  <a:pt x="143388" y="69576"/>
                  <a:pt x="143149" y="67207"/>
                  <a:pt x="142661" y="64956"/>
                </a:cubicBezTo>
                <a:cubicBezTo>
                  <a:pt x="142245" y="62968"/>
                  <a:pt x="141518" y="61075"/>
                  <a:pt x="140209" y="59337"/>
                </a:cubicBezTo>
                <a:cubicBezTo>
                  <a:pt x="137863" y="56205"/>
                  <a:pt x="134089" y="53753"/>
                  <a:pt x="129743" y="52514"/>
                </a:cubicBezTo>
                <a:cubicBezTo>
                  <a:pt x="127656" y="51919"/>
                  <a:pt x="125480" y="51649"/>
                  <a:pt x="123261" y="51649"/>
                </a:cubicBezTo>
                <a:cubicBezTo>
                  <a:pt x="123037" y="51649"/>
                  <a:pt x="122812" y="51652"/>
                  <a:pt x="122587" y="51657"/>
                </a:cubicBezTo>
                <a:cubicBezTo>
                  <a:pt x="122123" y="51669"/>
                  <a:pt x="121659" y="51693"/>
                  <a:pt x="121182" y="51728"/>
                </a:cubicBezTo>
                <a:cubicBezTo>
                  <a:pt x="116479" y="50609"/>
                  <a:pt x="111503" y="50002"/>
                  <a:pt x="107121" y="48192"/>
                </a:cubicBezTo>
                <a:cubicBezTo>
                  <a:pt x="99501" y="45049"/>
                  <a:pt x="96298" y="38441"/>
                  <a:pt x="94560" y="32178"/>
                </a:cubicBezTo>
                <a:cubicBezTo>
                  <a:pt x="93584" y="28678"/>
                  <a:pt x="92929" y="25106"/>
                  <a:pt x="91726" y="21641"/>
                </a:cubicBezTo>
                <a:cubicBezTo>
                  <a:pt x="90810" y="19034"/>
                  <a:pt x="89548" y="16486"/>
                  <a:pt x="87952" y="14081"/>
                </a:cubicBezTo>
                <a:cubicBezTo>
                  <a:pt x="84809" y="9330"/>
                  <a:pt x="80237" y="4973"/>
                  <a:pt x="74200" y="2365"/>
                </a:cubicBezTo>
                <a:cubicBezTo>
                  <a:pt x="70558" y="797"/>
                  <a:pt x="66542" y="1"/>
                  <a:pt x="62499" y="1"/>
                </a:cubicBez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2" name="Google Shape;82;p13"/>
          <p:cNvGrpSpPr/>
          <p:nvPr/>
        </p:nvGrpSpPr>
        <p:grpSpPr>
          <a:xfrm rot="-1314983">
            <a:off x="10954805" y="4414979"/>
            <a:ext cx="1296391" cy="1237677"/>
            <a:chOff x="-1855532" y="1600966"/>
            <a:chExt cx="890361" cy="822923"/>
          </a:xfrm>
        </p:grpSpPr>
        <p:sp>
          <p:nvSpPr>
            <p:cNvPr id="83" name="Google Shape;83;p13"/>
            <p:cNvSpPr/>
            <p:nvPr/>
          </p:nvSpPr>
          <p:spPr>
            <a:xfrm>
              <a:off x="-1855532" y="1600966"/>
              <a:ext cx="890361" cy="822923"/>
            </a:xfrm>
            <a:custGeom>
              <a:avLst/>
              <a:gdLst/>
              <a:ahLst/>
              <a:cxnLst/>
              <a:rect l="l" t="t" r="r" b="b"/>
              <a:pathLst>
                <a:path w="58461" h="54033" extrusionOk="0">
                  <a:moveTo>
                    <a:pt x="47321" y="1"/>
                  </a:moveTo>
                  <a:cubicBezTo>
                    <a:pt x="40441" y="1"/>
                    <a:pt x="37679" y="10881"/>
                    <a:pt x="33040" y="10881"/>
                  </a:cubicBezTo>
                  <a:cubicBezTo>
                    <a:pt x="32537" y="10881"/>
                    <a:pt x="32012" y="10754"/>
                    <a:pt x="31457" y="10470"/>
                  </a:cubicBezTo>
                  <a:cubicBezTo>
                    <a:pt x="28833" y="9132"/>
                    <a:pt x="29046" y="767"/>
                    <a:pt x="24301" y="767"/>
                  </a:cubicBezTo>
                  <a:cubicBezTo>
                    <a:pt x="23556" y="767"/>
                    <a:pt x="22689" y="973"/>
                    <a:pt x="21670" y="1445"/>
                  </a:cubicBezTo>
                  <a:cubicBezTo>
                    <a:pt x="14944" y="4554"/>
                    <a:pt x="18014" y="15188"/>
                    <a:pt x="14423" y="15188"/>
                  </a:cubicBezTo>
                  <a:cubicBezTo>
                    <a:pt x="14149" y="15188"/>
                    <a:pt x="13837" y="15126"/>
                    <a:pt x="13479" y="14994"/>
                  </a:cubicBezTo>
                  <a:cubicBezTo>
                    <a:pt x="13466" y="14995"/>
                    <a:pt x="13454" y="14995"/>
                    <a:pt x="13442" y="14995"/>
                  </a:cubicBezTo>
                  <a:cubicBezTo>
                    <a:pt x="13056" y="14995"/>
                    <a:pt x="12597" y="14648"/>
                    <a:pt x="12193" y="14601"/>
                  </a:cubicBezTo>
                  <a:cubicBezTo>
                    <a:pt x="11921" y="14565"/>
                    <a:pt x="11656" y="14547"/>
                    <a:pt x="11398" y="14547"/>
                  </a:cubicBezTo>
                  <a:cubicBezTo>
                    <a:pt x="5868" y="14547"/>
                    <a:pt x="3575" y="22683"/>
                    <a:pt x="2596" y="26960"/>
                  </a:cubicBezTo>
                  <a:cubicBezTo>
                    <a:pt x="1" y="38140"/>
                    <a:pt x="3632" y="48629"/>
                    <a:pt x="3704" y="48677"/>
                  </a:cubicBezTo>
                  <a:cubicBezTo>
                    <a:pt x="8356" y="51599"/>
                    <a:pt x="14802" y="54033"/>
                    <a:pt x="20602" y="54033"/>
                  </a:cubicBezTo>
                  <a:cubicBezTo>
                    <a:pt x="22862" y="54033"/>
                    <a:pt x="25025" y="53663"/>
                    <a:pt x="26945" y="52809"/>
                  </a:cubicBezTo>
                  <a:cubicBezTo>
                    <a:pt x="34374" y="49499"/>
                    <a:pt x="30564" y="43272"/>
                    <a:pt x="30445" y="42355"/>
                  </a:cubicBezTo>
                  <a:cubicBezTo>
                    <a:pt x="30087" y="39653"/>
                    <a:pt x="31775" y="39051"/>
                    <a:pt x="33805" y="39051"/>
                  </a:cubicBezTo>
                  <a:cubicBezTo>
                    <a:pt x="35353" y="39051"/>
                    <a:pt x="37101" y="39402"/>
                    <a:pt x="38291" y="39438"/>
                  </a:cubicBezTo>
                  <a:cubicBezTo>
                    <a:pt x="38426" y="39442"/>
                    <a:pt x="38560" y="39444"/>
                    <a:pt x="38694" y="39444"/>
                  </a:cubicBezTo>
                  <a:cubicBezTo>
                    <a:pt x="43697" y="39444"/>
                    <a:pt x="48722" y="36430"/>
                    <a:pt x="47864" y="30830"/>
                  </a:cubicBezTo>
                  <a:cubicBezTo>
                    <a:pt x="47185" y="26484"/>
                    <a:pt x="43578" y="24353"/>
                    <a:pt x="49531" y="18495"/>
                  </a:cubicBezTo>
                  <a:cubicBezTo>
                    <a:pt x="58461" y="9708"/>
                    <a:pt x="54186" y="695"/>
                    <a:pt x="48043" y="40"/>
                  </a:cubicBezTo>
                  <a:cubicBezTo>
                    <a:pt x="47797" y="14"/>
                    <a:pt x="47556" y="1"/>
                    <a:pt x="47321" y="1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-1801299" y="1673750"/>
              <a:ext cx="648448" cy="672557"/>
            </a:xfrm>
            <a:custGeom>
              <a:avLst/>
              <a:gdLst/>
              <a:ahLst/>
              <a:cxnLst/>
              <a:rect l="l" t="t" r="r" b="b"/>
              <a:pathLst>
                <a:path w="42577" h="44160" extrusionOk="0">
                  <a:moveTo>
                    <a:pt x="20562" y="1"/>
                  </a:moveTo>
                  <a:cubicBezTo>
                    <a:pt x="20402" y="1"/>
                    <a:pt x="20242" y="87"/>
                    <a:pt x="20181" y="286"/>
                  </a:cubicBezTo>
                  <a:cubicBezTo>
                    <a:pt x="19014" y="4024"/>
                    <a:pt x="18645" y="7906"/>
                    <a:pt x="18645" y="11823"/>
                  </a:cubicBezTo>
                  <a:cubicBezTo>
                    <a:pt x="18645" y="16121"/>
                    <a:pt x="19026" y="20431"/>
                    <a:pt x="17776" y="24622"/>
                  </a:cubicBezTo>
                  <a:cubicBezTo>
                    <a:pt x="17752" y="24705"/>
                    <a:pt x="17752" y="24789"/>
                    <a:pt x="17776" y="24848"/>
                  </a:cubicBezTo>
                  <a:cubicBezTo>
                    <a:pt x="12656" y="28956"/>
                    <a:pt x="7822" y="33397"/>
                    <a:pt x="3762" y="38528"/>
                  </a:cubicBezTo>
                  <a:cubicBezTo>
                    <a:pt x="4298" y="35540"/>
                    <a:pt x="3631" y="32516"/>
                    <a:pt x="3465" y="29492"/>
                  </a:cubicBezTo>
                  <a:cubicBezTo>
                    <a:pt x="3262" y="25693"/>
                    <a:pt x="3607" y="21931"/>
                    <a:pt x="5060" y="18395"/>
                  </a:cubicBezTo>
                  <a:cubicBezTo>
                    <a:pt x="5175" y="18100"/>
                    <a:pt x="4939" y="17910"/>
                    <a:pt x="4689" y="17910"/>
                  </a:cubicBezTo>
                  <a:cubicBezTo>
                    <a:pt x="4524" y="17910"/>
                    <a:pt x="4354" y="17992"/>
                    <a:pt x="4274" y="18181"/>
                  </a:cubicBezTo>
                  <a:cubicBezTo>
                    <a:pt x="2988" y="21348"/>
                    <a:pt x="2548" y="24693"/>
                    <a:pt x="2607" y="28098"/>
                  </a:cubicBezTo>
                  <a:cubicBezTo>
                    <a:pt x="2679" y="31885"/>
                    <a:pt x="3822" y="35814"/>
                    <a:pt x="2703" y="39517"/>
                  </a:cubicBezTo>
                  <a:cubicBezTo>
                    <a:pt x="2667" y="39659"/>
                    <a:pt x="2691" y="39767"/>
                    <a:pt x="2762" y="39862"/>
                  </a:cubicBezTo>
                  <a:cubicBezTo>
                    <a:pt x="1869" y="41064"/>
                    <a:pt x="1000" y="42291"/>
                    <a:pt x="190" y="43565"/>
                  </a:cubicBezTo>
                  <a:cubicBezTo>
                    <a:pt x="0" y="43871"/>
                    <a:pt x="281" y="44160"/>
                    <a:pt x="562" y="44160"/>
                  </a:cubicBezTo>
                  <a:cubicBezTo>
                    <a:pt x="686" y="44160"/>
                    <a:pt x="809" y="44104"/>
                    <a:pt x="893" y="43969"/>
                  </a:cubicBezTo>
                  <a:cubicBezTo>
                    <a:pt x="1988" y="42219"/>
                    <a:pt x="3203" y="40540"/>
                    <a:pt x="4477" y="38933"/>
                  </a:cubicBezTo>
                  <a:cubicBezTo>
                    <a:pt x="4665" y="38923"/>
                    <a:pt x="4852" y="38919"/>
                    <a:pt x="5039" y="38919"/>
                  </a:cubicBezTo>
                  <a:cubicBezTo>
                    <a:pt x="8447" y="38919"/>
                    <a:pt x="11650" y="40492"/>
                    <a:pt x="15025" y="40910"/>
                  </a:cubicBezTo>
                  <a:cubicBezTo>
                    <a:pt x="15977" y="41029"/>
                    <a:pt x="16929" y="41086"/>
                    <a:pt x="17878" y="41086"/>
                  </a:cubicBezTo>
                  <a:cubicBezTo>
                    <a:pt x="19862" y="41086"/>
                    <a:pt x="21836" y="40837"/>
                    <a:pt x="23777" y="40386"/>
                  </a:cubicBezTo>
                  <a:cubicBezTo>
                    <a:pt x="24256" y="40274"/>
                    <a:pt x="24099" y="39590"/>
                    <a:pt x="23657" y="39590"/>
                  </a:cubicBezTo>
                  <a:cubicBezTo>
                    <a:pt x="23627" y="39590"/>
                    <a:pt x="23595" y="39593"/>
                    <a:pt x="23562" y="39600"/>
                  </a:cubicBezTo>
                  <a:cubicBezTo>
                    <a:pt x="21684" y="40042"/>
                    <a:pt x="19777" y="40275"/>
                    <a:pt x="17868" y="40275"/>
                  </a:cubicBezTo>
                  <a:cubicBezTo>
                    <a:pt x="16281" y="40275"/>
                    <a:pt x="14694" y="40114"/>
                    <a:pt x="13120" y="39778"/>
                  </a:cubicBezTo>
                  <a:cubicBezTo>
                    <a:pt x="10418" y="39207"/>
                    <a:pt x="7882" y="38147"/>
                    <a:pt x="5119" y="38124"/>
                  </a:cubicBezTo>
                  <a:cubicBezTo>
                    <a:pt x="9632" y="32647"/>
                    <a:pt x="15037" y="27991"/>
                    <a:pt x="20657" y="23622"/>
                  </a:cubicBezTo>
                  <a:cubicBezTo>
                    <a:pt x="20693" y="23634"/>
                    <a:pt x="20717" y="23657"/>
                    <a:pt x="20764" y="23669"/>
                  </a:cubicBezTo>
                  <a:cubicBezTo>
                    <a:pt x="23741" y="24158"/>
                    <a:pt x="26479" y="25479"/>
                    <a:pt x="29503" y="25872"/>
                  </a:cubicBezTo>
                  <a:cubicBezTo>
                    <a:pt x="30510" y="26003"/>
                    <a:pt x="31519" y="26065"/>
                    <a:pt x="32526" y="26065"/>
                  </a:cubicBezTo>
                  <a:cubicBezTo>
                    <a:pt x="34258" y="26065"/>
                    <a:pt x="35986" y="25882"/>
                    <a:pt x="37695" y="25551"/>
                  </a:cubicBezTo>
                  <a:cubicBezTo>
                    <a:pt x="38177" y="25461"/>
                    <a:pt x="38015" y="24769"/>
                    <a:pt x="37566" y="24769"/>
                  </a:cubicBezTo>
                  <a:cubicBezTo>
                    <a:pt x="37539" y="24769"/>
                    <a:pt x="37510" y="24771"/>
                    <a:pt x="37481" y="24777"/>
                  </a:cubicBezTo>
                  <a:cubicBezTo>
                    <a:pt x="35839" y="25091"/>
                    <a:pt x="34184" y="25260"/>
                    <a:pt x="32529" y="25260"/>
                  </a:cubicBezTo>
                  <a:cubicBezTo>
                    <a:pt x="31109" y="25260"/>
                    <a:pt x="29689" y="25136"/>
                    <a:pt x="28277" y="24872"/>
                  </a:cubicBezTo>
                  <a:cubicBezTo>
                    <a:pt x="25955" y="24431"/>
                    <a:pt x="23788" y="23455"/>
                    <a:pt x="21479" y="22991"/>
                  </a:cubicBezTo>
                  <a:cubicBezTo>
                    <a:pt x="21872" y="22693"/>
                    <a:pt x="22253" y="22395"/>
                    <a:pt x="22645" y="22098"/>
                  </a:cubicBezTo>
                  <a:cubicBezTo>
                    <a:pt x="29956" y="16538"/>
                    <a:pt x="37481" y="10965"/>
                    <a:pt x="42386" y="3036"/>
                  </a:cubicBezTo>
                  <a:cubicBezTo>
                    <a:pt x="42576" y="2730"/>
                    <a:pt x="42301" y="2441"/>
                    <a:pt x="42023" y="2441"/>
                  </a:cubicBezTo>
                  <a:cubicBezTo>
                    <a:pt x="41901" y="2441"/>
                    <a:pt x="41779" y="2497"/>
                    <a:pt x="41695" y="2631"/>
                  </a:cubicBezTo>
                  <a:cubicBezTo>
                    <a:pt x="36385" y="11192"/>
                    <a:pt x="27991" y="16954"/>
                    <a:pt x="20145" y="22991"/>
                  </a:cubicBezTo>
                  <a:cubicBezTo>
                    <a:pt x="19681" y="23360"/>
                    <a:pt x="19216" y="23717"/>
                    <a:pt x="18740" y="24086"/>
                  </a:cubicBezTo>
                  <a:cubicBezTo>
                    <a:pt x="19645" y="20538"/>
                    <a:pt x="19514" y="16919"/>
                    <a:pt x="19467" y="13263"/>
                  </a:cubicBezTo>
                  <a:cubicBezTo>
                    <a:pt x="19395" y="8941"/>
                    <a:pt x="19669" y="4655"/>
                    <a:pt x="20955" y="500"/>
                  </a:cubicBezTo>
                  <a:cubicBezTo>
                    <a:pt x="21048" y="199"/>
                    <a:pt x="20804" y="1"/>
                    <a:pt x="20562" y="1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5" name="Google Shape;85;p13"/>
          <p:cNvSpPr/>
          <p:nvPr/>
        </p:nvSpPr>
        <p:spPr>
          <a:xfrm>
            <a:off x="94" y="1134597"/>
            <a:ext cx="10905660" cy="5464028"/>
          </a:xfrm>
          <a:custGeom>
            <a:avLst/>
            <a:gdLst/>
            <a:ahLst/>
            <a:cxnLst/>
            <a:rect l="l" t="t" r="r" b="b"/>
            <a:pathLst>
              <a:path w="225946" h="113205" extrusionOk="0">
                <a:moveTo>
                  <a:pt x="62499" y="1"/>
                </a:moveTo>
                <a:cubicBezTo>
                  <a:pt x="59883" y="1"/>
                  <a:pt x="57255" y="334"/>
                  <a:pt x="54710" y="1008"/>
                </a:cubicBezTo>
                <a:cubicBezTo>
                  <a:pt x="48019" y="2794"/>
                  <a:pt x="42649" y="6628"/>
                  <a:pt x="39791" y="11712"/>
                </a:cubicBezTo>
                <a:cubicBezTo>
                  <a:pt x="36672" y="17272"/>
                  <a:pt x="35588" y="24499"/>
                  <a:pt x="28540" y="28059"/>
                </a:cubicBezTo>
                <a:cubicBezTo>
                  <a:pt x="26790" y="28940"/>
                  <a:pt x="24873" y="29250"/>
                  <a:pt x="22908" y="29678"/>
                </a:cubicBezTo>
                <a:cubicBezTo>
                  <a:pt x="21075" y="30083"/>
                  <a:pt x="19539" y="30774"/>
                  <a:pt x="18229" y="31869"/>
                </a:cubicBezTo>
                <a:cubicBezTo>
                  <a:pt x="15634" y="34048"/>
                  <a:pt x="13788" y="36953"/>
                  <a:pt x="12371" y="39691"/>
                </a:cubicBezTo>
                <a:cubicBezTo>
                  <a:pt x="10811" y="42715"/>
                  <a:pt x="9811" y="45906"/>
                  <a:pt x="9407" y="49157"/>
                </a:cubicBezTo>
                <a:cubicBezTo>
                  <a:pt x="8978" y="52514"/>
                  <a:pt x="9526" y="55765"/>
                  <a:pt x="9799" y="59122"/>
                </a:cubicBezTo>
                <a:cubicBezTo>
                  <a:pt x="9942" y="60956"/>
                  <a:pt x="9907" y="62813"/>
                  <a:pt x="9145" y="64563"/>
                </a:cubicBezTo>
                <a:cubicBezTo>
                  <a:pt x="8454" y="66159"/>
                  <a:pt x="7156" y="67528"/>
                  <a:pt x="5858" y="68850"/>
                </a:cubicBezTo>
                <a:cubicBezTo>
                  <a:pt x="3608" y="71124"/>
                  <a:pt x="2644" y="74053"/>
                  <a:pt x="1739" y="76886"/>
                </a:cubicBezTo>
                <a:cubicBezTo>
                  <a:pt x="1" y="82375"/>
                  <a:pt x="822" y="87769"/>
                  <a:pt x="5025" y="92293"/>
                </a:cubicBezTo>
                <a:cubicBezTo>
                  <a:pt x="9359" y="96948"/>
                  <a:pt x="15860" y="100080"/>
                  <a:pt x="22753" y="101830"/>
                </a:cubicBezTo>
                <a:cubicBezTo>
                  <a:pt x="28327" y="103249"/>
                  <a:pt x="34155" y="103754"/>
                  <a:pt x="39991" y="103754"/>
                </a:cubicBezTo>
                <a:cubicBezTo>
                  <a:pt x="42970" y="103754"/>
                  <a:pt x="45950" y="103623"/>
                  <a:pt x="48900" y="103413"/>
                </a:cubicBezTo>
                <a:cubicBezTo>
                  <a:pt x="53579" y="103092"/>
                  <a:pt x="58222" y="102437"/>
                  <a:pt x="62913" y="102175"/>
                </a:cubicBezTo>
                <a:cubicBezTo>
                  <a:pt x="63658" y="102135"/>
                  <a:pt x="64397" y="102114"/>
                  <a:pt x="65129" y="102114"/>
                </a:cubicBezTo>
                <a:cubicBezTo>
                  <a:pt x="68914" y="102114"/>
                  <a:pt x="72542" y="102654"/>
                  <a:pt x="76153" y="103711"/>
                </a:cubicBezTo>
                <a:cubicBezTo>
                  <a:pt x="80213" y="104902"/>
                  <a:pt x="84083" y="106461"/>
                  <a:pt x="88166" y="107592"/>
                </a:cubicBezTo>
                <a:cubicBezTo>
                  <a:pt x="90798" y="108319"/>
                  <a:pt x="93500" y="108890"/>
                  <a:pt x="96227" y="109331"/>
                </a:cubicBezTo>
                <a:cubicBezTo>
                  <a:pt x="101001" y="110283"/>
                  <a:pt x="106085" y="110676"/>
                  <a:pt x="110574" y="111283"/>
                </a:cubicBezTo>
                <a:cubicBezTo>
                  <a:pt x="113741" y="111712"/>
                  <a:pt x="116765" y="112534"/>
                  <a:pt x="119908" y="113022"/>
                </a:cubicBezTo>
                <a:cubicBezTo>
                  <a:pt x="120759" y="113151"/>
                  <a:pt x="121581" y="113204"/>
                  <a:pt x="122390" y="113204"/>
                </a:cubicBezTo>
                <a:cubicBezTo>
                  <a:pt x="124492" y="113204"/>
                  <a:pt x="126501" y="112842"/>
                  <a:pt x="128660" y="112498"/>
                </a:cubicBezTo>
                <a:cubicBezTo>
                  <a:pt x="130320" y="112230"/>
                  <a:pt x="131984" y="112138"/>
                  <a:pt x="133653" y="112138"/>
                </a:cubicBezTo>
                <a:cubicBezTo>
                  <a:pt x="135321" y="112138"/>
                  <a:pt x="136994" y="112230"/>
                  <a:pt x="138673" y="112331"/>
                </a:cubicBezTo>
                <a:cubicBezTo>
                  <a:pt x="141764" y="112515"/>
                  <a:pt x="144846" y="112620"/>
                  <a:pt x="147945" y="112620"/>
                </a:cubicBezTo>
                <a:cubicBezTo>
                  <a:pt x="148259" y="112620"/>
                  <a:pt x="148574" y="112619"/>
                  <a:pt x="148888" y="112617"/>
                </a:cubicBezTo>
                <a:cubicBezTo>
                  <a:pt x="162152" y="112522"/>
                  <a:pt x="175273" y="110831"/>
                  <a:pt x="188488" y="110069"/>
                </a:cubicBezTo>
                <a:cubicBezTo>
                  <a:pt x="199526" y="109438"/>
                  <a:pt x="212682" y="110081"/>
                  <a:pt x="221040" y="103235"/>
                </a:cubicBezTo>
                <a:cubicBezTo>
                  <a:pt x="224219" y="100627"/>
                  <a:pt x="225946" y="97151"/>
                  <a:pt x="225350" y="93531"/>
                </a:cubicBezTo>
                <a:cubicBezTo>
                  <a:pt x="224803" y="90138"/>
                  <a:pt x="222243" y="87197"/>
                  <a:pt x="218087" y="86007"/>
                </a:cubicBezTo>
                <a:cubicBezTo>
                  <a:pt x="212908" y="84518"/>
                  <a:pt x="207181" y="85637"/>
                  <a:pt x="201943" y="84316"/>
                </a:cubicBezTo>
                <a:cubicBezTo>
                  <a:pt x="197144" y="83101"/>
                  <a:pt x="193418" y="80244"/>
                  <a:pt x="189429" y="77958"/>
                </a:cubicBezTo>
                <a:cubicBezTo>
                  <a:pt x="187453" y="76815"/>
                  <a:pt x="185357" y="75779"/>
                  <a:pt x="183047" y="75124"/>
                </a:cubicBezTo>
                <a:cubicBezTo>
                  <a:pt x="181018" y="74552"/>
                  <a:pt x="178881" y="74329"/>
                  <a:pt x="176737" y="74329"/>
                </a:cubicBezTo>
                <a:cubicBezTo>
                  <a:pt x="176026" y="74329"/>
                  <a:pt x="175314" y="74353"/>
                  <a:pt x="174606" y="74398"/>
                </a:cubicBezTo>
                <a:cubicBezTo>
                  <a:pt x="168947" y="74749"/>
                  <a:pt x="163483" y="76316"/>
                  <a:pt x="157786" y="76316"/>
                </a:cubicBezTo>
                <a:cubicBezTo>
                  <a:pt x="157682" y="76316"/>
                  <a:pt x="157577" y="76316"/>
                  <a:pt x="157473" y="76315"/>
                </a:cubicBezTo>
                <a:cubicBezTo>
                  <a:pt x="152663" y="76267"/>
                  <a:pt x="147317" y="75124"/>
                  <a:pt x="144816" y="71600"/>
                </a:cubicBezTo>
                <a:cubicBezTo>
                  <a:pt x="143388" y="69576"/>
                  <a:pt x="143149" y="67207"/>
                  <a:pt x="142661" y="64956"/>
                </a:cubicBezTo>
                <a:cubicBezTo>
                  <a:pt x="142245" y="62968"/>
                  <a:pt x="141518" y="61075"/>
                  <a:pt x="140209" y="59337"/>
                </a:cubicBezTo>
                <a:cubicBezTo>
                  <a:pt x="137863" y="56205"/>
                  <a:pt x="134089" y="53753"/>
                  <a:pt x="129743" y="52514"/>
                </a:cubicBezTo>
                <a:cubicBezTo>
                  <a:pt x="127656" y="51919"/>
                  <a:pt x="125480" y="51649"/>
                  <a:pt x="123261" y="51649"/>
                </a:cubicBezTo>
                <a:cubicBezTo>
                  <a:pt x="123037" y="51649"/>
                  <a:pt x="122812" y="51652"/>
                  <a:pt x="122587" y="51657"/>
                </a:cubicBezTo>
                <a:cubicBezTo>
                  <a:pt x="122123" y="51669"/>
                  <a:pt x="121659" y="51693"/>
                  <a:pt x="121182" y="51728"/>
                </a:cubicBezTo>
                <a:cubicBezTo>
                  <a:pt x="116479" y="50609"/>
                  <a:pt x="111503" y="50002"/>
                  <a:pt x="107121" y="48192"/>
                </a:cubicBezTo>
                <a:cubicBezTo>
                  <a:pt x="99501" y="45049"/>
                  <a:pt x="96298" y="38441"/>
                  <a:pt x="94560" y="32178"/>
                </a:cubicBezTo>
                <a:cubicBezTo>
                  <a:pt x="93584" y="28678"/>
                  <a:pt x="92929" y="25106"/>
                  <a:pt x="91726" y="21641"/>
                </a:cubicBezTo>
                <a:cubicBezTo>
                  <a:pt x="90810" y="19034"/>
                  <a:pt x="89548" y="16486"/>
                  <a:pt x="87952" y="14081"/>
                </a:cubicBezTo>
                <a:cubicBezTo>
                  <a:pt x="84809" y="9330"/>
                  <a:pt x="80237" y="4973"/>
                  <a:pt x="74200" y="2365"/>
                </a:cubicBezTo>
                <a:cubicBezTo>
                  <a:pt x="70558" y="797"/>
                  <a:pt x="66542" y="1"/>
                  <a:pt x="62499" y="1"/>
                </a:cubicBezTo>
                <a:close/>
              </a:path>
            </a:pathLst>
          </a:custGeom>
          <a:solidFill>
            <a:srgbClr val="FFFFFF">
              <a:alpha val="446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6" name="Google Shape;86;p13"/>
          <p:cNvGrpSpPr/>
          <p:nvPr/>
        </p:nvGrpSpPr>
        <p:grpSpPr>
          <a:xfrm>
            <a:off x="615552" y="3156823"/>
            <a:ext cx="1668099" cy="1453288"/>
            <a:chOff x="2227541" y="6011760"/>
            <a:chExt cx="2864180" cy="2495343"/>
          </a:xfrm>
        </p:grpSpPr>
        <p:sp>
          <p:nvSpPr>
            <p:cNvPr id="87" name="Google Shape;87;p13"/>
            <p:cNvSpPr/>
            <p:nvPr/>
          </p:nvSpPr>
          <p:spPr>
            <a:xfrm rot="-1131582">
              <a:off x="2772277" y="6293752"/>
              <a:ext cx="2064072" cy="1922827"/>
            </a:xfrm>
            <a:custGeom>
              <a:avLst/>
              <a:gdLst/>
              <a:ahLst/>
              <a:cxnLst/>
              <a:rect l="l" t="t" r="r" b="b"/>
              <a:pathLst>
                <a:path w="83428" h="77719" extrusionOk="0">
                  <a:moveTo>
                    <a:pt x="43744" y="1"/>
                  </a:moveTo>
                  <a:cubicBezTo>
                    <a:pt x="43607" y="1"/>
                    <a:pt x="43469" y="5"/>
                    <a:pt x="43328" y="15"/>
                  </a:cubicBezTo>
                  <a:cubicBezTo>
                    <a:pt x="39256" y="277"/>
                    <a:pt x="37779" y="4360"/>
                    <a:pt x="36839" y="7718"/>
                  </a:cubicBezTo>
                  <a:cubicBezTo>
                    <a:pt x="35589" y="12203"/>
                    <a:pt x="34968" y="18558"/>
                    <a:pt x="31040" y="18558"/>
                  </a:cubicBezTo>
                  <a:cubicBezTo>
                    <a:pt x="29952" y="18558"/>
                    <a:pt x="28611" y="18070"/>
                    <a:pt x="26933" y="16921"/>
                  </a:cubicBezTo>
                  <a:cubicBezTo>
                    <a:pt x="25614" y="16019"/>
                    <a:pt x="23908" y="14589"/>
                    <a:pt x="22178" y="14589"/>
                  </a:cubicBezTo>
                  <a:cubicBezTo>
                    <a:pt x="21830" y="14589"/>
                    <a:pt x="21481" y="14647"/>
                    <a:pt x="21134" y="14778"/>
                  </a:cubicBezTo>
                  <a:cubicBezTo>
                    <a:pt x="15276" y="16993"/>
                    <a:pt x="19075" y="24530"/>
                    <a:pt x="19753" y="28387"/>
                  </a:cubicBezTo>
                  <a:cubicBezTo>
                    <a:pt x="20166" y="30701"/>
                    <a:pt x="20096" y="34763"/>
                    <a:pt x="17456" y="34763"/>
                  </a:cubicBezTo>
                  <a:cubicBezTo>
                    <a:pt x="17054" y="34763"/>
                    <a:pt x="16592" y="34669"/>
                    <a:pt x="16062" y="34459"/>
                  </a:cubicBezTo>
                  <a:cubicBezTo>
                    <a:pt x="11365" y="32594"/>
                    <a:pt x="10296" y="26273"/>
                    <a:pt x="4770" y="26273"/>
                  </a:cubicBezTo>
                  <a:cubicBezTo>
                    <a:pt x="4512" y="26273"/>
                    <a:pt x="4244" y="26287"/>
                    <a:pt x="3966" y="26315"/>
                  </a:cubicBezTo>
                  <a:cubicBezTo>
                    <a:pt x="715" y="26649"/>
                    <a:pt x="1" y="29554"/>
                    <a:pt x="489" y="32328"/>
                  </a:cubicBezTo>
                  <a:cubicBezTo>
                    <a:pt x="1251" y="36555"/>
                    <a:pt x="3644" y="40222"/>
                    <a:pt x="5085" y="44211"/>
                  </a:cubicBezTo>
                  <a:cubicBezTo>
                    <a:pt x="6597" y="48390"/>
                    <a:pt x="7061" y="52997"/>
                    <a:pt x="6549" y="57403"/>
                  </a:cubicBezTo>
                  <a:cubicBezTo>
                    <a:pt x="6275" y="59784"/>
                    <a:pt x="4037" y="62999"/>
                    <a:pt x="4632" y="65380"/>
                  </a:cubicBezTo>
                  <a:cubicBezTo>
                    <a:pt x="5513" y="68856"/>
                    <a:pt x="12336" y="68321"/>
                    <a:pt x="15050" y="68797"/>
                  </a:cubicBezTo>
                  <a:cubicBezTo>
                    <a:pt x="18884" y="69476"/>
                    <a:pt x="22766" y="70095"/>
                    <a:pt x="26468" y="71345"/>
                  </a:cubicBezTo>
                  <a:cubicBezTo>
                    <a:pt x="30939" y="72847"/>
                    <a:pt x="38196" y="77718"/>
                    <a:pt x="44090" y="77718"/>
                  </a:cubicBezTo>
                  <a:cubicBezTo>
                    <a:pt x="46186" y="77718"/>
                    <a:pt x="48109" y="77102"/>
                    <a:pt x="49674" y="75500"/>
                  </a:cubicBezTo>
                  <a:cubicBezTo>
                    <a:pt x="51602" y="73524"/>
                    <a:pt x="50626" y="70488"/>
                    <a:pt x="49185" y="68559"/>
                  </a:cubicBezTo>
                  <a:cubicBezTo>
                    <a:pt x="47364" y="66130"/>
                    <a:pt x="44090" y="64594"/>
                    <a:pt x="42661" y="61856"/>
                  </a:cubicBezTo>
                  <a:cubicBezTo>
                    <a:pt x="41468" y="59570"/>
                    <a:pt x="43103" y="58980"/>
                    <a:pt x="45242" y="58980"/>
                  </a:cubicBezTo>
                  <a:cubicBezTo>
                    <a:pt x="47158" y="58980"/>
                    <a:pt x="49479" y="59453"/>
                    <a:pt x="50531" y="59605"/>
                  </a:cubicBezTo>
                  <a:cubicBezTo>
                    <a:pt x="52312" y="59861"/>
                    <a:pt x="54410" y="60234"/>
                    <a:pt x="56446" y="60234"/>
                  </a:cubicBezTo>
                  <a:cubicBezTo>
                    <a:pt x="59050" y="60234"/>
                    <a:pt x="61553" y="59624"/>
                    <a:pt x="63163" y="57379"/>
                  </a:cubicBezTo>
                  <a:cubicBezTo>
                    <a:pt x="66116" y="53271"/>
                    <a:pt x="61497" y="49068"/>
                    <a:pt x="58818" y="46354"/>
                  </a:cubicBezTo>
                  <a:cubicBezTo>
                    <a:pt x="55151" y="42627"/>
                    <a:pt x="56532" y="41246"/>
                    <a:pt x="59306" y="40817"/>
                  </a:cubicBezTo>
                  <a:cubicBezTo>
                    <a:pt x="60111" y="40689"/>
                    <a:pt x="61032" y="40643"/>
                    <a:pt x="61979" y="40643"/>
                  </a:cubicBezTo>
                  <a:cubicBezTo>
                    <a:pt x="63762" y="40643"/>
                    <a:pt x="65636" y="40807"/>
                    <a:pt x="66997" y="40901"/>
                  </a:cubicBezTo>
                  <a:cubicBezTo>
                    <a:pt x="68350" y="40991"/>
                    <a:pt x="70090" y="41137"/>
                    <a:pt x="71903" y="41137"/>
                  </a:cubicBezTo>
                  <a:cubicBezTo>
                    <a:pt x="76075" y="41137"/>
                    <a:pt x="80636" y="40364"/>
                    <a:pt x="81773" y="36364"/>
                  </a:cubicBezTo>
                  <a:cubicBezTo>
                    <a:pt x="83428" y="30578"/>
                    <a:pt x="75260" y="28090"/>
                    <a:pt x="71057" y="27816"/>
                  </a:cubicBezTo>
                  <a:cubicBezTo>
                    <a:pt x="69545" y="27720"/>
                    <a:pt x="66307" y="27518"/>
                    <a:pt x="65557" y="25863"/>
                  </a:cubicBezTo>
                  <a:cubicBezTo>
                    <a:pt x="64425" y="23339"/>
                    <a:pt x="68890" y="21386"/>
                    <a:pt x="70414" y="20291"/>
                  </a:cubicBezTo>
                  <a:cubicBezTo>
                    <a:pt x="73534" y="18029"/>
                    <a:pt x="75927" y="14493"/>
                    <a:pt x="76606" y="10659"/>
                  </a:cubicBezTo>
                  <a:cubicBezTo>
                    <a:pt x="77201" y="7313"/>
                    <a:pt x="75355" y="4337"/>
                    <a:pt x="72319" y="2920"/>
                  </a:cubicBezTo>
                  <a:cubicBezTo>
                    <a:pt x="71216" y="2408"/>
                    <a:pt x="70191" y="2186"/>
                    <a:pt x="69227" y="2186"/>
                  </a:cubicBezTo>
                  <a:cubicBezTo>
                    <a:pt x="63183" y="2186"/>
                    <a:pt x="59515" y="10924"/>
                    <a:pt x="53960" y="12135"/>
                  </a:cubicBezTo>
                  <a:cubicBezTo>
                    <a:pt x="53728" y="12186"/>
                    <a:pt x="53514" y="12210"/>
                    <a:pt x="53317" y="12210"/>
                  </a:cubicBezTo>
                  <a:cubicBezTo>
                    <a:pt x="50797" y="12210"/>
                    <a:pt x="50946" y="8282"/>
                    <a:pt x="50317" y="6206"/>
                  </a:cubicBezTo>
                  <a:cubicBezTo>
                    <a:pt x="49353" y="3076"/>
                    <a:pt x="47297" y="1"/>
                    <a:pt x="43744" y="1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88" name="Google Shape;88;p13"/>
            <p:cNvGrpSpPr/>
            <p:nvPr/>
          </p:nvGrpSpPr>
          <p:grpSpPr>
            <a:xfrm>
              <a:off x="2227541" y="6635267"/>
              <a:ext cx="2250382" cy="1871835"/>
              <a:chOff x="2227541" y="6635267"/>
              <a:chExt cx="2250382" cy="1871835"/>
            </a:xfrm>
          </p:grpSpPr>
          <p:sp>
            <p:nvSpPr>
              <p:cNvPr id="89" name="Google Shape;89;p13"/>
              <p:cNvSpPr/>
              <p:nvPr/>
            </p:nvSpPr>
            <p:spPr>
              <a:xfrm rot="-1131582">
                <a:off x="2389104" y="6911337"/>
                <a:ext cx="1927256" cy="1319697"/>
              </a:xfrm>
              <a:custGeom>
                <a:avLst/>
                <a:gdLst/>
                <a:ahLst/>
                <a:cxnLst/>
                <a:rect l="l" t="t" r="r" b="b"/>
                <a:pathLst>
                  <a:path w="77898" h="53341" extrusionOk="0">
                    <a:moveTo>
                      <a:pt x="77657" y="0"/>
                    </a:moveTo>
                    <a:cubicBezTo>
                      <a:pt x="77524" y="0"/>
                      <a:pt x="77309" y="98"/>
                      <a:pt x="77038" y="330"/>
                    </a:cubicBezTo>
                    <a:cubicBezTo>
                      <a:pt x="77038" y="330"/>
                      <a:pt x="75681" y="1521"/>
                      <a:pt x="73430" y="3497"/>
                    </a:cubicBezTo>
                    <a:cubicBezTo>
                      <a:pt x="72299" y="4486"/>
                      <a:pt x="70954" y="5664"/>
                      <a:pt x="69430" y="6998"/>
                    </a:cubicBezTo>
                    <a:cubicBezTo>
                      <a:pt x="68668" y="7665"/>
                      <a:pt x="67870" y="8367"/>
                      <a:pt x="67037" y="9093"/>
                    </a:cubicBezTo>
                    <a:cubicBezTo>
                      <a:pt x="66203" y="9820"/>
                      <a:pt x="65334" y="10594"/>
                      <a:pt x="64441" y="11391"/>
                    </a:cubicBezTo>
                    <a:cubicBezTo>
                      <a:pt x="63548" y="12177"/>
                      <a:pt x="62631" y="12999"/>
                      <a:pt x="61691" y="13832"/>
                    </a:cubicBezTo>
                    <a:cubicBezTo>
                      <a:pt x="61453" y="14034"/>
                      <a:pt x="61215" y="14249"/>
                      <a:pt x="60976" y="14463"/>
                    </a:cubicBezTo>
                    <a:cubicBezTo>
                      <a:pt x="60750" y="14677"/>
                      <a:pt x="60512" y="14892"/>
                      <a:pt x="60274" y="15106"/>
                    </a:cubicBezTo>
                    <a:cubicBezTo>
                      <a:pt x="59798" y="15535"/>
                      <a:pt x="59321" y="15975"/>
                      <a:pt x="58845" y="16416"/>
                    </a:cubicBezTo>
                    <a:cubicBezTo>
                      <a:pt x="57881" y="17297"/>
                      <a:pt x="56916" y="18190"/>
                      <a:pt x="55940" y="19083"/>
                    </a:cubicBezTo>
                    <a:lnTo>
                      <a:pt x="55571" y="19416"/>
                    </a:lnTo>
                    <a:lnTo>
                      <a:pt x="55214" y="19773"/>
                    </a:lnTo>
                    <a:cubicBezTo>
                      <a:pt x="54976" y="20011"/>
                      <a:pt x="54738" y="20250"/>
                      <a:pt x="54499" y="20488"/>
                    </a:cubicBezTo>
                    <a:cubicBezTo>
                      <a:pt x="54035" y="20964"/>
                      <a:pt x="53571" y="21440"/>
                      <a:pt x="53106" y="21916"/>
                    </a:cubicBezTo>
                    <a:cubicBezTo>
                      <a:pt x="51261" y="23845"/>
                      <a:pt x="49463" y="25798"/>
                      <a:pt x="47725" y="27691"/>
                    </a:cubicBezTo>
                    <a:cubicBezTo>
                      <a:pt x="45975" y="29572"/>
                      <a:pt x="44284" y="31370"/>
                      <a:pt x="42653" y="33025"/>
                    </a:cubicBezTo>
                    <a:cubicBezTo>
                      <a:pt x="41033" y="34668"/>
                      <a:pt x="39259" y="36406"/>
                      <a:pt x="37342" y="38085"/>
                    </a:cubicBezTo>
                    <a:cubicBezTo>
                      <a:pt x="36378" y="38918"/>
                      <a:pt x="35390" y="39752"/>
                      <a:pt x="34354" y="40538"/>
                    </a:cubicBezTo>
                    <a:cubicBezTo>
                      <a:pt x="33318" y="41335"/>
                      <a:pt x="32247" y="42109"/>
                      <a:pt x="31151" y="42824"/>
                    </a:cubicBezTo>
                    <a:cubicBezTo>
                      <a:pt x="30044" y="43550"/>
                      <a:pt x="28913" y="44205"/>
                      <a:pt x="27746" y="44812"/>
                    </a:cubicBezTo>
                    <a:cubicBezTo>
                      <a:pt x="27460" y="44967"/>
                      <a:pt x="27175" y="45122"/>
                      <a:pt x="26877" y="45253"/>
                    </a:cubicBezTo>
                    <a:cubicBezTo>
                      <a:pt x="26579" y="45395"/>
                      <a:pt x="26293" y="45538"/>
                      <a:pt x="25996" y="45669"/>
                    </a:cubicBezTo>
                    <a:cubicBezTo>
                      <a:pt x="25401" y="45919"/>
                      <a:pt x="24793" y="46146"/>
                      <a:pt x="24186" y="46384"/>
                    </a:cubicBezTo>
                    <a:cubicBezTo>
                      <a:pt x="23888" y="46503"/>
                      <a:pt x="23591" y="46622"/>
                      <a:pt x="23293" y="46741"/>
                    </a:cubicBezTo>
                    <a:cubicBezTo>
                      <a:pt x="23138" y="46800"/>
                      <a:pt x="22995" y="46860"/>
                      <a:pt x="22853" y="46919"/>
                    </a:cubicBezTo>
                    <a:cubicBezTo>
                      <a:pt x="22698" y="46967"/>
                      <a:pt x="22543" y="47027"/>
                      <a:pt x="22400" y="47074"/>
                    </a:cubicBezTo>
                    <a:cubicBezTo>
                      <a:pt x="21793" y="47289"/>
                      <a:pt x="21198" y="47491"/>
                      <a:pt x="20602" y="47693"/>
                    </a:cubicBezTo>
                    <a:cubicBezTo>
                      <a:pt x="20317" y="47801"/>
                      <a:pt x="20019" y="47908"/>
                      <a:pt x="19721" y="48003"/>
                    </a:cubicBezTo>
                    <a:cubicBezTo>
                      <a:pt x="19435" y="48098"/>
                      <a:pt x="19138" y="48182"/>
                      <a:pt x="18852" y="48277"/>
                    </a:cubicBezTo>
                    <a:cubicBezTo>
                      <a:pt x="18257" y="48455"/>
                      <a:pt x="17685" y="48634"/>
                      <a:pt x="17114" y="48813"/>
                    </a:cubicBezTo>
                    <a:cubicBezTo>
                      <a:pt x="12566" y="50170"/>
                      <a:pt x="8470" y="51087"/>
                      <a:pt x="5553" y="51753"/>
                    </a:cubicBezTo>
                    <a:cubicBezTo>
                      <a:pt x="4100" y="52075"/>
                      <a:pt x="2922" y="52337"/>
                      <a:pt x="2112" y="52503"/>
                    </a:cubicBezTo>
                    <a:cubicBezTo>
                      <a:pt x="1314" y="52682"/>
                      <a:pt x="874" y="52777"/>
                      <a:pt x="874" y="52777"/>
                    </a:cubicBezTo>
                    <a:cubicBezTo>
                      <a:pt x="47" y="52974"/>
                      <a:pt x="1" y="53340"/>
                      <a:pt x="641" y="53340"/>
                    </a:cubicBezTo>
                    <a:cubicBezTo>
                      <a:pt x="739" y="53340"/>
                      <a:pt x="852" y="53332"/>
                      <a:pt x="981" y="53313"/>
                    </a:cubicBezTo>
                    <a:cubicBezTo>
                      <a:pt x="981" y="53313"/>
                      <a:pt x="1421" y="53218"/>
                      <a:pt x="2231" y="53063"/>
                    </a:cubicBezTo>
                    <a:cubicBezTo>
                      <a:pt x="3041" y="52896"/>
                      <a:pt x="4219" y="52658"/>
                      <a:pt x="5684" y="52361"/>
                    </a:cubicBezTo>
                    <a:cubicBezTo>
                      <a:pt x="8625" y="51741"/>
                      <a:pt x="12732" y="50884"/>
                      <a:pt x="17340" y="49575"/>
                    </a:cubicBezTo>
                    <a:cubicBezTo>
                      <a:pt x="17911" y="49408"/>
                      <a:pt x="18495" y="49241"/>
                      <a:pt x="19090" y="49063"/>
                    </a:cubicBezTo>
                    <a:cubicBezTo>
                      <a:pt x="19388" y="48979"/>
                      <a:pt x="19686" y="48884"/>
                      <a:pt x="19983" y="48801"/>
                    </a:cubicBezTo>
                    <a:cubicBezTo>
                      <a:pt x="20281" y="48705"/>
                      <a:pt x="20578" y="48598"/>
                      <a:pt x="20876" y="48503"/>
                    </a:cubicBezTo>
                    <a:cubicBezTo>
                      <a:pt x="21471" y="48301"/>
                      <a:pt x="22079" y="48098"/>
                      <a:pt x="22686" y="47896"/>
                    </a:cubicBezTo>
                    <a:cubicBezTo>
                      <a:pt x="22841" y="47848"/>
                      <a:pt x="22995" y="47789"/>
                      <a:pt x="23150" y="47741"/>
                    </a:cubicBezTo>
                    <a:cubicBezTo>
                      <a:pt x="23293" y="47681"/>
                      <a:pt x="23448" y="47622"/>
                      <a:pt x="23603" y="47562"/>
                    </a:cubicBezTo>
                    <a:cubicBezTo>
                      <a:pt x="23900" y="47455"/>
                      <a:pt x="24210" y="47336"/>
                      <a:pt x="24519" y="47217"/>
                    </a:cubicBezTo>
                    <a:cubicBezTo>
                      <a:pt x="25127" y="46979"/>
                      <a:pt x="25746" y="46753"/>
                      <a:pt x="26365" y="46515"/>
                    </a:cubicBezTo>
                    <a:cubicBezTo>
                      <a:pt x="26663" y="46372"/>
                      <a:pt x="26972" y="46229"/>
                      <a:pt x="27270" y="46086"/>
                    </a:cubicBezTo>
                    <a:cubicBezTo>
                      <a:pt x="27579" y="45955"/>
                      <a:pt x="27877" y="45800"/>
                      <a:pt x="28175" y="45646"/>
                    </a:cubicBezTo>
                    <a:cubicBezTo>
                      <a:pt x="29365" y="45038"/>
                      <a:pt x="30544" y="44372"/>
                      <a:pt x="31675" y="43645"/>
                    </a:cubicBezTo>
                    <a:cubicBezTo>
                      <a:pt x="32806" y="42919"/>
                      <a:pt x="33902" y="42145"/>
                      <a:pt x="34961" y="41347"/>
                    </a:cubicBezTo>
                    <a:cubicBezTo>
                      <a:pt x="36021" y="40538"/>
                      <a:pt x="37033" y="39704"/>
                      <a:pt x="38021" y="38859"/>
                    </a:cubicBezTo>
                    <a:cubicBezTo>
                      <a:pt x="39974" y="37168"/>
                      <a:pt x="41772" y="35430"/>
                      <a:pt x="43415" y="33763"/>
                    </a:cubicBezTo>
                    <a:cubicBezTo>
                      <a:pt x="45046" y="32108"/>
                      <a:pt x="46748" y="30286"/>
                      <a:pt x="48475" y="28381"/>
                    </a:cubicBezTo>
                    <a:cubicBezTo>
                      <a:pt x="50213" y="26488"/>
                      <a:pt x="51999" y="24524"/>
                      <a:pt x="53809" y="22595"/>
                    </a:cubicBezTo>
                    <a:cubicBezTo>
                      <a:pt x="54273" y="22107"/>
                      <a:pt x="54726" y="21631"/>
                      <a:pt x="55190" y="21154"/>
                    </a:cubicBezTo>
                    <a:cubicBezTo>
                      <a:pt x="55416" y="20916"/>
                      <a:pt x="55642" y="20678"/>
                      <a:pt x="55881" y="20452"/>
                    </a:cubicBezTo>
                    <a:lnTo>
                      <a:pt x="56226" y="20095"/>
                    </a:lnTo>
                    <a:lnTo>
                      <a:pt x="56583" y="19761"/>
                    </a:lnTo>
                    <a:cubicBezTo>
                      <a:pt x="57547" y="18857"/>
                      <a:pt x="58512" y="17952"/>
                      <a:pt x="59452" y="17071"/>
                    </a:cubicBezTo>
                    <a:cubicBezTo>
                      <a:pt x="59929" y="16618"/>
                      <a:pt x="60393" y="16178"/>
                      <a:pt x="60869" y="15749"/>
                    </a:cubicBezTo>
                    <a:cubicBezTo>
                      <a:pt x="61095" y="15523"/>
                      <a:pt x="61334" y="15308"/>
                      <a:pt x="61560" y="15094"/>
                    </a:cubicBezTo>
                    <a:cubicBezTo>
                      <a:pt x="61798" y="14880"/>
                      <a:pt x="62024" y="14666"/>
                      <a:pt x="62262" y="14451"/>
                    </a:cubicBezTo>
                    <a:cubicBezTo>
                      <a:pt x="63191" y="13606"/>
                      <a:pt x="64096" y="12784"/>
                      <a:pt x="64977" y="11987"/>
                    </a:cubicBezTo>
                    <a:cubicBezTo>
                      <a:pt x="72049" y="5581"/>
                      <a:pt x="77407" y="735"/>
                      <a:pt x="77407" y="735"/>
                    </a:cubicBezTo>
                    <a:cubicBezTo>
                      <a:pt x="77868" y="321"/>
                      <a:pt x="77898" y="0"/>
                      <a:pt x="77657" y="0"/>
                    </a:cubicBezTo>
                    <a:close/>
                  </a:path>
                </a:pathLst>
              </a:custGeom>
              <a:solidFill>
                <a:srgbClr val="439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" name="Google Shape;90;p13"/>
              <p:cNvSpPr/>
              <p:nvPr/>
            </p:nvSpPr>
            <p:spPr>
              <a:xfrm rot="-1131582">
                <a:off x="3441562" y="7628158"/>
                <a:ext cx="485043" cy="66058"/>
              </a:xfrm>
              <a:custGeom>
                <a:avLst/>
                <a:gdLst/>
                <a:ahLst/>
                <a:cxnLst/>
                <a:rect l="l" t="t" r="r" b="b"/>
                <a:pathLst>
                  <a:path w="19605" h="2670" extrusionOk="0">
                    <a:moveTo>
                      <a:pt x="13901" y="0"/>
                    </a:moveTo>
                    <a:cubicBezTo>
                      <a:pt x="13437" y="0"/>
                      <a:pt x="12960" y="12"/>
                      <a:pt x="12472" y="24"/>
                    </a:cubicBezTo>
                    <a:cubicBezTo>
                      <a:pt x="12234" y="24"/>
                      <a:pt x="11996" y="36"/>
                      <a:pt x="11758" y="36"/>
                    </a:cubicBezTo>
                    <a:cubicBezTo>
                      <a:pt x="11639" y="48"/>
                      <a:pt x="11520" y="48"/>
                      <a:pt x="11401" y="48"/>
                    </a:cubicBezTo>
                    <a:cubicBezTo>
                      <a:pt x="11282" y="60"/>
                      <a:pt x="11163" y="72"/>
                      <a:pt x="11044" y="72"/>
                    </a:cubicBezTo>
                    <a:cubicBezTo>
                      <a:pt x="10579" y="107"/>
                      <a:pt x="10127" y="143"/>
                      <a:pt x="9710" y="179"/>
                    </a:cubicBezTo>
                    <a:cubicBezTo>
                      <a:pt x="9472" y="203"/>
                      <a:pt x="9222" y="226"/>
                      <a:pt x="8972" y="250"/>
                    </a:cubicBezTo>
                    <a:cubicBezTo>
                      <a:pt x="8722" y="286"/>
                      <a:pt x="8460" y="322"/>
                      <a:pt x="8198" y="357"/>
                    </a:cubicBezTo>
                    <a:cubicBezTo>
                      <a:pt x="7674" y="429"/>
                      <a:pt x="7138" y="500"/>
                      <a:pt x="6602" y="584"/>
                    </a:cubicBezTo>
                    <a:cubicBezTo>
                      <a:pt x="6067" y="679"/>
                      <a:pt x="5519" y="786"/>
                      <a:pt x="4995" y="881"/>
                    </a:cubicBezTo>
                    <a:cubicBezTo>
                      <a:pt x="4733" y="941"/>
                      <a:pt x="4471" y="988"/>
                      <a:pt x="4221" y="1036"/>
                    </a:cubicBezTo>
                    <a:cubicBezTo>
                      <a:pt x="3971" y="1096"/>
                      <a:pt x="3733" y="1155"/>
                      <a:pt x="3495" y="1215"/>
                    </a:cubicBezTo>
                    <a:cubicBezTo>
                      <a:pt x="3019" y="1334"/>
                      <a:pt x="2566" y="1441"/>
                      <a:pt x="2161" y="1536"/>
                    </a:cubicBezTo>
                    <a:cubicBezTo>
                      <a:pt x="1769" y="1655"/>
                      <a:pt x="1411" y="1762"/>
                      <a:pt x="1114" y="1846"/>
                    </a:cubicBezTo>
                    <a:cubicBezTo>
                      <a:pt x="530" y="2024"/>
                      <a:pt x="173" y="2131"/>
                      <a:pt x="173" y="2131"/>
                    </a:cubicBezTo>
                    <a:cubicBezTo>
                      <a:pt x="1" y="2200"/>
                      <a:pt x="117" y="2669"/>
                      <a:pt x="307" y="2669"/>
                    </a:cubicBezTo>
                    <a:cubicBezTo>
                      <a:pt x="314" y="2669"/>
                      <a:pt x="321" y="2668"/>
                      <a:pt x="328" y="2667"/>
                    </a:cubicBezTo>
                    <a:cubicBezTo>
                      <a:pt x="328" y="2667"/>
                      <a:pt x="685" y="2584"/>
                      <a:pt x="1280" y="2453"/>
                    </a:cubicBezTo>
                    <a:cubicBezTo>
                      <a:pt x="1578" y="2393"/>
                      <a:pt x="1923" y="2310"/>
                      <a:pt x="2328" y="2227"/>
                    </a:cubicBezTo>
                    <a:cubicBezTo>
                      <a:pt x="2733" y="2155"/>
                      <a:pt x="3173" y="2084"/>
                      <a:pt x="3650" y="2000"/>
                    </a:cubicBezTo>
                    <a:cubicBezTo>
                      <a:pt x="3888" y="1953"/>
                      <a:pt x="4126" y="1917"/>
                      <a:pt x="4376" y="1870"/>
                    </a:cubicBezTo>
                    <a:cubicBezTo>
                      <a:pt x="4626" y="1834"/>
                      <a:pt x="4888" y="1798"/>
                      <a:pt x="5150" y="1762"/>
                    </a:cubicBezTo>
                    <a:cubicBezTo>
                      <a:pt x="5674" y="1691"/>
                      <a:pt x="6210" y="1619"/>
                      <a:pt x="6733" y="1548"/>
                    </a:cubicBezTo>
                    <a:cubicBezTo>
                      <a:pt x="7269" y="1489"/>
                      <a:pt x="7805" y="1429"/>
                      <a:pt x="8317" y="1381"/>
                    </a:cubicBezTo>
                    <a:cubicBezTo>
                      <a:pt x="8579" y="1346"/>
                      <a:pt x="8829" y="1322"/>
                      <a:pt x="9079" y="1298"/>
                    </a:cubicBezTo>
                    <a:cubicBezTo>
                      <a:pt x="9329" y="1274"/>
                      <a:pt x="9567" y="1250"/>
                      <a:pt x="9805" y="1239"/>
                    </a:cubicBezTo>
                    <a:cubicBezTo>
                      <a:pt x="10222" y="1191"/>
                      <a:pt x="10663" y="1155"/>
                      <a:pt x="11127" y="1108"/>
                    </a:cubicBezTo>
                    <a:cubicBezTo>
                      <a:pt x="11234" y="1096"/>
                      <a:pt x="11353" y="1084"/>
                      <a:pt x="11460" y="1072"/>
                    </a:cubicBezTo>
                    <a:cubicBezTo>
                      <a:pt x="11579" y="1072"/>
                      <a:pt x="11698" y="1060"/>
                      <a:pt x="11817" y="1060"/>
                    </a:cubicBezTo>
                    <a:cubicBezTo>
                      <a:pt x="12056" y="1036"/>
                      <a:pt x="12282" y="1024"/>
                      <a:pt x="12520" y="1012"/>
                    </a:cubicBezTo>
                    <a:cubicBezTo>
                      <a:pt x="12996" y="977"/>
                      <a:pt x="13460" y="941"/>
                      <a:pt x="13925" y="917"/>
                    </a:cubicBezTo>
                    <a:cubicBezTo>
                      <a:pt x="14389" y="893"/>
                      <a:pt x="14842" y="881"/>
                      <a:pt x="15258" y="869"/>
                    </a:cubicBezTo>
                    <a:cubicBezTo>
                      <a:pt x="15830" y="838"/>
                      <a:pt x="16354" y="838"/>
                      <a:pt x="16802" y="838"/>
                    </a:cubicBezTo>
                    <a:lnTo>
                      <a:pt x="16802" y="838"/>
                    </a:lnTo>
                    <a:cubicBezTo>
                      <a:pt x="17026" y="838"/>
                      <a:pt x="17231" y="838"/>
                      <a:pt x="17413" y="834"/>
                    </a:cubicBezTo>
                    <a:cubicBezTo>
                      <a:pt x="17866" y="834"/>
                      <a:pt x="18189" y="834"/>
                      <a:pt x="18314" y="827"/>
                    </a:cubicBezTo>
                    <a:lnTo>
                      <a:pt x="18314" y="827"/>
                    </a:lnTo>
                    <a:cubicBezTo>
                      <a:pt x="18323" y="833"/>
                      <a:pt x="18333" y="839"/>
                      <a:pt x="18342" y="846"/>
                    </a:cubicBezTo>
                    <a:cubicBezTo>
                      <a:pt x="18378" y="858"/>
                      <a:pt x="18413" y="869"/>
                      <a:pt x="18449" y="881"/>
                    </a:cubicBezTo>
                    <a:cubicBezTo>
                      <a:pt x="18509" y="905"/>
                      <a:pt x="18556" y="917"/>
                      <a:pt x="18616" y="929"/>
                    </a:cubicBezTo>
                    <a:cubicBezTo>
                      <a:pt x="18711" y="953"/>
                      <a:pt x="18794" y="977"/>
                      <a:pt x="18866" y="988"/>
                    </a:cubicBezTo>
                    <a:cubicBezTo>
                      <a:pt x="19009" y="1012"/>
                      <a:pt x="19104" y="1024"/>
                      <a:pt x="19175" y="1036"/>
                    </a:cubicBezTo>
                    <a:cubicBezTo>
                      <a:pt x="19318" y="1060"/>
                      <a:pt x="19330" y="1060"/>
                      <a:pt x="19330" y="1060"/>
                    </a:cubicBezTo>
                    <a:cubicBezTo>
                      <a:pt x="19533" y="1060"/>
                      <a:pt x="19604" y="607"/>
                      <a:pt x="19414" y="524"/>
                    </a:cubicBezTo>
                    <a:cubicBezTo>
                      <a:pt x="19414" y="524"/>
                      <a:pt x="19402" y="524"/>
                      <a:pt x="19271" y="500"/>
                    </a:cubicBezTo>
                    <a:cubicBezTo>
                      <a:pt x="19199" y="488"/>
                      <a:pt x="19104" y="465"/>
                      <a:pt x="18973" y="441"/>
                    </a:cubicBezTo>
                    <a:cubicBezTo>
                      <a:pt x="18914" y="429"/>
                      <a:pt x="18830" y="417"/>
                      <a:pt x="18759" y="393"/>
                    </a:cubicBezTo>
                    <a:cubicBezTo>
                      <a:pt x="18723" y="381"/>
                      <a:pt x="18675" y="369"/>
                      <a:pt x="18640" y="357"/>
                    </a:cubicBezTo>
                    <a:cubicBezTo>
                      <a:pt x="18616" y="346"/>
                      <a:pt x="18604" y="334"/>
                      <a:pt x="18580" y="334"/>
                    </a:cubicBezTo>
                    <a:cubicBezTo>
                      <a:pt x="18568" y="322"/>
                      <a:pt x="18556" y="322"/>
                      <a:pt x="18544" y="310"/>
                    </a:cubicBezTo>
                    <a:lnTo>
                      <a:pt x="18449" y="274"/>
                    </a:lnTo>
                    <a:lnTo>
                      <a:pt x="18402" y="262"/>
                    </a:lnTo>
                    <a:cubicBezTo>
                      <a:pt x="18354" y="250"/>
                      <a:pt x="18009" y="215"/>
                      <a:pt x="17449" y="167"/>
                    </a:cubicBezTo>
                    <a:cubicBezTo>
                      <a:pt x="16889" y="119"/>
                      <a:pt x="16127" y="36"/>
                      <a:pt x="15258" y="36"/>
                    </a:cubicBezTo>
                    <a:cubicBezTo>
                      <a:pt x="14830" y="24"/>
                      <a:pt x="14377" y="12"/>
                      <a:pt x="13901" y="0"/>
                    </a:cubicBezTo>
                    <a:close/>
                  </a:path>
                </a:pathLst>
              </a:custGeom>
              <a:solidFill>
                <a:srgbClr val="439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" name="Google Shape;91;p13"/>
              <p:cNvSpPr/>
              <p:nvPr/>
            </p:nvSpPr>
            <p:spPr>
              <a:xfrm rot="-1131582">
                <a:off x="3621630" y="6827655"/>
                <a:ext cx="184071" cy="404239"/>
              </a:xfrm>
              <a:custGeom>
                <a:avLst/>
                <a:gdLst/>
                <a:ahLst/>
                <a:cxnLst/>
                <a:rect l="l" t="t" r="r" b="b"/>
                <a:pathLst>
                  <a:path w="7440" h="16339" extrusionOk="0">
                    <a:moveTo>
                      <a:pt x="7065" y="0"/>
                    </a:moveTo>
                    <a:cubicBezTo>
                      <a:pt x="6996" y="0"/>
                      <a:pt x="6934" y="18"/>
                      <a:pt x="6902" y="61"/>
                    </a:cubicBezTo>
                    <a:cubicBezTo>
                      <a:pt x="6902" y="61"/>
                      <a:pt x="6771" y="370"/>
                      <a:pt x="6569" y="870"/>
                    </a:cubicBezTo>
                    <a:cubicBezTo>
                      <a:pt x="6367" y="1406"/>
                      <a:pt x="6081" y="2097"/>
                      <a:pt x="5759" y="2930"/>
                    </a:cubicBezTo>
                    <a:cubicBezTo>
                      <a:pt x="5140" y="4573"/>
                      <a:pt x="4378" y="6609"/>
                      <a:pt x="3771" y="8205"/>
                    </a:cubicBezTo>
                    <a:cubicBezTo>
                      <a:pt x="3473" y="9002"/>
                      <a:pt x="3128" y="9895"/>
                      <a:pt x="2759" y="10788"/>
                    </a:cubicBezTo>
                    <a:cubicBezTo>
                      <a:pt x="2378" y="11681"/>
                      <a:pt x="1973" y="12562"/>
                      <a:pt x="1580" y="13336"/>
                    </a:cubicBezTo>
                    <a:cubicBezTo>
                      <a:pt x="1378" y="13717"/>
                      <a:pt x="1187" y="14086"/>
                      <a:pt x="1009" y="14408"/>
                    </a:cubicBezTo>
                    <a:cubicBezTo>
                      <a:pt x="830" y="14717"/>
                      <a:pt x="663" y="15003"/>
                      <a:pt x="533" y="15241"/>
                    </a:cubicBezTo>
                    <a:cubicBezTo>
                      <a:pt x="247" y="15706"/>
                      <a:pt x="68" y="15991"/>
                      <a:pt x="68" y="15991"/>
                    </a:cubicBezTo>
                    <a:cubicBezTo>
                      <a:pt x="0" y="16117"/>
                      <a:pt x="265" y="16339"/>
                      <a:pt x="429" y="16339"/>
                    </a:cubicBezTo>
                    <a:cubicBezTo>
                      <a:pt x="466" y="16339"/>
                      <a:pt x="499" y="16327"/>
                      <a:pt x="521" y="16301"/>
                    </a:cubicBezTo>
                    <a:cubicBezTo>
                      <a:pt x="521" y="16301"/>
                      <a:pt x="723" y="16027"/>
                      <a:pt x="1056" y="15587"/>
                    </a:cubicBezTo>
                    <a:cubicBezTo>
                      <a:pt x="1211" y="15360"/>
                      <a:pt x="1402" y="15086"/>
                      <a:pt x="1616" y="14765"/>
                    </a:cubicBezTo>
                    <a:cubicBezTo>
                      <a:pt x="1818" y="14455"/>
                      <a:pt x="2045" y="14098"/>
                      <a:pt x="2283" y="13729"/>
                    </a:cubicBezTo>
                    <a:cubicBezTo>
                      <a:pt x="2735" y="12955"/>
                      <a:pt x="3211" y="12086"/>
                      <a:pt x="3640" y="11193"/>
                    </a:cubicBezTo>
                    <a:cubicBezTo>
                      <a:pt x="4069" y="10288"/>
                      <a:pt x="4462" y="9383"/>
                      <a:pt x="4759" y="8574"/>
                    </a:cubicBezTo>
                    <a:cubicBezTo>
                      <a:pt x="5378" y="6966"/>
                      <a:pt x="6009" y="4871"/>
                      <a:pt x="6521" y="3192"/>
                    </a:cubicBezTo>
                    <a:cubicBezTo>
                      <a:pt x="7033" y="1501"/>
                      <a:pt x="7414" y="227"/>
                      <a:pt x="7414" y="227"/>
                    </a:cubicBezTo>
                    <a:cubicBezTo>
                      <a:pt x="7439" y="102"/>
                      <a:pt x="7229" y="0"/>
                      <a:pt x="7065" y="0"/>
                    </a:cubicBezTo>
                    <a:close/>
                  </a:path>
                </a:pathLst>
              </a:custGeom>
              <a:solidFill>
                <a:srgbClr val="439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92" name="Google Shape;92;p13"/>
          <p:cNvGrpSpPr/>
          <p:nvPr/>
        </p:nvGrpSpPr>
        <p:grpSpPr>
          <a:xfrm>
            <a:off x="254142" y="3059737"/>
            <a:ext cx="1015257" cy="1672231"/>
            <a:chOff x="1668617" y="5683195"/>
            <a:chExt cx="1743230" cy="2871275"/>
          </a:xfrm>
        </p:grpSpPr>
        <p:sp>
          <p:nvSpPr>
            <p:cNvPr id="93" name="Google Shape;93;p13"/>
            <p:cNvSpPr/>
            <p:nvPr/>
          </p:nvSpPr>
          <p:spPr>
            <a:xfrm>
              <a:off x="1668617" y="5683195"/>
              <a:ext cx="1729969" cy="2242458"/>
            </a:xfrm>
            <a:custGeom>
              <a:avLst/>
              <a:gdLst/>
              <a:ahLst/>
              <a:cxnLst/>
              <a:rect l="l" t="t" r="r" b="b"/>
              <a:pathLst>
                <a:path w="69926" h="90641" extrusionOk="0">
                  <a:moveTo>
                    <a:pt x="18523" y="0"/>
                  </a:moveTo>
                  <a:cubicBezTo>
                    <a:pt x="16491" y="0"/>
                    <a:pt x="14474" y="212"/>
                    <a:pt x="12514" y="681"/>
                  </a:cubicBezTo>
                  <a:cubicBezTo>
                    <a:pt x="8025" y="1752"/>
                    <a:pt x="3239" y="4252"/>
                    <a:pt x="1334" y="8503"/>
                  </a:cubicBezTo>
                  <a:cubicBezTo>
                    <a:pt x="1274" y="8562"/>
                    <a:pt x="1227" y="8610"/>
                    <a:pt x="1167" y="8670"/>
                  </a:cubicBezTo>
                  <a:cubicBezTo>
                    <a:pt x="762" y="8991"/>
                    <a:pt x="715" y="9455"/>
                    <a:pt x="858" y="9836"/>
                  </a:cubicBezTo>
                  <a:cubicBezTo>
                    <a:pt x="703" y="10384"/>
                    <a:pt x="596" y="10944"/>
                    <a:pt x="536" y="11551"/>
                  </a:cubicBezTo>
                  <a:cubicBezTo>
                    <a:pt x="0" y="16968"/>
                    <a:pt x="3263" y="22302"/>
                    <a:pt x="6311" y="26505"/>
                  </a:cubicBezTo>
                  <a:cubicBezTo>
                    <a:pt x="13490" y="36399"/>
                    <a:pt x="23503" y="43602"/>
                    <a:pt x="32862" y="51258"/>
                  </a:cubicBezTo>
                  <a:cubicBezTo>
                    <a:pt x="42625" y="59271"/>
                    <a:pt x="49923" y="67689"/>
                    <a:pt x="56198" y="78619"/>
                  </a:cubicBezTo>
                  <a:cubicBezTo>
                    <a:pt x="57321" y="80578"/>
                    <a:pt x="62210" y="90640"/>
                    <a:pt x="65877" y="90640"/>
                  </a:cubicBezTo>
                  <a:cubicBezTo>
                    <a:pt x="66176" y="90640"/>
                    <a:pt x="66467" y="90573"/>
                    <a:pt x="66747" y="90430"/>
                  </a:cubicBezTo>
                  <a:cubicBezTo>
                    <a:pt x="69926" y="88810"/>
                    <a:pt x="69759" y="78154"/>
                    <a:pt x="69795" y="74952"/>
                  </a:cubicBezTo>
                  <a:cubicBezTo>
                    <a:pt x="69842" y="69999"/>
                    <a:pt x="69247" y="64998"/>
                    <a:pt x="68342" y="60104"/>
                  </a:cubicBezTo>
                  <a:cubicBezTo>
                    <a:pt x="68080" y="58676"/>
                    <a:pt x="67794" y="57271"/>
                    <a:pt x="67497" y="55866"/>
                  </a:cubicBezTo>
                  <a:cubicBezTo>
                    <a:pt x="65187" y="45305"/>
                    <a:pt x="61413" y="34423"/>
                    <a:pt x="56007" y="25029"/>
                  </a:cubicBezTo>
                  <a:cubicBezTo>
                    <a:pt x="51007" y="16349"/>
                    <a:pt x="43982" y="8039"/>
                    <a:pt x="34683" y="3824"/>
                  </a:cubicBezTo>
                  <a:cubicBezTo>
                    <a:pt x="29749" y="1583"/>
                    <a:pt x="24080" y="0"/>
                    <a:pt x="18523" y="0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94" name="Google Shape;94;p13"/>
            <p:cNvGrpSpPr/>
            <p:nvPr/>
          </p:nvGrpSpPr>
          <p:grpSpPr>
            <a:xfrm>
              <a:off x="2252110" y="6027996"/>
              <a:ext cx="1159737" cy="2526474"/>
              <a:chOff x="2252110" y="6027996"/>
              <a:chExt cx="1159737" cy="2526474"/>
            </a:xfrm>
          </p:grpSpPr>
          <p:sp>
            <p:nvSpPr>
              <p:cNvPr id="95" name="Google Shape;95;p13"/>
              <p:cNvSpPr/>
              <p:nvPr/>
            </p:nvSpPr>
            <p:spPr>
              <a:xfrm>
                <a:off x="2252110" y="6027996"/>
                <a:ext cx="1159737" cy="2526474"/>
              </a:xfrm>
              <a:custGeom>
                <a:avLst/>
                <a:gdLst/>
                <a:ahLst/>
                <a:cxnLst/>
                <a:rect l="l" t="t" r="r" b="b"/>
                <a:pathLst>
                  <a:path w="46877" h="102121" extrusionOk="0">
                    <a:moveTo>
                      <a:pt x="249" y="0"/>
                    </a:moveTo>
                    <a:cubicBezTo>
                      <a:pt x="0" y="0"/>
                      <a:pt x="69" y="331"/>
                      <a:pt x="644" y="817"/>
                    </a:cubicBezTo>
                    <a:cubicBezTo>
                      <a:pt x="644" y="817"/>
                      <a:pt x="1049" y="1162"/>
                      <a:pt x="1799" y="1805"/>
                    </a:cubicBezTo>
                    <a:cubicBezTo>
                      <a:pt x="2180" y="2114"/>
                      <a:pt x="2633" y="2519"/>
                      <a:pt x="3157" y="2984"/>
                    </a:cubicBezTo>
                    <a:cubicBezTo>
                      <a:pt x="3419" y="3222"/>
                      <a:pt x="3704" y="3472"/>
                      <a:pt x="4002" y="3746"/>
                    </a:cubicBezTo>
                    <a:cubicBezTo>
                      <a:pt x="4300" y="4008"/>
                      <a:pt x="4609" y="4305"/>
                      <a:pt x="4943" y="4603"/>
                    </a:cubicBezTo>
                    <a:cubicBezTo>
                      <a:pt x="6264" y="5805"/>
                      <a:pt x="7788" y="7317"/>
                      <a:pt x="9467" y="9032"/>
                    </a:cubicBezTo>
                    <a:cubicBezTo>
                      <a:pt x="11134" y="10770"/>
                      <a:pt x="12932" y="12747"/>
                      <a:pt x="14765" y="14926"/>
                    </a:cubicBezTo>
                    <a:cubicBezTo>
                      <a:pt x="18409" y="19295"/>
                      <a:pt x="22100" y="24522"/>
                      <a:pt x="25231" y="30035"/>
                    </a:cubicBezTo>
                    <a:cubicBezTo>
                      <a:pt x="26791" y="32785"/>
                      <a:pt x="28219" y="35619"/>
                      <a:pt x="29529" y="38381"/>
                    </a:cubicBezTo>
                    <a:cubicBezTo>
                      <a:pt x="29696" y="38726"/>
                      <a:pt x="29862" y="39071"/>
                      <a:pt x="30029" y="39405"/>
                    </a:cubicBezTo>
                    <a:cubicBezTo>
                      <a:pt x="30184" y="39750"/>
                      <a:pt x="30339" y="40095"/>
                      <a:pt x="30505" y="40441"/>
                    </a:cubicBezTo>
                    <a:cubicBezTo>
                      <a:pt x="30815" y="41131"/>
                      <a:pt x="31124" y="41798"/>
                      <a:pt x="31422" y="42477"/>
                    </a:cubicBezTo>
                    <a:cubicBezTo>
                      <a:pt x="31720" y="43143"/>
                      <a:pt x="32006" y="43810"/>
                      <a:pt x="32291" y="44465"/>
                    </a:cubicBezTo>
                    <a:cubicBezTo>
                      <a:pt x="32363" y="44632"/>
                      <a:pt x="32434" y="44798"/>
                      <a:pt x="32506" y="44953"/>
                    </a:cubicBezTo>
                    <a:cubicBezTo>
                      <a:pt x="32577" y="45120"/>
                      <a:pt x="32637" y="45286"/>
                      <a:pt x="32708" y="45453"/>
                    </a:cubicBezTo>
                    <a:cubicBezTo>
                      <a:pt x="32839" y="45775"/>
                      <a:pt x="32970" y="46096"/>
                      <a:pt x="33113" y="46418"/>
                    </a:cubicBezTo>
                    <a:cubicBezTo>
                      <a:pt x="33649" y="47691"/>
                      <a:pt x="34161" y="49025"/>
                      <a:pt x="34708" y="50394"/>
                    </a:cubicBezTo>
                    <a:cubicBezTo>
                      <a:pt x="34970" y="51085"/>
                      <a:pt x="35232" y="51787"/>
                      <a:pt x="35494" y="52490"/>
                    </a:cubicBezTo>
                    <a:cubicBezTo>
                      <a:pt x="35625" y="52835"/>
                      <a:pt x="35768" y="53192"/>
                      <a:pt x="35899" y="53549"/>
                    </a:cubicBezTo>
                    <a:cubicBezTo>
                      <a:pt x="36018" y="53907"/>
                      <a:pt x="36149" y="54264"/>
                      <a:pt x="36280" y="54621"/>
                    </a:cubicBezTo>
                    <a:cubicBezTo>
                      <a:pt x="36411" y="54990"/>
                      <a:pt x="36542" y="55347"/>
                      <a:pt x="36661" y="55716"/>
                    </a:cubicBezTo>
                    <a:cubicBezTo>
                      <a:pt x="36732" y="55895"/>
                      <a:pt x="36792" y="56073"/>
                      <a:pt x="36863" y="56252"/>
                    </a:cubicBezTo>
                    <a:cubicBezTo>
                      <a:pt x="36923" y="56443"/>
                      <a:pt x="36982" y="56621"/>
                      <a:pt x="37054" y="56812"/>
                    </a:cubicBezTo>
                    <a:cubicBezTo>
                      <a:pt x="37304" y="57550"/>
                      <a:pt x="37554" y="58288"/>
                      <a:pt x="37804" y="59026"/>
                    </a:cubicBezTo>
                    <a:cubicBezTo>
                      <a:pt x="38280" y="60526"/>
                      <a:pt x="38780" y="62027"/>
                      <a:pt x="39233" y="63551"/>
                    </a:cubicBezTo>
                    <a:cubicBezTo>
                      <a:pt x="39697" y="65075"/>
                      <a:pt x="40126" y="66599"/>
                      <a:pt x="40554" y="68123"/>
                    </a:cubicBezTo>
                    <a:cubicBezTo>
                      <a:pt x="40769" y="68885"/>
                      <a:pt x="40971" y="69647"/>
                      <a:pt x="41173" y="70409"/>
                    </a:cubicBezTo>
                    <a:cubicBezTo>
                      <a:pt x="41376" y="71159"/>
                      <a:pt x="41566" y="71921"/>
                      <a:pt x="41757" y="72671"/>
                    </a:cubicBezTo>
                    <a:cubicBezTo>
                      <a:pt x="41852" y="73052"/>
                      <a:pt x="41947" y="73421"/>
                      <a:pt x="42043" y="73802"/>
                    </a:cubicBezTo>
                    <a:cubicBezTo>
                      <a:pt x="42126" y="74171"/>
                      <a:pt x="42221" y="74540"/>
                      <a:pt x="42304" y="74921"/>
                    </a:cubicBezTo>
                    <a:cubicBezTo>
                      <a:pt x="42388" y="75290"/>
                      <a:pt x="42483" y="75659"/>
                      <a:pt x="42566" y="76028"/>
                    </a:cubicBezTo>
                    <a:cubicBezTo>
                      <a:pt x="42650" y="76397"/>
                      <a:pt x="42745" y="76766"/>
                      <a:pt x="42816" y="77124"/>
                    </a:cubicBezTo>
                    <a:cubicBezTo>
                      <a:pt x="43126" y="78588"/>
                      <a:pt x="43436" y="80029"/>
                      <a:pt x="43686" y="81422"/>
                    </a:cubicBezTo>
                    <a:cubicBezTo>
                      <a:pt x="44733" y="87018"/>
                      <a:pt x="45341" y="91995"/>
                      <a:pt x="45722" y="95554"/>
                    </a:cubicBezTo>
                    <a:cubicBezTo>
                      <a:pt x="45817" y="96447"/>
                      <a:pt x="45900" y="97257"/>
                      <a:pt x="45972" y="97960"/>
                    </a:cubicBezTo>
                    <a:cubicBezTo>
                      <a:pt x="46055" y="98650"/>
                      <a:pt x="46114" y="99257"/>
                      <a:pt x="46150" y="99745"/>
                    </a:cubicBezTo>
                    <a:cubicBezTo>
                      <a:pt x="46245" y="100734"/>
                      <a:pt x="46305" y="101269"/>
                      <a:pt x="46305" y="101269"/>
                    </a:cubicBezTo>
                    <a:cubicBezTo>
                      <a:pt x="46369" y="101838"/>
                      <a:pt x="46515" y="102121"/>
                      <a:pt x="46640" y="102121"/>
                    </a:cubicBezTo>
                    <a:cubicBezTo>
                      <a:pt x="46769" y="102121"/>
                      <a:pt x="46877" y="101820"/>
                      <a:pt x="46853" y="101222"/>
                    </a:cubicBezTo>
                    <a:cubicBezTo>
                      <a:pt x="46853" y="101222"/>
                      <a:pt x="46805" y="100686"/>
                      <a:pt x="46734" y="99698"/>
                    </a:cubicBezTo>
                    <a:cubicBezTo>
                      <a:pt x="46686" y="99210"/>
                      <a:pt x="46638" y="98602"/>
                      <a:pt x="46579" y="97900"/>
                    </a:cubicBezTo>
                    <a:cubicBezTo>
                      <a:pt x="46507" y="97198"/>
                      <a:pt x="46436" y="96388"/>
                      <a:pt x="46353" y="95495"/>
                    </a:cubicBezTo>
                    <a:cubicBezTo>
                      <a:pt x="46007" y="91923"/>
                      <a:pt x="45472" y="86922"/>
                      <a:pt x="44483" y="81279"/>
                    </a:cubicBezTo>
                    <a:cubicBezTo>
                      <a:pt x="44245" y="79874"/>
                      <a:pt x="43948" y="78421"/>
                      <a:pt x="43650" y="76945"/>
                    </a:cubicBezTo>
                    <a:cubicBezTo>
                      <a:pt x="43590" y="76576"/>
                      <a:pt x="43495" y="76207"/>
                      <a:pt x="43412" y="75838"/>
                    </a:cubicBezTo>
                    <a:cubicBezTo>
                      <a:pt x="43328" y="75469"/>
                      <a:pt x="43245" y="75088"/>
                      <a:pt x="43162" y="74719"/>
                    </a:cubicBezTo>
                    <a:cubicBezTo>
                      <a:pt x="43078" y="74338"/>
                      <a:pt x="42995" y="73969"/>
                      <a:pt x="42912" y="73588"/>
                    </a:cubicBezTo>
                    <a:cubicBezTo>
                      <a:pt x="42816" y="73218"/>
                      <a:pt x="42721" y="72837"/>
                      <a:pt x="42626" y="72456"/>
                    </a:cubicBezTo>
                    <a:cubicBezTo>
                      <a:pt x="42447" y="71694"/>
                      <a:pt x="42269" y="70932"/>
                      <a:pt x="42066" y="70170"/>
                    </a:cubicBezTo>
                    <a:cubicBezTo>
                      <a:pt x="41876" y="69408"/>
                      <a:pt x="41673" y="68646"/>
                      <a:pt x="41471" y="67873"/>
                    </a:cubicBezTo>
                    <a:cubicBezTo>
                      <a:pt x="41054" y="66337"/>
                      <a:pt x="40638" y="64801"/>
                      <a:pt x="40173" y="63265"/>
                    </a:cubicBezTo>
                    <a:cubicBezTo>
                      <a:pt x="39733" y="61741"/>
                      <a:pt x="39245" y="60217"/>
                      <a:pt x="38768" y="58717"/>
                    </a:cubicBezTo>
                    <a:cubicBezTo>
                      <a:pt x="38518" y="57967"/>
                      <a:pt x="38268" y="57216"/>
                      <a:pt x="38030" y="56478"/>
                    </a:cubicBezTo>
                    <a:cubicBezTo>
                      <a:pt x="37971" y="56288"/>
                      <a:pt x="37899" y="56109"/>
                      <a:pt x="37840" y="55919"/>
                    </a:cubicBezTo>
                    <a:cubicBezTo>
                      <a:pt x="37780" y="55740"/>
                      <a:pt x="37709" y="55550"/>
                      <a:pt x="37649" y="55371"/>
                    </a:cubicBezTo>
                    <a:cubicBezTo>
                      <a:pt x="37518" y="55002"/>
                      <a:pt x="37387" y="54633"/>
                      <a:pt x="37268" y="54276"/>
                    </a:cubicBezTo>
                    <a:cubicBezTo>
                      <a:pt x="37137" y="53907"/>
                      <a:pt x="37006" y="53549"/>
                      <a:pt x="36887" y="53192"/>
                    </a:cubicBezTo>
                    <a:cubicBezTo>
                      <a:pt x="36756" y="52823"/>
                      <a:pt x="36613" y="52478"/>
                      <a:pt x="36482" y="52121"/>
                    </a:cubicBezTo>
                    <a:cubicBezTo>
                      <a:pt x="36220" y="51406"/>
                      <a:pt x="35970" y="50704"/>
                      <a:pt x="35696" y="50013"/>
                    </a:cubicBezTo>
                    <a:cubicBezTo>
                      <a:pt x="35161" y="48644"/>
                      <a:pt x="34637" y="47287"/>
                      <a:pt x="34101" y="46013"/>
                    </a:cubicBezTo>
                    <a:cubicBezTo>
                      <a:pt x="33958" y="45679"/>
                      <a:pt x="33827" y="45358"/>
                      <a:pt x="33696" y="45036"/>
                    </a:cubicBezTo>
                    <a:cubicBezTo>
                      <a:pt x="33625" y="44870"/>
                      <a:pt x="33553" y="44703"/>
                      <a:pt x="33482" y="44536"/>
                    </a:cubicBezTo>
                    <a:cubicBezTo>
                      <a:pt x="33410" y="44382"/>
                      <a:pt x="33339" y="44215"/>
                      <a:pt x="33268" y="44048"/>
                    </a:cubicBezTo>
                    <a:cubicBezTo>
                      <a:pt x="32982" y="43393"/>
                      <a:pt x="32696" y="42715"/>
                      <a:pt x="32398" y="42036"/>
                    </a:cubicBezTo>
                    <a:cubicBezTo>
                      <a:pt x="32089" y="41369"/>
                      <a:pt x="31779" y="40691"/>
                      <a:pt x="31458" y="40000"/>
                    </a:cubicBezTo>
                    <a:cubicBezTo>
                      <a:pt x="31303" y="39655"/>
                      <a:pt x="31136" y="39309"/>
                      <a:pt x="30982" y="38964"/>
                    </a:cubicBezTo>
                    <a:cubicBezTo>
                      <a:pt x="30815" y="38619"/>
                      <a:pt x="30648" y="38274"/>
                      <a:pt x="30482" y="37928"/>
                    </a:cubicBezTo>
                    <a:cubicBezTo>
                      <a:pt x="29136" y="35142"/>
                      <a:pt x="27684" y="32309"/>
                      <a:pt x="26088" y="29546"/>
                    </a:cubicBezTo>
                    <a:cubicBezTo>
                      <a:pt x="22885" y="23998"/>
                      <a:pt x="19111" y="18759"/>
                      <a:pt x="15384" y="14414"/>
                    </a:cubicBezTo>
                    <a:cubicBezTo>
                      <a:pt x="13515" y="12235"/>
                      <a:pt x="11682" y="10258"/>
                      <a:pt x="9979" y="8532"/>
                    </a:cubicBezTo>
                    <a:cubicBezTo>
                      <a:pt x="8264" y="6829"/>
                      <a:pt x="6705" y="5329"/>
                      <a:pt x="5359" y="4139"/>
                    </a:cubicBezTo>
                    <a:cubicBezTo>
                      <a:pt x="5026" y="3841"/>
                      <a:pt x="4716" y="3555"/>
                      <a:pt x="4419" y="3281"/>
                    </a:cubicBezTo>
                    <a:cubicBezTo>
                      <a:pt x="4109" y="3019"/>
                      <a:pt x="3823" y="2769"/>
                      <a:pt x="3550" y="2543"/>
                    </a:cubicBezTo>
                    <a:cubicBezTo>
                      <a:pt x="3014" y="2079"/>
                      <a:pt x="2561" y="1674"/>
                      <a:pt x="2180" y="1364"/>
                    </a:cubicBezTo>
                    <a:cubicBezTo>
                      <a:pt x="1406" y="733"/>
                      <a:pt x="990" y="388"/>
                      <a:pt x="990" y="388"/>
                    </a:cubicBezTo>
                    <a:cubicBezTo>
                      <a:pt x="657" y="117"/>
                      <a:pt x="397" y="0"/>
                      <a:pt x="249" y="0"/>
                    </a:cubicBezTo>
                    <a:close/>
                  </a:path>
                </a:pathLst>
              </a:custGeom>
              <a:solidFill>
                <a:srgbClr val="439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" name="Google Shape;96;p13"/>
              <p:cNvSpPr/>
              <p:nvPr/>
            </p:nvSpPr>
            <p:spPr>
              <a:xfrm>
                <a:off x="3112839" y="6709262"/>
                <a:ext cx="58980" cy="663304"/>
              </a:xfrm>
              <a:custGeom>
                <a:avLst/>
                <a:gdLst/>
                <a:ahLst/>
                <a:cxnLst/>
                <a:rect l="l" t="t" r="r" b="b"/>
                <a:pathLst>
                  <a:path w="2384" h="26811" extrusionOk="0">
                    <a:moveTo>
                      <a:pt x="289" y="0"/>
                    </a:moveTo>
                    <a:cubicBezTo>
                      <a:pt x="158" y="0"/>
                      <a:pt x="25" y="72"/>
                      <a:pt x="1" y="212"/>
                    </a:cubicBezTo>
                    <a:cubicBezTo>
                      <a:pt x="1" y="212"/>
                      <a:pt x="1" y="724"/>
                      <a:pt x="13" y="1557"/>
                    </a:cubicBezTo>
                    <a:cubicBezTo>
                      <a:pt x="13" y="2390"/>
                      <a:pt x="24" y="3557"/>
                      <a:pt x="48" y="4891"/>
                    </a:cubicBezTo>
                    <a:cubicBezTo>
                      <a:pt x="84" y="7558"/>
                      <a:pt x="179" y="10868"/>
                      <a:pt x="322" y="13463"/>
                    </a:cubicBezTo>
                    <a:cubicBezTo>
                      <a:pt x="501" y="16047"/>
                      <a:pt x="798" y="19357"/>
                      <a:pt x="1156" y="22000"/>
                    </a:cubicBezTo>
                    <a:cubicBezTo>
                      <a:pt x="1239" y="22667"/>
                      <a:pt x="1310" y="23286"/>
                      <a:pt x="1394" y="23845"/>
                    </a:cubicBezTo>
                    <a:cubicBezTo>
                      <a:pt x="1477" y="24405"/>
                      <a:pt x="1560" y="24893"/>
                      <a:pt x="1620" y="25310"/>
                    </a:cubicBezTo>
                    <a:cubicBezTo>
                      <a:pt x="1751" y="26143"/>
                      <a:pt x="1822" y="26643"/>
                      <a:pt x="1822" y="26643"/>
                    </a:cubicBezTo>
                    <a:cubicBezTo>
                      <a:pt x="1848" y="26757"/>
                      <a:pt x="1960" y="26811"/>
                      <a:pt x="2076" y="26811"/>
                    </a:cubicBezTo>
                    <a:cubicBezTo>
                      <a:pt x="2226" y="26811"/>
                      <a:pt x="2383" y="26721"/>
                      <a:pt x="2370" y="26560"/>
                    </a:cubicBezTo>
                    <a:cubicBezTo>
                      <a:pt x="2370" y="26560"/>
                      <a:pt x="2322" y="26060"/>
                      <a:pt x="2251" y="25238"/>
                    </a:cubicBezTo>
                    <a:cubicBezTo>
                      <a:pt x="2203" y="24822"/>
                      <a:pt x="2156" y="24322"/>
                      <a:pt x="2108" y="23762"/>
                    </a:cubicBezTo>
                    <a:cubicBezTo>
                      <a:pt x="2048" y="23202"/>
                      <a:pt x="2013" y="22583"/>
                      <a:pt x="1953" y="21917"/>
                    </a:cubicBezTo>
                    <a:cubicBezTo>
                      <a:pt x="1727" y="19273"/>
                      <a:pt x="1560" y="15975"/>
                      <a:pt x="1394" y="13392"/>
                    </a:cubicBezTo>
                    <a:cubicBezTo>
                      <a:pt x="1072" y="8224"/>
                      <a:pt x="560" y="200"/>
                      <a:pt x="560" y="200"/>
                    </a:cubicBezTo>
                    <a:cubicBezTo>
                      <a:pt x="537" y="66"/>
                      <a:pt x="414" y="0"/>
                      <a:pt x="289" y="0"/>
                    </a:cubicBezTo>
                    <a:close/>
                  </a:path>
                </a:pathLst>
              </a:custGeom>
              <a:solidFill>
                <a:srgbClr val="439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7" name="Google Shape;97;p13"/>
              <p:cNvSpPr/>
              <p:nvPr/>
            </p:nvSpPr>
            <p:spPr>
              <a:xfrm>
                <a:off x="2447432" y="6696496"/>
                <a:ext cx="526393" cy="233669"/>
              </a:xfrm>
              <a:custGeom>
                <a:avLst/>
                <a:gdLst/>
                <a:ahLst/>
                <a:cxnLst/>
                <a:rect l="l" t="t" r="r" b="b"/>
                <a:pathLst>
                  <a:path w="21277" h="9445" extrusionOk="0">
                    <a:moveTo>
                      <a:pt x="1569" y="0"/>
                    </a:moveTo>
                    <a:cubicBezTo>
                      <a:pt x="1521" y="0"/>
                      <a:pt x="1475" y="1"/>
                      <a:pt x="1429" y="1"/>
                    </a:cubicBezTo>
                    <a:cubicBezTo>
                      <a:pt x="1239" y="1"/>
                      <a:pt x="1072" y="13"/>
                      <a:pt x="929" y="25"/>
                    </a:cubicBezTo>
                    <a:cubicBezTo>
                      <a:pt x="786" y="25"/>
                      <a:pt x="655" y="37"/>
                      <a:pt x="560" y="49"/>
                    </a:cubicBezTo>
                    <a:cubicBezTo>
                      <a:pt x="358" y="61"/>
                      <a:pt x="239" y="73"/>
                      <a:pt x="239" y="73"/>
                    </a:cubicBezTo>
                    <a:cubicBezTo>
                      <a:pt x="0" y="132"/>
                      <a:pt x="48" y="585"/>
                      <a:pt x="286" y="632"/>
                    </a:cubicBezTo>
                    <a:cubicBezTo>
                      <a:pt x="286" y="632"/>
                      <a:pt x="393" y="620"/>
                      <a:pt x="584" y="620"/>
                    </a:cubicBezTo>
                    <a:cubicBezTo>
                      <a:pt x="616" y="616"/>
                      <a:pt x="650" y="615"/>
                      <a:pt x="687" y="615"/>
                    </a:cubicBezTo>
                    <a:cubicBezTo>
                      <a:pt x="761" y="615"/>
                      <a:pt x="846" y="620"/>
                      <a:pt x="941" y="620"/>
                    </a:cubicBezTo>
                    <a:cubicBezTo>
                      <a:pt x="1084" y="620"/>
                      <a:pt x="1239" y="620"/>
                      <a:pt x="1417" y="632"/>
                    </a:cubicBezTo>
                    <a:cubicBezTo>
                      <a:pt x="2120" y="668"/>
                      <a:pt x="3096" y="811"/>
                      <a:pt x="4191" y="1085"/>
                    </a:cubicBezTo>
                    <a:cubicBezTo>
                      <a:pt x="5287" y="1347"/>
                      <a:pt x="6489" y="1751"/>
                      <a:pt x="7668" y="2216"/>
                    </a:cubicBezTo>
                    <a:cubicBezTo>
                      <a:pt x="8847" y="2680"/>
                      <a:pt x="9990" y="3216"/>
                      <a:pt x="10990" y="3692"/>
                    </a:cubicBezTo>
                    <a:cubicBezTo>
                      <a:pt x="12978" y="4657"/>
                      <a:pt x="15479" y="6014"/>
                      <a:pt x="17419" y="7228"/>
                    </a:cubicBezTo>
                    <a:cubicBezTo>
                      <a:pt x="19372" y="8419"/>
                      <a:pt x="20789" y="9419"/>
                      <a:pt x="20789" y="9419"/>
                    </a:cubicBezTo>
                    <a:cubicBezTo>
                      <a:pt x="20814" y="9436"/>
                      <a:pt x="20841" y="9444"/>
                      <a:pt x="20870" y="9444"/>
                    </a:cubicBezTo>
                    <a:cubicBezTo>
                      <a:pt x="21056" y="9444"/>
                      <a:pt x="21277" y="9113"/>
                      <a:pt x="21122" y="8979"/>
                    </a:cubicBezTo>
                    <a:cubicBezTo>
                      <a:pt x="21122" y="8979"/>
                      <a:pt x="19765" y="7859"/>
                      <a:pt x="17860" y="6550"/>
                    </a:cubicBezTo>
                    <a:cubicBezTo>
                      <a:pt x="16907" y="5883"/>
                      <a:pt x="15824" y="5169"/>
                      <a:pt x="14717" y="4514"/>
                    </a:cubicBezTo>
                    <a:cubicBezTo>
                      <a:pt x="13597" y="3847"/>
                      <a:pt x="12466" y="3228"/>
                      <a:pt x="11454" y="2728"/>
                    </a:cubicBezTo>
                    <a:cubicBezTo>
                      <a:pt x="10430" y="2240"/>
                      <a:pt x="9240" y="1728"/>
                      <a:pt x="8013" y="1299"/>
                    </a:cubicBezTo>
                    <a:cubicBezTo>
                      <a:pt x="6787" y="859"/>
                      <a:pt x="5513" y="513"/>
                      <a:pt x="4358" y="287"/>
                    </a:cubicBezTo>
                    <a:cubicBezTo>
                      <a:pt x="3275" y="86"/>
                      <a:pt x="2296" y="0"/>
                      <a:pt x="1569" y="0"/>
                    </a:cubicBezTo>
                    <a:close/>
                  </a:path>
                </a:pathLst>
              </a:custGeom>
              <a:solidFill>
                <a:srgbClr val="439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" name="Google Shape;98;p13"/>
              <p:cNvSpPr/>
              <p:nvPr/>
            </p:nvSpPr>
            <p:spPr>
              <a:xfrm>
                <a:off x="2600004" y="6126931"/>
                <a:ext cx="57644" cy="287652"/>
              </a:xfrm>
              <a:custGeom>
                <a:avLst/>
                <a:gdLst/>
                <a:ahLst/>
                <a:cxnLst/>
                <a:rect l="l" t="t" r="r" b="b"/>
                <a:pathLst>
                  <a:path w="2330" h="11627" extrusionOk="0">
                    <a:moveTo>
                      <a:pt x="372" y="0"/>
                    </a:moveTo>
                    <a:cubicBezTo>
                      <a:pt x="220" y="0"/>
                      <a:pt x="24" y="52"/>
                      <a:pt x="1" y="128"/>
                    </a:cubicBezTo>
                    <a:cubicBezTo>
                      <a:pt x="1" y="128"/>
                      <a:pt x="13" y="354"/>
                      <a:pt x="37" y="711"/>
                    </a:cubicBezTo>
                    <a:cubicBezTo>
                      <a:pt x="48" y="1080"/>
                      <a:pt x="72" y="1580"/>
                      <a:pt x="96" y="2164"/>
                    </a:cubicBezTo>
                    <a:cubicBezTo>
                      <a:pt x="144" y="3318"/>
                      <a:pt x="179" y="4771"/>
                      <a:pt x="310" y="5914"/>
                    </a:cubicBezTo>
                    <a:cubicBezTo>
                      <a:pt x="429" y="7045"/>
                      <a:pt x="703" y="8510"/>
                      <a:pt x="1060" y="9641"/>
                    </a:cubicBezTo>
                    <a:cubicBezTo>
                      <a:pt x="1156" y="9926"/>
                      <a:pt x="1227" y="10188"/>
                      <a:pt x="1322" y="10426"/>
                    </a:cubicBezTo>
                    <a:cubicBezTo>
                      <a:pt x="1406" y="10665"/>
                      <a:pt x="1477" y="10879"/>
                      <a:pt x="1549" y="11046"/>
                    </a:cubicBezTo>
                    <a:cubicBezTo>
                      <a:pt x="1703" y="11391"/>
                      <a:pt x="1787" y="11593"/>
                      <a:pt x="1787" y="11593"/>
                    </a:cubicBezTo>
                    <a:cubicBezTo>
                      <a:pt x="1800" y="11616"/>
                      <a:pt x="1832" y="11626"/>
                      <a:pt x="1876" y="11626"/>
                    </a:cubicBezTo>
                    <a:cubicBezTo>
                      <a:pt x="2033" y="11626"/>
                      <a:pt x="2329" y="11496"/>
                      <a:pt x="2311" y="11403"/>
                    </a:cubicBezTo>
                    <a:cubicBezTo>
                      <a:pt x="2311" y="11403"/>
                      <a:pt x="2251" y="11188"/>
                      <a:pt x="2156" y="10843"/>
                    </a:cubicBezTo>
                    <a:cubicBezTo>
                      <a:pt x="2108" y="10677"/>
                      <a:pt x="2061" y="10462"/>
                      <a:pt x="2001" y="10224"/>
                    </a:cubicBezTo>
                    <a:cubicBezTo>
                      <a:pt x="1942" y="9998"/>
                      <a:pt x="1906" y="9724"/>
                      <a:pt x="1846" y="9450"/>
                    </a:cubicBezTo>
                    <a:cubicBezTo>
                      <a:pt x="1632" y="8331"/>
                      <a:pt x="1489" y="6914"/>
                      <a:pt x="1370" y="5795"/>
                    </a:cubicBezTo>
                    <a:cubicBezTo>
                      <a:pt x="1251" y="4688"/>
                      <a:pt x="1072" y="3247"/>
                      <a:pt x="906" y="2092"/>
                    </a:cubicBezTo>
                    <a:cubicBezTo>
                      <a:pt x="822" y="1509"/>
                      <a:pt x="727" y="997"/>
                      <a:pt x="668" y="640"/>
                    </a:cubicBezTo>
                    <a:cubicBezTo>
                      <a:pt x="596" y="282"/>
                      <a:pt x="549" y="56"/>
                      <a:pt x="549" y="56"/>
                    </a:cubicBezTo>
                    <a:cubicBezTo>
                      <a:pt x="531" y="17"/>
                      <a:pt x="459" y="0"/>
                      <a:pt x="372" y="0"/>
                    </a:cubicBezTo>
                    <a:close/>
                  </a:path>
                </a:pathLst>
              </a:custGeom>
              <a:solidFill>
                <a:srgbClr val="439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99" name="Google Shape;99;p13"/>
          <p:cNvSpPr/>
          <p:nvPr/>
        </p:nvSpPr>
        <p:spPr>
          <a:xfrm>
            <a:off x="110" y="4078113"/>
            <a:ext cx="12191773" cy="2804487"/>
          </a:xfrm>
          <a:custGeom>
            <a:avLst/>
            <a:gdLst/>
            <a:ahLst/>
            <a:cxnLst/>
            <a:rect l="l" t="t" r="r" b="b"/>
            <a:pathLst>
              <a:path w="252592" h="58104" extrusionOk="0">
                <a:moveTo>
                  <a:pt x="23957" y="0"/>
                </a:moveTo>
                <a:cubicBezTo>
                  <a:pt x="15373" y="0"/>
                  <a:pt x="7336" y="1024"/>
                  <a:pt x="0" y="3430"/>
                </a:cubicBezTo>
                <a:lnTo>
                  <a:pt x="0" y="17206"/>
                </a:lnTo>
                <a:lnTo>
                  <a:pt x="0" y="40352"/>
                </a:lnTo>
                <a:lnTo>
                  <a:pt x="0" y="58104"/>
                </a:lnTo>
                <a:lnTo>
                  <a:pt x="148650" y="58104"/>
                </a:lnTo>
                <a:cubicBezTo>
                  <a:pt x="147757" y="57997"/>
                  <a:pt x="146769" y="57818"/>
                  <a:pt x="145721" y="57568"/>
                </a:cubicBezTo>
                <a:lnTo>
                  <a:pt x="145721" y="57568"/>
                </a:lnTo>
                <a:lnTo>
                  <a:pt x="148650" y="58104"/>
                </a:lnTo>
                <a:lnTo>
                  <a:pt x="252592" y="58104"/>
                </a:lnTo>
                <a:lnTo>
                  <a:pt x="252592" y="16777"/>
                </a:lnTo>
                <a:cubicBezTo>
                  <a:pt x="236294" y="29080"/>
                  <a:pt x="217132" y="33582"/>
                  <a:pt x="196520" y="33582"/>
                </a:cubicBezTo>
                <a:cubicBezTo>
                  <a:pt x="140227" y="33582"/>
                  <a:pt x="73113" y="0"/>
                  <a:pt x="239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/>
          </p:nvPr>
        </p:nvSpPr>
        <p:spPr>
          <a:xfrm>
            <a:off x="2676033" y="2110653"/>
            <a:ext cx="2826000" cy="67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rgbClr val="053B5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2" hasCustomPrompt="1"/>
          </p:nvPr>
        </p:nvSpPr>
        <p:spPr>
          <a:xfrm>
            <a:off x="3433667" y="364261"/>
            <a:ext cx="1310800" cy="17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1"/>
          </p:nvPr>
        </p:nvSpPr>
        <p:spPr>
          <a:xfrm>
            <a:off x="2676017" y="2505661"/>
            <a:ext cx="2826000" cy="8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3"/>
          </p:nvPr>
        </p:nvSpPr>
        <p:spPr>
          <a:xfrm>
            <a:off x="6690000" y="2110653"/>
            <a:ext cx="2826000" cy="67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rgbClr val="053B5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 idx="4" hasCustomPrompt="1"/>
          </p:nvPr>
        </p:nvSpPr>
        <p:spPr>
          <a:xfrm>
            <a:off x="7447600" y="364261"/>
            <a:ext cx="1310800" cy="17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5"/>
          </p:nvPr>
        </p:nvSpPr>
        <p:spPr>
          <a:xfrm>
            <a:off x="6689984" y="2505661"/>
            <a:ext cx="2826000" cy="8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6"/>
          </p:nvPr>
        </p:nvSpPr>
        <p:spPr>
          <a:xfrm>
            <a:off x="2676033" y="4878259"/>
            <a:ext cx="2826000" cy="67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rgbClr val="053B5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7" hasCustomPrompt="1"/>
          </p:nvPr>
        </p:nvSpPr>
        <p:spPr>
          <a:xfrm>
            <a:off x="3433667" y="3131867"/>
            <a:ext cx="1310800" cy="17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8"/>
          </p:nvPr>
        </p:nvSpPr>
        <p:spPr>
          <a:xfrm>
            <a:off x="2676017" y="5273267"/>
            <a:ext cx="2826000" cy="8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9"/>
          </p:nvPr>
        </p:nvSpPr>
        <p:spPr>
          <a:xfrm>
            <a:off x="6690000" y="4878259"/>
            <a:ext cx="2826000" cy="67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rgbClr val="053B5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22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13" hasCustomPrompt="1"/>
          </p:nvPr>
        </p:nvSpPr>
        <p:spPr>
          <a:xfrm>
            <a:off x="7447600" y="3131867"/>
            <a:ext cx="1310800" cy="17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14"/>
          </p:nvPr>
        </p:nvSpPr>
        <p:spPr>
          <a:xfrm>
            <a:off x="6689984" y="5273267"/>
            <a:ext cx="2826000" cy="8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639333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Big Title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>
            <a:spLocks noGrp="1"/>
          </p:cNvSpPr>
          <p:nvPr>
            <p:ph type="title"/>
          </p:nvPr>
        </p:nvSpPr>
        <p:spPr>
          <a:xfrm>
            <a:off x="956700" y="2047933"/>
            <a:ext cx="4217600" cy="2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260464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1">
  <p:cSld name="Big Title 1">
    <p:bg>
      <p:bgPr>
        <a:solidFill>
          <a:schemeClr val="dk2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>
            <a:spLocks noGrp="1"/>
          </p:cNvSpPr>
          <p:nvPr>
            <p:ph type="title"/>
          </p:nvPr>
        </p:nvSpPr>
        <p:spPr>
          <a:xfrm>
            <a:off x="956700" y="2147267"/>
            <a:ext cx="4422400" cy="19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16" name="Google Shape;116;p15"/>
          <p:cNvGrpSpPr/>
          <p:nvPr/>
        </p:nvGrpSpPr>
        <p:grpSpPr>
          <a:xfrm>
            <a:off x="587218" y="4806743"/>
            <a:ext cx="4998615" cy="2338853"/>
            <a:chOff x="440413" y="3605057"/>
            <a:chExt cx="3748961" cy="1754140"/>
          </a:xfrm>
        </p:grpSpPr>
        <p:sp>
          <p:nvSpPr>
            <p:cNvPr id="117" name="Google Shape;117;p15"/>
            <p:cNvSpPr/>
            <p:nvPr/>
          </p:nvSpPr>
          <p:spPr>
            <a:xfrm flipH="1">
              <a:off x="440413" y="4420653"/>
              <a:ext cx="2817107" cy="719102"/>
            </a:xfrm>
            <a:custGeom>
              <a:avLst/>
              <a:gdLst/>
              <a:ahLst/>
              <a:cxnLst/>
              <a:rect l="l" t="t" r="r" b="b"/>
              <a:pathLst>
                <a:path w="90025" h="22980" extrusionOk="0">
                  <a:moveTo>
                    <a:pt x="45816" y="1"/>
                  </a:moveTo>
                  <a:cubicBezTo>
                    <a:pt x="39946" y="1"/>
                    <a:pt x="34946" y="4358"/>
                    <a:pt x="32934" y="10502"/>
                  </a:cubicBezTo>
                  <a:cubicBezTo>
                    <a:pt x="30469" y="8097"/>
                    <a:pt x="27100" y="6609"/>
                    <a:pt x="23373" y="6609"/>
                  </a:cubicBezTo>
                  <a:cubicBezTo>
                    <a:pt x="16634" y="6609"/>
                    <a:pt x="11038" y="11490"/>
                    <a:pt x="9907" y="17920"/>
                  </a:cubicBezTo>
                  <a:cubicBezTo>
                    <a:pt x="8990" y="17467"/>
                    <a:pt x="7966" y="17193"/>
                    <a:pt x="6871" y="17193"/>
                  </a:cubicBezTo>
                  <a:cubicBezTo>
                    <a:pt x="3430" y="17193"/>
                    <a:pt x="584" y="19694"/>
                    <a:pt x="1" y="22980"/>
                  </a:cubicBezTo>
                  <a:lnTo>
                    <a:pt x="90012" y="22980"/>
                  </a:lnTo>
                  <a:cubicBezTo>
                    <a:pt x="90012" y="22968"/>
                    <a:pt x="90024" y="22956"/>
                    <a:pt x="90024" y="22956"/>
                  </a:cubicBezTo>
                  <a:cubicBezTo>
                    <a:pt x="90024" y="17574"/>
                    <a:pt x="85655" y="13205"/>
                    <a:pt x="80273" y="13205"/>
                  </a:cubicBezTo>
                  <a:cubicBezTo>
                    <a:pt x="78916" y="13205"/>
                    <a:pt x="77618" y="13491"/>
                    <a:pt x="76439" y="14002"/>
                  </a:cubicBezTo>
                  <a:cubicBezTo>
                    <a:pt x="74879" y="8407"/>
                    <a:pt x="69772" y="4299"/>
                    <a:pt x="63688" y="4299"/>
                  </a:cubicBezTo>
                  <a:cubicBezTo>
                    <a:pt x="61116" y="4299"/>
                    <a:pt x="58723" y="5049"/>
                    <a:pt x="56699" y="6311"/>
                  </a:cubicBezTo>
                  <a:cubicBezTo>
                    <a:pt x="54163" y="2477"/>
                    <a:pt x="50233" y="1"/>
                    <a:pt x="45816" y="1"/>
                  </a:cubicBezTo>
                  <a:close/>
                </a:path>
              </a:pathLst>
            </a:custGeom>
            <a:solidFill>
              <a:srgbClr val="FFFFFF">
                <a:alpha val="44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" name="Google Shape;118;p15"/>
            <p:cNvSpPr/>
            <p:nvPr/>
          </p:nvSpPr>
          <p:spPr>
            <a:xfrm flipH="1">
              <a:off x="3079872" y="4856501"/>
              <a:ext cx="1109502" cy="283238"/>
            </a:xfrm>
            <a:custGeom>
              <a:avLst/>
              <a:gdLst/>
              <a:ahLst/>
              <a:cxnLst/>
              <a:rect l="l" t="t" r="r" b="b"/>
              <a:pathLst>
                <a:path w="43054" h="10991" extrusionOk="0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19" name="Google Shape;119;p15"/>
            <p:cNvGrpSpPr/>
            <p:nvPr/>
          </p:nvGrpSpPr>
          <p:grpSpPr>
            <a:xfrm rot="1398551" flipH="1">
              <a:off x="1087893" y="3855029"/>
              <a:ext cx="1522160" cy="1254196"/>
              <a:chOff x="698956" y="6526827"/>
              <a:chExt cx="1522132" cy="1254173"/>
            </a:xfrm>
          </p:grpSpPr>
          <p:grpSp>
            <p:nvGrpSpPr>
              <p:cNvPr id="120" name="Google Shape;120;p15"/>
              <p:cNvGrpSpPr/>
              <p:nvPr/>
            </p:nvGrpSpPr>
            <p:grpSpPr>
              <a:xfrm>
                <a:off x="970014" y="6599642"/>
                <a:ext cx="1251074" cy="1089966"/>
                <a:chOff x="2227541" y="6011760"/>
                <a:chExt cx="2864180" cy="2495343"/>
              </a:xfrm>
            </p:grpSpPr>
            <p:sp>
              <p:nvSpPr>
                <p:cNvPr id="121" name="Google Shape;121;p15"/>
                <p:cNvSpPr/>
                <p:nvPr/>
              </p:nvSpPr>
              <p:spPr>
                <a:xfrm rot="-1131582">
                  <a:off x="2772277" y="6293752"/>
                  <a:ext cx="2064072" cy="1922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428" h="77719" extrusionOk="0">
                      <a:moveTo>
                        <a:pt x="43744" y="1"/>
                      </a:moveTo>
                      <a:cubicBezTo>
                        <a:pt x="43607" y="1"/>
                        <a:pt x="43469" y="5"/>
                        <a:pt x="43328" y="15"/>
                      </a:cubicBezTo>
                      <a:cubicBezTo>
                        <a:pt x="39256" y="277"/>
                        <a:pt x="37779" y="4360"/>
                        <a:pt x="36839" y="7718"/>
                      </a:cubicBezTo>
                      <a:cubicBezTo>
                        <a:pt x="35589" y="12203"/>
                        <a:pt x="34968" y="18558"/>
                        <a:pt x="31040" y="18558"/>
                      </a:cubicBezTo>
                      <a:cubicBezTo>
                        <a:pt x="29952" y="18558"/>
                        <a:pt x="28611" y="18070"/>
                        <a:pt x="26933" y="16921"/>
                      </a:cubicBezTo>
                      <a:cubicBezTo>
                        <a:pt x="25614" y="16019"/>
                        <a:pt x="23908" y="14589"/>
                        <a:pt x="22178" y="14589"/>
                      </a:cubicBezTo>
                      <a:cubicBezTo>
                        <a:pt x="21830" y="14589"/>
                        <a:pt x="21481" y="14647"/>
                        <a:pt x="21134" y="14778"/>
                      </a:cubicBezTo>
                      <a:cubicBezTo>
                        <a:pt x="15276" y="16993"/>
                        <a:pt x="19075" y="24530"/>
                        <a:pt x="19753" y="28387"/>
                      </a:cubicBezTo>
                      <a:cubicBezTo>
                        <a:pt x="20166" y="30701"/>
                        <a:pt x="20096" y="34763"/>
                        <a:pt x="17456" y="34763"/>
                      </a:cubicBezTo>
                      <a:cubicBezTo>
                        <a:pt x="17054" y="34763"/>
                        <a:pt x="16592" y="34669"/>
                        <a:pt x="16062" y="34459"/>
                      </a:cubicBezTo>
                      <a:cubicBezTo>
                        <a:pt x="11365" y="32594"/>
                        <a:pt x="10296" y="26273"/>
                        <a:pt x="4770" y="26273"/>
                      </a:cubicBezTo>
                      <a:cubicBezTo>
                        <a:pt x="4512" y="26273"/>
                        <a:pt x="4244" y="26287"/>
                        <a:pt x="3966" y="26315"/>
                      </a:cubicBezTo>
                      <a:cubicBezTo>
                        <a:pt x="715" y="26649"/>
                        <a:pt x="1" y="29554"/>
                        <a:pt x="489" y="32328"/>
                      </a:cubicBezTo>
                      <a:cubicBezTo>
                        <a:pt x="1251" y="36555"/>
                        <a:pt x="3644" y="40222"/>
                        <a:pt x="5085" y="44211"/>
                      </a:cubicBezTo>
                      <a:cubicBezTo>
                        <a:pt x="6597" y="48390"/>
                        <a:pt x="7061" y="52997"/>
                        <a:pt x="6549" y="57403"/>
                      </a:cubicBezTo>
                      <a:cubicBezTo>
                        <a:pt x="6275" y="59784"/>
                        <a:pt x="4037" y="62999"/>
                        <a:pt x="4632" y="65380"/>
                      </a:cubicBezTo>
                      <a:cubicBezTo>
                        <a:pt x="5513" y="68856"/>
                        <a:pt x="12336" y="68321"/>
                        <a:pt x="15050" y="68797"/>
                      </a:cubicBezTo>
                      <a:cubicBezTo>
                        <a:pt x="18884" y="69476"/>
                        <a:pt x="22766" y="70095"/>
                        <a:pt x="26468" y="71345"/>
                      </a:cubicBezTo>
                      <a:cubicBezTo>
                        <a:pt x="30939" y="72847"/>
                        <a:pt x="38196" y="77718"/>
                        <a:pt x="44090" y="77718"/>
                      </a:cubicBezTo>
                      <a:cubicBezTo>
                        <a:pt x="46186" y="77718"/>
                        <a:pt x="48109" y="77102"/>
                        <a:pt x="49674" y="75500"/>
                      </a:cubicBezTo>
                      <a:cubicBezTo>
                        <a:pt x="51602" y="73524"/>
                        <a:pt x="50626" y="70488"/>
                        <a:pt x="49185" y="68559"/>
                      </a:cubicBezTo>
                      <a:cubicBezTo>
                        <a:pt x="47364" y="66130"/>
                        <a:pt x="44090" y="64594"/>
                        <a:pt x="42661" y="61856"/>
                      </a:cubicBezTo>
                      <a:cubicBezTo>
                        <a:pt x="41468" y="59570"/>
                        <a:pt x="43103" y="58980"/>
                        <a:pt x="45242" y="58980"/>
                      </a:cubicBezTo>
                      <a:cubicBezTo>
                        <a:pt x="47158" y="58980"/>
                        <a:pt x="49479" y="59453"/>
                        <a:pt x="50531" y="59605"/>
                      </a:cubicBezTo>
                      <a:cubicBezTo>
                        <a:pt x="52312" y="59861"/>
                        <a:pt x="54410" y="60234"/>
                        <a:pt x="56446" y="60234"/>
                      </a:cubicBezTo>
                      <a:cubicBezTo>
                        <a:pt x="59050" y="60234"/>
                        <a:pt x="61553" y="59624"/>
                        <a:pt x="63163" y="57379"/>
                      </a:cubicBezTo>
                      <a:cubicBezTo>
                        <a:pt x="66116" y="53271"/>
                        <a:pt x="61497" y="49068"/>
                        <a:pt x="58818" y="46354"/>
                      </a:cubicBezTo>
                      <a:cubicBezTo>
                        <a:pt x="55151" y="42627"/>
                        <a:pt x="56532" y="41246"/>
                        <a:pt x="59306" y="40817"/>
                      </a:cubicBezTo>
                      <a:cubicBezTo>
                        <a:pt x="60111" y="40689"/>
                        <a:pt x="61032" y="40643"/>
                        <a:pt x="61979" y="40643"/>
                      </a:cubicBezTo>
                      <a:cubicBezTo>
                        <a:pt x="63762" y="40643"/>
                        <a:pt x="65636" y="40807"/>
                        <a:pt x="66997" y="40901"/>
                      </a:cubicBezTo>
                      <a:cubicBezTo>
                        <a:pt x="68350" y="40991"/>
                        <a:pt x="70090" y="41137"/>
                        <a:pt x="71903" y="41137"/>
                      </a:cubicBezTo>
                      <a:cubicBezTo>
                        <a:pt x="76075" y="41137"/>
                        <a:pt x="80636" y="40364"/>
                        <a:pt x="81773" y="36364"/>
                      </a:cubicBezTo>
                      <a:cubicBezTo>
                        <a:pt x="83428" y="30578"/>
                        <a:pt x="75260" y="28090"/>
                        <a:pt x="71057" y="27816"/>
                      </a:cubicBezTo>
                      <a:cubicBezTo>
                        <a:pt x="69545" y="27720"/>
                        <a:pt x="66307" y="27518"/>
                        <a:pt x="65557" y="25863"/>
                      </a:cubicBezTo>
                      <a:cubicBezTo>
                        <a:pt x="64425" y="23339"/>
                        <a:pt x="68890" y="21386"/>
                        <a:pt x="70414" y="20291"/>
                      </a:cubicBezTo>
                      <a:cubicBezTo>
                        <a:pt x="73534" y="18029"/>
                        <a:pt x="75927" y="14493"/>
                        <a:pt x="76606" y="10659"/>
                      </a:cubicBezTo>
                      <a:cubicBezTo>
                        <a:pt x="77201" y="7313"/>
                        <a:pt x="75355" y="4337"/>
                        <a:pt x="72319" y="2920"/>
                      </a:cubicBezTo>
                      <a:cubicBezTo>
                        <a:pt x="71216" y="2408"/>
                        <a:pt x="70191" y="2186"/>
                        <a:pt x="69227" y="2186"/>
                      </a:cubicBezTo>
                      <a:cubicBezTo>
                        <a:pt x="63183" y="2186"/>
                        <a:pt x="59515" y="10924"/>
                        <a:pt x="53960" y="12135"/>
                      </a:cubicBezTo>
                      <a:cubicBezTo>
                        <a:pt x="53728" y="12186"/>
                        <a:pt x="53514" y="12210"/>
                        <a:pt x="53317" y="12210"/>
                      </a:cubicBezTo>
                      <a:cubicBezTo>
                        <a:pt x="50797" y="12210"/>
                        <a:pt x="50946" y="8282"/>
                        <a:pt x="50317" y="6206"/>
                      </a:cubicBezTo>
                      <a:cubicBezTo>
                        <a:pt x="49353" y="3076"/>
                        <a:pt x="47297" y="1"/>
                        <a:pt x="43744" y="1"/>
                      </a:cubicBezTo>
                      <a:close/>
                    </a:path>
                  </a:pathLst>
                </a:custGeom>
                <a:solidFill>
                  <a:srgbClr val="5AD1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122" name="Google Shape;122;p15"/>
                <p:cNvGrpSpPr/>
                <p:nvPr/>
              </p:nvGrpSpPr>
              <p:grpSpPr>
                <a:xfrm>
                  <a:off x="2227541" y="6635267"/>
                  <a:ext cx="2250382" cy="1871835"/>
                  <a:chOff x="2227541" y="6635267"/>
                  <a:chExt cx="2250382" cy="1871835"/>
                </a:xfrm>
              </p:grpSpPr>
              <p:sp>
                <p:nvSpPr>
                  <p:cNvPr id="123" name="Google Shape;123;p15"/>
                  <p:cNvSpPr/>
                  <p:nvPr/>
                </p:nvSpPr>
                <p:spPr>
                  <a:xfrm rot="-1131582">
                    <a:off x="2389104" y="6911337"/>
                    <a:ext cx="1927256" cy="13196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898" h="53341" extrusionOk="0">
                        <a:moveTo>
                          <a:pt x="77657" y="0"/>
                        </a:moveTo>
                        <a:cubicBezTo>
                          <a:pt x="77524" y="0"/>
                          <a:pt x="77309" y="98"/>
                          <a:pt x="77038" y="330"/>
                        </a:cubicBezTo>
                        <a:cubicBezTo>
                          <a:pt x="77038" y="330"/>
                          <a:pt x="75681" y="1521"/>
                          <a:pt x="73430" y="3497"/>
                        </a:cubicBezTo>
                        <a:cubicBezTo>
                          <a:pt x="72299" y="4486"/>
                          <a:pt x="70954" y="5664"/>
                          <a:pt x="69430" y="6998"/>
                        </a:cubicBezTo>
                        <a:cubicBezTo>
                          <a:pt x="68668" y="7665"/>
                          <a:pt x="67870" y="8367"/>
                          <a:pt x="67037" y="9093"/>
                        </a:cubicBezTo>
                        <a:cubicBezTo>
                          <a:pt x="66203" y="9820"/>
                          <a:pt x="65334" y="10594"/>
                          <a:pt x="64441" y="11391"/>
                        </a:cubicBezTo>
                        <a:cubicBezTo>
                          <a:pt x="63548" y="12177"/>
                          <a:pt x="62631" y="12999"/>
                          <a:pt x="61691" y="13832"/>
                        </a:cubicBezTo>
                        <a:cubicBezTo>
                          <a:pt x="61453" y="14034"/>
                          <a:pt x="61215" y="14249"/>
                          <a:pt x="60976" y="14463"/>
                        </a:cubicBezTo>
                        <a:cubicBezTo>
                          <a:pt x="60750" y="14677"/>
                          <a:pt x="60512" y="14892"/>
                          <a:pt x="60274" y="15106"/>
                        </a:cubicBezTo>
                        <a:cubicBezTo>
                          <a:pt x="59798" y="15535"/>
                          <a:pt x="59321" y="15975"/>
                          <a:pt x="58845" y="16416"/>
                        </a:cubicBezTo>
                        <a:cubicBezTo>
                          <a:pt x="57881" y="17297"/>
                          <a:pt x="56916" y="18190"/>
                          <a:pt x="55940" y="19083"/>
                        </a:cubicBezTo>
                        <a:lnTo>
                          <a:pt x="55571" y="19416"/>
                        </a:lnTo>
                        <a:lnTo>
                          <a:pt x="55214" y="19773"/>
                        </a:lnTo>
                        <a:cubicBezTo>
                          <a:pt x="54976" y="20011"/>
                          <a:pt x="54738" y="20250"/>
                          <a:pt x="54499" y="20488"/>
                        </a:cubicBezTo>
                        <a:cubicBezTo>
                          <a:pt x="54035" y="20964"/>
                          <a:pt x="53571" y="21440"/>
                          <a:pt x="53106" y="21916"/>
                        </a:cubicBezTo>
                        <a:cubicBezTo>
                          <a:pt x="51261" y="23845"/>
                          <a:pt x="49463" y="25798"/>
                          <a:pt x="47725" y="27691"/>
                        </a:cubicBezTo>
                        <a:cubicBezTo>
                          <a:pt x="45975" y="29572"/>
                          <a:pt x="44284" y="31370"/>
                          <a:pt x="42653" y="33025"/>
                        </a:cubicBezTo>
                        <a:cubicBezTo>
                          <a:pt x="41033" y="34668"/>
                          <a:pt x="39259" y="36406"/>
                          <a:pt x="37342" y="38085"/>
                        </a:cubicBezTo>
                        <a:cubicBezTo>
                          <a:pt x="36378" y="38918"/>
                          <a:pt x="35390" y="39752"/>
                          <a:pt x="34354" y="40538"/>
                        </a:cubicBezTo>
                        <a:cubicBezTo>
                          <a:pt x="33318" y="41335"/>
                          <a:pt x="32247" y="42109"/>
                          <a:pt x="31151" y="42824"/>
                        </a:cubicBezTo>
                        <a:cubicBezTo>
                          <a:pt x="30044" y="43550"/>
                          <a:pt x="28913" y="44205"/>
                          <a:pt x="27746" y="44812"/>
                        </a:cubicBezTo>
                        <a:cubicBezTo>
                          <a:pt x="27460" y="44967"/>
                          <a:pt x="27175" y="45122"/>
                          <a:pt x="26877" y="45253"/>
                        </a:cubicBezTo>
                        <a:cubicBezTo>
                          <a:pt x="26579" y="45395"/>
                          <a:pt x="26293" y="45538"/>
                          <a:pt x="25996" y="45669"/>
                        </a:cubicBezTo>
                        <a:cubicBezTo>
                          <a:pt x="25401" y="45919"/>
                          <a:pt x="24793" y="46146"/>
                          <a:pt x="24186" y="46384"/>
                        </a:cubicBezTo>
                        <a:cubicBezTo>
                          <a:pt x="23888" y="46503"/>
                          <a:pt x="23591" y="46622"/>
                          <a:pt x="23293" y="46741"/>
                        </a:cubicBezTo>
                        <a:cubicBezTo>
                          <a:pt x="23138" y="46800"/>
                          <a:pt x="22995" y="46860"/>
                          <a:pt x="22853" y="46919"/>
                        </a:cubicBezTo>
                        <a:cubicBezTo>
                          <a:pt x="22698" y="46967"/>
                          <a:pt x="22543" y="47027"/>
                          <a:pt x="22400" y="47074"/>
                        </a:cubicBezTo>
                        <a:cubicBezTo>
                          <a:pt x="21793" y="47289"/>
                          <a:pt x="21198" y="47491"/>
                          <a:pt x="20602" y="47693"/>
                        </a:cubicBezTo>
                        <a:cubicBezTo>
                          <a:pt x="20317" y="47801"/>
                          <a:pt x="20019" y="47908"/>
                          <a:pt x="19721" y="48003"/>
                        </a:cubicBezTo>
                        <a:cubicBezTo>
                          <a:pt x="19435" y="48098"/>
                          <a:pt x="19138" y="48182"/>
                          <a:pt x="18852" y="48277"/>
                        </a:cubicBezTo>
                        <a:cubicBezTo>
                          <a:pt x="18257" y="48455"/>
                          <a:pt x="17685" y="48634"/>
                          <a:pt x="17114" y="48813"/>
                        </a:cubicBezTo>
                        <a:cubicBezTo>
                          <a:pt x="12566" y="50170"/>
                          <a:pt x="8470" y="51087"/>
                          <a:pt x="5553" y="51753"/>
                        </a:cubicBezTo>
                        <a:cubicBezTo>
                          <a:pt x="4100" y="52075"/>
                          <a:pt x="2922" y="52337"/>
                          <a:pt x="2112" y="52503"/>
                        </a:cubicBezTo>
                        <a:cubicBezTo>
                          <a:pt x="1314" y="52682"/>
                          <a:pt x="874" y="52777"/>
                          <a:pt x="874" y="52777"/>
                        </a:cubicBezTo>
                        <a:cubicBezTo>
                          <a:pt x="47" y="52974"/>
                          <a:pt x="1" y="53340"/>
                          <a:pt x="641" y="53340"/>
                        </a:cubicBezTo>
                        <a:cubicBezTo>
                          <a:pt x="739" y="53340"/>
                          <a:pt x="852" y="53332"/>
                          <a:pt x="981" y="53313"/>
                        </a:cubicBezTo>
                        <a:cubicBezTo>
                          <a:pt x="981" y="53313"/>
                          <a:pt x="1421" y="53218"/>
                          <a:pt x="2231" y="53063"/>
                        </a:cubicBezTo>
                        <a:cubicBezTo>
                          <a:pt x="3041" y="52896"/>
                          <a:pt x="4219" y="52658"/>
                          <a:pt x="5684" y="52361"/>
                        </a:cubicBezTo>
                        <a:cubicBezTo>
                          <a:pt x="8625" y="51741"/>
                          <a:pt x="12732" y="50884"/>
                          <a:pt x="17340" y="49575"/>
                        </a:cubicBezTo>
                        <a:cubicBezTo>
                          <a:pt x="17911" y="49408"/>
                          <a:pt x="18495" y="49241"/>
                          <a:pt x="19090" y="49063"/>
                        </a:cubicBezTo>
                        <a:cubicBezTo>
                          <a:pt x="19388" y="48979"/>
                          <a:pt x="19686" y="48884"/>
                          <a:pt x="19983" y="48801"/>
                        </a:cubicBezTo>
                        <a:cubicBezTo>
                          <a:pt x="20281" y="48705"/>
                          <a:pt x="20578" y="48598"/>
                          <a:pt x="20876" y="48503"/>
                        </a:cubicBezTo>
                        <a:cubicBezTo>
                          <a:pt x="21471" y="48301"/>
                          <a:pt x="22079" y="48098"/>
                          <a:pt x="22686" y="47896"/>
                        </a:cubicBezTo>
                        <a:cubicBezTo>
                          <a:pt x="22841" y="47848"/>
                          <a:pt x="22995" y="47789"/>
                          <a:pt x="23150" y="47741"/>
                        </a:cubicBezTo>
                        <a:cubicBezTo>
                          <a:pt x="23293" y="47681"/>
                          <a:pt x="23448" y="47622"/>
                          <a:pt x="23603" y="47562"/>
                        </a:cubicBezTo>
                        <a:cubicBezTo>
                          <a:pt x="23900" y="47455"/>
                          <a:pt x="24210" y="47336"/>
                          <a:pt x="24519" y="47217"/>
                        </a:cubicBezTo>
                        <a:cubicBezTo>
                          <a:pt x="25127" y="46979"/>
                          <a:pt x="25746" y="46753"/>
                          <a:pt x="26365" y="46515"/>
                        </a:cubicBezTo>
                        <a:cubicBezTo>
                          <a:pt x="26663" y="46372"/>
                          <a:pt x="26972" y="46229"/>
                          <a:pt x="27270" y="46086"/>
                        </a:cubicBezTo>
                        <a:cubicBezTo>
                          <a:pt x="27579" y="45955"/>
                          <a:pt x="27877" y="45800"/>
                          <a:pt x="28175" y="45646"/>
                        </a:cubicBezTo>
                        <a:cubicBezTo>
                          <a:pt x="29365" y="45038"/>
                          <a:pt x="30544" y="44372"/>
                          <a:pt x="31675" y="43645"/>
                        </a:cubicBezTo>
                        <a:cubicBezTo>
                          <a:pt x="32806" y="42919"/>
                          <a:pt x="33902" y="42145"/>
                          <a:pt x="34961" y="41347"/>
                        </a:cubicBezTo>
                        <a:cubicBezTo>
                          <a:pt x="36021" y="40538"/>
                          <a:pt x="37033" y="39704"/>
                          <a:pt x="38021" y="38859"/>
                        </a:cubicBezTo>
                        <a:cubicBezTo>
                          <a:pt x="39974" y="37168"/>
                          <a:pt x="41772" y="35430"/>
                          <a:pt x="43415" y="33763"/>
                        </a:cubicBezTo>
                        <a:cubicBezTo>
                          <a:pt x="45046" y="32108"/>
                          <a:pt x="46748" y="30286"/>
                          <a:pt x="48475" y="28381"/>
                        </a:cubicBezTo>
                        <a:cubicBezTo>
                          <a:pt x="50213" y="26488"/>
                          <a:pt x="51999" y="24524"/>
                          <a:pt x="53809" y="22595"/>
                        </a:cubicBezTo>
                        <a:cubicBezTo>
                          <a:pt x="54273" y="22107"/>
                          <a:pt x="54726" y="21631"/>
                          <a:pt x="55190" y="21154"/>
                        </a:cubicBezTo>
                        <a:cubicBezTo>
                          <a:pt x="55416" y="20916"/>
                          <a:pt x="55642" y="20678"/>
                          <a:pt x="55881" y="20452"/>
                        </a:cubicBezTo>
                        <a:lnTo>
                          <a:pt x="56226" y="20095"/>
                        </a:lnTo>
                        <a:lnTo>
                          <a:pt x="56583" y="19761"/>
                        </a:lnTo>
                        <a:cubicBezTo>
                          <a:pt x="57547" y="18857"/>
                          <a:pt x="58512" y="17952"/>
                          <a:pt x="59452" y="17071"/>
                        </a:cubicBezTo>
                        <a:cubicBezTo>
                          <a:pt x="59929" y="16618"/>
                          <a:pt x="60393" y="16178"/>
                          <a:pt x="60869" y="15749"/>
                        </a:cubicBezTo>
                        <a:cubicBezTo>
                          <a:pt x="61095" y="15523"/>
                          <a:pt x="61334" y="15308"/>
                          <a:pt x="61560" y="15094"/>
                        </a:cubicBezTo>
                        <a:cubicBezTo>
                          <a:pt x="61798" y="14880"/>
                          <a:pt x="62024" y="14666"/>
                          <a:pt x="62262" y="14451"/>
                        </a:cubicBezTo>
                        <a:cubicBezTo>
                          <a:pt x="63191" y="13606"/>
                          <a:pt x="64096" y="12784"/>
                          <a:pt x="64977" y="11987"/>
                        </a:cubicBezTo>
                        <a:cubicBezTo>
                          <a:pt x="72049" y="5581"/>
                          <a:pt x="77407" y="735"/>
                          <a:pt x="77407" y="735"/>
                        </a:cubicBezTo>
                        <a:cubicBezTo>
                          <a:pt x="77868" y="321"/>
                          <a:pt x="77898" y="0"/>
                          <a:pt x="77657" y="0"/>
                        </a:cubicBezTo>
                        <a:close/>
                      </a:path>
                    </a:pathLst>
                  </a:custGeom>
                  <a:solidFill>
                    <a:srgbClr val="439D8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24" name="Google Shape;124;p15"/>
                  <p:cNvSpPr/>
                  <p:nvPr/>
                </p:nvSpPr>
                <p:spPr>
                  <a:xfrm rot="-1131582">
                    <a:off x="3441562" y="7628158"/>
                    <a:ext cx="485043" cy="660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605" h="2670" extrusionOk="0">
                        <a:moveTo>
                          <a:pt x="13901" y="0"/>
                        </a:moveTo>
                        <a:cubicBezTo>
                          <a:pt x="13437" y="0"/>
                          <a:pt x="12960" y="12"/>
                          <a:pt x="12472" y="24"/>
                        </a:cubicBezTo>
                        <a:cubicBezTo>
                          <a:pt x="12234" y="24"/>
                          <a:pt x="11996" y="36"/>
                          <a:pt x="11758" y="36"/>
                        </a:cubicBezTo>
                        <a:cubicBezTo>
                          <a:pt x="11639" y="48"/>
                          <a:pt x="11520" y="48"/>
                          <a:pt x="11401" y="48"/>
                        </a:cubicBezTo>
                        <a:cubicBezTo>
                          <a:pt x="11282" y="60"/>
                          <a:pt x="11163" y="72"/>
                          <a:pt x="11044" y="72"/>
                        </a:cubicBezTo>
                        <a:cubicBezTo>
                          <a:pt x="10579" y="107"/>
                          <a:pt x="10127" y="143"/>
                          <a:pt x="9710" y="179"/>
                        </a:cubicBezTo>
                        <a:cubicBezTo>
                          <a:pt x="9472" y="203"/>
                          <a:pt x="9222" y="226"/>
                          <a:pt x="8972" y="250"/>
                        </a:cubicBezTo>
                        <a:cubicBezTo>
                          <a:pt x="8722" y="286"/>
                          <a:pt x="8460" y="322"/>
                          <a:pt x="8198" y="357"/>
                        </a:cubicBezTo>
                        <a:cubicBezTo>
                          <a:pt x="7674" y="429"/>
                          <a:pt x="7138" y="500"/>
                          <a:pt x="6602" y="584"/>
                        </a:cubicBezTo>
                        <a:cubicBezTo>
                          <a:pt x="6067" y="679"/>
                          <a:pt x="5519" y="786"/>
                          <a:pt x="4995" y="881"/>
                        </a:cubicBezTo>
                        <a:cubicBezTo>
                          <a:pt x="4733" y="941"/>
                          <a:pt x="4471" y="988"/>
                          <a:pt x="4221" y="1036"/>
                        </a:cubicBezTo>
                        <a:cubicBezTo>
                          <a:pt x="3971" y="1096"/>
                          <a:pt x="3733" y="1155"/>
                          <a:pt x="3495" y="1215"/>
                        </a:cubicBezTo>
                        <a:cubicBezTo>
                          <a:pt x="3019" y="1334"/>
                          <a:pt x="2566" y="1441"/>
                          <a:pt x="2161" y="1536"/>
                        </a:cubicBezTo>
                        <a:cubicBezTo>
                          <a:pt x="1769" y="1655"/>
                          <a:pt x="1411" y="1762"/>
                          <a:pt x="1114" y="1846"/>
                        </a:cubicBezTo>
                        <a:cubicBezTo>
                          <a:pt x="530" y="2024"/>
                          <a:pt x="173" y="2131"/>
                          <a:pt x="173" y="2131"/>
                        </a:cubicBezTo>
                        <a:cubicBezTo>
                          <a:pt x="1" y="2200"/>
                          <a:pt x="117" y="2669"/>
                          <a:pt x="307" y="2669"/>
                        </a:cubicBezTo>
                        <a:cubicBezTo>
                          <a:pt x="314" y="2669"/>
                          <a:pt x="321" y="2668"/>
                          <a:pt x="328" y="2667"/>
                        </a:cubicBezTo>
                        <a:cubicBezTo>
                          <a:pt x="328" y="2667"/>
                          <a:pt x="685" y="2584"/>
                          <a:pt x="1280" y="2453"/>
                        </a:cubicBezTo>
                        <a:cubicBezTo>
                          <a:pt x="1578" y="2393"/>
                          <a:pt x="1923" y="2310"/>
                          <a:pt x="2328" y="2227"/>
                        </a:cubicBezTo>
                        <a:cubicBezTo>
                          <a:pt x="2733" y="2155"/>
                          <a:pt x="3173" y="2084"/>
                          <a:pt x="3650" y="2000"/>
                        </a:cubicBezTo>
                        <a:cubicBezTo>
                          <a:pt x="3888" y="1953"/>
                          <a:pt x="4126" y="1917"/>
                          <a:pt x="4376" y="1870"/>
                        </a:cubicBezTo>
                        <a:cubicBezTo>
                          <a:pt x="4626" y="1834"/>
                          <a:pt x="4888" y="1798"/>
                          <a:pt x="5150" y="1762"/>
                        </a:cubicBezTo>
                        <a:cubicBezTo>
                          <a:pt x="5674" y="1691"/>
                          <a:pt x="6210" y="1619"/>
                          <a:pt x="6733" y="1548"/>
                        </a:cubicBezTo>
                        <a:cubicBezTo>
                          <a:pt x="7269" y="1489"/>
                          <a:pt x="7805" y="1429"/>
                          <a:pt x="8317" y="1381"/>
                        </a:cubicBezTo>
                        <a:cubicBezTo>
                          <a:pt x="8579" y="1346"/>
                          <a:pt x="8829" y="1322"/>
                          <a:pt x="9079" y="1298"/>
                        </a:cubicBezTo>
                        <a:cubicBezTo>
                          <a:pt x="9329" y="1274"/>
                          <a:pt x="9567" y="1250"/>
                          <a:pt x="9805" y="1239"/>
                        </a:cubicBezTo>
                        <a:cubicBezTo>
                          <a:pt x="10222" y="1191"/>
                          <a:pt x="10663" y="1155"/>
                          <a:pt x="11127" y="1108"/>
                        </a:cubicBezTo>
                        <a:cubicBezTo>
                          <a:pt x="11234" y="1096"/>
                          <a:pt x="11353" y="1084"/>
                          <a:pt x="11460" y="1072"/>
                        </a:cubicBezTo>
                        <a:cubicBezTo>
                          <a:pt x="11579" y="1072"/>
                          <a:pt x="11698" y="1060"/>
                          <a:pt x="11817" y="1060"/>
                        </a:cubicBezTo>
                        <a:cubicBezTo>
                          <a:pt x="12056" y="1036"/>
                          <a:pt x="12282" y="1024"/>
                          <a:pt x="12520" y="1012"/>
                        </a:cubicBezTo>
                        <a:cubicBezTo>
                          <a:pt x="12996" y="977"/>
                          <a:pt x="13460" y="941"/>
                          <a:pt x="13925" y="917"/>
                        </a:cubicBezTo>
                        <a:cubicBezTo>
                          <a:pt x="14389" y="893"/>
                          <a:pt x="14842" y="881"/>
                          <a:pt x="15258" y="869"/>
                        </a:cubicBezTo>
                        <a:cubicBezTo>
                          <a:pt x="15830" y="838"/>
                          <a:pt x="16354" y="838"/>
                          <a:pt x="16802" y="838"/>
                        </a:cubicBezTo>
                        <a:lnTo>
                          <a:pt x="16802" y="838"/>
                        </a:lnTo>
                        <a:cubicBezTo>
                          <a:pt x="17026" y="838"/>
                          <a:pt x="17231" y="838"/>
                          <a:pt x="17413" y="834"/>
                        </a:cubicBezTo>
                        <a:cubicBezTo>
                          <a:pt x="17866" y="834"/>
                          <a:pt x="18189" y="834"/>
                          <a:pt x="18314" y="827"/>
                        </a:cubicBezTo>
                        <a:lnTo>
                          <a:pt x="18314" y="827"/>
                        </a:lnTo>
                        <a:cubicBezTo>
                          <a:pt x="18323" y="833"/>
                          <a:pt x="18333" y="839"/>
                          <a:pt x="18342" y="846"/>
                        </a:cubicBezTo>
                        <a:cubicBezTo>
                          <a:pt x="18378" y="858"/>
                          <a:pt x="18413" y="869"/>
                          <a:pt x="18449" y="881"/>
                        </a:cubicBezTo>
                        <a:cubicBezTo>
                          <a:pt x="18509" y="905"/>
                          <a:pt x="18556" y="917"/>
                          <a:pt x="18616" y="929"/>
                        </a:cubicBezTo>
                        <a:cubicBezTo>
                          <a:pt x="18711" y="953"/>
                          <a:pt x="18794" y="977"/>
                          <a:pt x="18866" y="988"/>
                        </a:cubicBezTo>
                        <a:cubicBezTo>
                          <a:pt x="19009" y="1012"/>
                          <a:pt x="19104" y="1024"/>
                          <a:pt x="19175" y="1036"/>
                        </a:cubicBezTo>
                        <a:cubicBezTo>
                          <a:pt x="19318" y="1060"/>
                          <a:pt x="19330" y="1060"/>
                          <a:pt x="19330" y="1060"/>
                        </a:cubicBezTo>
                        <a:cubicBezTo>
                          <a:pt x="19533" y="1060"/>
                          <a:pt x="19604" y="607"/>
                          <a:pt x="19414" y="524"/>
                        </a:cubicBezTo>
                        <a:cubicBezTo>
                          <a:pt x="19414" y="524"/>
                          <a:pt x="19402" y="524"/>
                          <a:pt x="19271" y="500"/>
                        </a:cubicBezTo>
                        <a:cubicBezTo>
                          <a:pt x="19199" y="488"/>
                          <a:pt x="19104" y="465"/>
                          <a:pt x="18973" y="441"/>
                        </a:cubicBezTo>
                        <a:cubicBezTo>
                          <a:pt x="18914" y="429"/>
                          <a:pt x="18830" y="417"/>
                          <a:pt x="18759" y="393"/>
                        </a:cubicBezTo>
                        <a:cubicBezTo>
                          <a:pt x="18723" y="381"/>
                          <a:pt x="18675" y="369"/>
                          <a:pt x="18640" y="357"/>
                        </a:cubicBezTo>
                        <a:cubicBezTo>
                          <a:pt x="18616" y="346"/>
                          <a:pt x="18604" y="334"/>
                          <a:pt x="18580" y="334"/>
                        </a:cubicBezTo>
                        <a:cubicBezTo>
                          <a:pt x="18568" y="322"/>
                          <a:pt x="18556" y="322"/>
                          <a:pt x="18544" y="310"/>
                        </a:cubicBezTo>
                        <a:lnTo>
                          <a:pt x="18449" y="274"/>
                        </a:lnTo>
                        <a:lnTo>
                          <a:pt x="18402" y="262"/>
                        </a:lnTo>
                        <a:cubicBezTo>
                          <a:pt x="18354" y="250"/>
                          <a:pt x="18009" y="215"/>
                          <a:pt x="17449" y="167"/>
                        </a:cubicBezTo>
                        <a:cubicBezTo>
                          <a:pt x="16889" y="119"/>
                          <a:pt x="16127" y="36"/>
                          <a:pt x="15258" y="36"/>
                        </a:cubicBezTo>
                        <a:cubicBezTo>
                          <a:pt x="14830" y="24"/>
                          <a:pt x="14377" y="12"/>
                          <a:pt x="13901" y="0"/>
                        </a:cubicBezTo>
                        <a:close/>
                      </a:path>
                    </a:pathLst>
                  </a:custGeom>
                  <a:solidFill>
                    <a:srgbClr val="439D8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25" name="Google Shape;125;p15"/>
                  <p:cNvSpPr/>
                  <p:nvPr/>
                </p:nvSpPr>
                <p:spPr>
                  <a:xfrm rot="-1131582">
                    <a:off x="3621630" y="6827655"/>
                    <a:ext cx="184071" cy="4042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40" h="16339" extrusionOk="0">
                        <a:moveTo>
                          <a:pt x="7065" y="0"/>
                        </a:moveTo>
                        <a:cubicBezTo>
                          <a:pt x="6996" y="0"/>
                          <a:pt x="6934" y="18"/>
                          <a:pt x="6902" y="61"/>
                        </a:cubicBezTo>
                        <a:cubicBezTo>
                          <a:pt x="6902" y="61"/>
                          <a:pt x="6771" y="370"/>
                          <a:pt x="6569" y="870"/>
                        </a:cubicBezTo>
                        <a:cubicBezTo>
                          <a:pt x="6367" y="1406"/>
                          <a:pt x="6081" y="2097"/>
                          <a:pt x="5759" y="2930"/>
                        </a:cubicBezTo>
                        <a:cubicBezTo>
                          <a:pt x="5140" y="4573"/>
                          <a:pt x="4378" y="6609"/>
                          <a:pt x="3771" y="8205"/>
                        </a:cubicBezTo>
                        <a:cubicBezTo>
                          <a:pt x="3473" y="9002"/>
                          <a:pt x="3128" y="9895"/>
                          <a:pt x="2759" y="10788"/>
                        </a:cubicBezTo>
                        <a:cubicBezTo>
                          <a:pt x="2378" y="11681"/>
                          <a:pt x="1973" y="12562"/>
                          <a:pt x="1580" y="13336"/>
                        </a:cubicBezTo>
                        <a:cubicBezTo>
                          <a:pt x="1378" y="13717"/>
                          <a:pt x="1187" y="14086"/>
                          <a:pt x="1009" y="14408"/>
                        </a:cubicBezTo>
                        <a:cubicBezTo>
                          <a:pt x="830" y="14717"/>
                          <a:pt x="663" y="15003"/>
                          <a:pt x="533" y="15241"/>
                        </a:cubicBezTo>
                        <a:cubicBezTo>
                          <a:pt x="247" y="15706"/>
                          <a:pt x="68" y="15991"/>
                          <a:pt x="68" y="15991"/>
                        </a:cubicBezTo>
                        <a:cubicBezTo>
                          <a:pt x="0" y="16117"/>
                          <a:pt x="265" y="16339"/>
                          <a:pt x="429" y="16339"/>
                        </a:cubicBezTo>
                        <a:cubicBezTo>
                          <a:pt x="466" y="16339"/>
                          <a:pt x="499" y="16327"/>
                          <a:pt x="521" y="16301"/>
                        </a:cubicBezTo>
                        <a:cubicBezTo>
                          <a:pt x="521" y="16301"/>
                          <a:pt x="723" y="16027"/>
                          <a:pt x="1056" y="15587"/>
                        </a:cubicBezTo>
                        <a:cubicBezTo>
                          <a:pt x="1211" y="15360"/>
                          <a:pt x="1402" y="15086"/>
                          <a:pt x="1616" y="14765"/>
                        </a:cubicBezTo>
                        <a:cubicBezTo>
                          <a:pt x="1818" y="14455"/>
                          <a:pt x="2045" y="14098"/>
                          <a:pt x="2283" y="13729"/>
                        </a:cubicBezTo>
                        <a:cubicBezTo>
                          <a:pt x="2735" y="12955"/>
                          <a:pt x="3211" y="12086"/>
                          <a:pt x="3640" y="11193"/>
                        </a:cubicBezTo>
                        <a:cubicBezTo>
                          <a:pt x="4069" y="10288"/>
                          <a:pt x="4462" y="9383"/>
                          <a:pt x="4759" y="8574"/>
                        </a:cubicBezTo>
                        <a:cubicBezTo>
                          <a:pt x="5378" y="6966"/>
                          <a:pt x="6009" y="4871"/>
                          <a:pt x="6521" y="3192"/>
                        </a:cubicBezTo>
                        <a:cubicBezTo>
                          <a:pt x="7033" y="1501"/>
                          <a:pt x="7414" y="227"/>
                          <a:pt x="7414" y="227"/>
                        </a:cubicBezTo>
                        <a:cubicBezTo>
                          <a:pt x="7439" y="102"/>
                          <a:pt x="7229" y="0"/>
                          <a:pt x="7065" y="0"/>
                        </a:cubicBezTo>
                        <a:close/>
                      </a:path>
                    </a:pathLst>
                  </a:custGeom>
                  <a:solidFill>
                    <a:srgbClr val="439D8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  <p:grpSp>
            <p:nvGrpSpPr>
              <p:cNvPr id="126" name="Google Shape;126;p15"/>
              <p:cNvGrpSpPr/>
              <p:nvPr/>
            </p:nvGrpSpPr>
            <p:grpSpPr>
              <a:xfrm>
                <a:off x="698956" y="6526827"/>
                <a:ext cx="761443" cy="1254173"/>
                <a:chOff x="1668617" y="5683195"/>
                <a:chExt cx="1743230" cy="2871275"/>
              </a:xfrm>
            </p:grpSpPr>
            <p:sp>
              <p:nvSpPr>
                <p:cNvPr id="127" name="Google Shape;127;p15"/>
                <p:cNvSpPr/>
                <p:nvPr/>
              </p:nvSpPr>
              <p:spPr>
                <a:xfrm>
                  <a:off x="1668617" y="5683195"/>
                  <a:ext cx="1729969" cy="22424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926" h="90641" extrusionOk="0">
                      <a:moveTo>
                        <a:pt x="18523" y="0"/>
                      </a:moveTo>
                      <a:cubicBezTo>
                        <a:pt x="16491" y="0"/>
                        <a:pt x="14474" y="212"/>
                        <a:pt x="12514" y="681"/>
                      </a:cubicBezTo>
                      <a:cubicBezTo>
                        <a:pt x="8025" y="1752"/>
                        <a:pt x="3239" y="4252"/>
                        <a:pt x="1334" y="8503"/>
                      </a:cubicBezTo>
                      <a:cubicBezTo>
                        <a:pt x="1274" y="8562"/>
                        <a:pt x="1227" y="8610"/>
                        <a:pt x="1167" y="8670"/>
                      </a:cubicBezTo>
                      <a:cubicBezTo>
                        <a:pt x="762" y="8991"/>
                        <a:pt x="715" y="9455"/>
                        <a:pt x="858" y="9836"/>
                      </a:cubicBezTo>
                      <a:cubicBezTo>
                        <a:pt x="703" y="10384"/>
                        <a:pt x="596" y="10944"/>
                        <a:pt x="536" y="11551"/>
                      </a:cubicBezTo>
                      <a:cubicBezTo>
                        <a:pt x="0" y="16968"/>
                        <a:pt x="3263" y="22302"/>
                        <a:pt x="6311" y="26505"/>
                      </a:cubicBezTo>
                      <a:cubicBezTo>
                        <a:pt x="13490" y="36399"/>
                        <a:pt x="23503" y="43602"/>
                        <a:pt x="32862" y="51258"/>
                      </a:cubicBezTo>
                      <a:cubicBezTo>
                        <a:pt x="42625" y="59271"/>
                        <a:pt x="49923" y="67689"/>
                        <a:pt x="56198" y="78619"/>
                      </a:cubicBezTo>
                      <a:cubicBezTo>
                        <a:pt x="57321" y="80578"/>
                        <a:pt x="62210" y="90640"/>
                        <a:pt x="65877" y="90640"/>
                      </a:cubicBezTo>
                      <a:cubicBezTo>
                        <a:pt x="66176" y="90640"/>
                        <a:pt x="66467" y="90573"/>
                        <a:pt x="66747" y="90430"/>
                      </a:cubicBezTo>
                      <a:cubicBezTo>
                        <a:pt x="69926" y="88810"/>
                        <a:pt x="69759" y="78154"/>
                        <a:pt x="69795" y="74952"/>
                      </a:cubicBezTo>
                      <a:cubicBezTo>
                        <a:pt x="69842" y="69999"/>
                        <a:pt x="69247" y="64998"/>
                        <a:pt x="68342" y="60104"/>
                      </a:cubicBezTo>
                      <a:cubicBezTo>
                        <a:pt x="68080" y="58676"/>
                        <a:pt x="67794" y="57271"/>
                        <a:pt x="67497" y="55866"/>
                      </a:cubicBezTo>
                      <a:cubicBezTo>
                        <a:pt x="65187" y="45305"/>
                        <a:pt x="61413" y="34423"/>
                        <a:pt x="56007" y="25029"/>
                      </a:cubicBezTo>
                      <a:cubicBezTo>
                        <a:pt x="51007" y="16349"/>
                        <a:pt x="43982" y="8039"/>
                        <a:pt x="34683" y="3824"/>
                      </a:cubicBezTo>
                      <a:cubicBezTo>
                        <a:pt x="29749" y="1583"/>
                        <a:pt x="24080" y="0"/>
                        <a:pt x="18523" y="0"/>
                      </a:cubicBezTo>
                      <a:close/>
                    </a:path>
                  </a:pathLst>
                </a:custGeom>
                <a:solidFill>
                  <a:srgbClr val="75D9C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128" name="Google Shape;128;p15"/>
                <p:cNvGrpSpPr/>
                <p:nvPr/>
              </p:nvGrpSpPr>
              <p:grpSpPr>
                <a:xfrm>
                  <a:off x="2252110" y="6027996"/>
                  <a:ext cx="1159737" cy="2526474"/>
                  <a:chOff x="2252110" y="6027996"/>
                  <a:chExt cx="1159737" cy="2526474"/>
                </a:xfrm>
              </p:grpSpPr>
              <p:sp>
                <p:nvSpPr>
                  <p:cNvPr id="129" name="Google Shape;129;p15"/>
                  <p:cNvSpPr/>
                  <p:nvPr/>
                </p:nvSpPr>
                <p:spPr>
                  <a:xfrm>
                    <a:off x="2252110" y="6027996"/>
                    <a:ext cx="1159737" cy="25264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877" h="102121" extrusionOk="0">
                        <a:moveTo>
                          <a:pt x="249" y="0"/>
                        </a:moveTo>
                        <a:cubicBezTo>
                          <a:pt x="0" y="0"/>
                          <a:pt x="69" y="331"/>
                          <a:pt x="644" y="817"/>
                        </a:cubicBezTo>
                        <a:cubicBezTo>
                          <a:pt x="644" y="817"/>
                          <a:pt x="1049" y="1162"/>
                          <a:pt x="1799" y="1805"/>
                        </a:cubicBezTo>
                        <a:cubicBezTo>
                          <a:pt x="2180" y="2114"/>
                          <a:pt x="2633" y="2519"/>
                          <a:pt x="3157" y="2984"/>
                        </a:cubicBezTo>
                        <a:cubicBezTo>
                          <a:pt x="3419" y="3222"/>
                          <a:pt x="3704" y="3472"/>
                          <a:pt x="4002" y="3746"/>
                        </a:cubicBezTo>
                        <a:cubicBezTo>
                          <a:pt x="4300" y="4008"/>
                          <a:pt x="4609" y="4305"/>
                          <a:pt x="4943" y="4603"/>
                        </a:cubicBezTo>
                        <a:cubicBezTo>
                          <a:pt x="6264" y="5805"/>
                          <a:pt x="7788" y="7317"/>
                          <a:pt x="9467" y="9032"/>
                        </a:cubicBezTo>
                        <a:cubicBezTo>
                          <a:pt x="11134" y="10770"/>
                          <a:pt x="12932" y="12747"/>
                          <a:pt x="14765" y="14926"/>
                        </a:cubicBezTo>
                        <a:cubicBezTo>
                          <a:pt x="18409" y="19295"/>
                          <a:pt x="22100" y="24522"/>
                          <a:pt x="25231" y="30035"/>
                        </a:cubicBezTo>
                        <a:cubicBezTo>
                          <a:pt x="26791" y="32785"/>
                          <a:pt x="28219" y="35619"/>
                          <a:pt x="29529" y="38381"/>
                        </a:cubicBezTo>
                        <a:cubicBezTo>
                          <a:pt x="29696" y="38726"/>
                          <a:pt x="29862" y="39071"/>
                          <a:pt x="30029" y="39405"/>
                        </a:cubicBezTo>
                        <a:cubicBezTo>
                          <a:pt x="30184" y="39750"/>
                          <a:pt x="30339" y="40095"/>
                          <a:pt x="30505" y="40441"/>
                        </a:cubicBezTo>
                        <a:cubicBezTo>
                          <a:pt x="30815" y="41131"/>
                          <a:pt x="31124" y="41798"/>
                          <a:pt x="31422" y="42477"/>
                        </a:cubicBezTo>
                        <a:cubicBezTo>
                          <a:pt x="31720" y="43143"/>
                          <a:pt x="32006" y="43810"/>
                          <a:pt x="32291" y="44465"/>
                        </a:cubicBezTo>
                        <a:cubicBezTo>
                          <a:pt x="32363" y="44632"/>
                          <a:pt x="32434" y="44798"/>
                          <a:pt x="32506" y="44953"/>
                        </a:cubicBezTo>
                        <a:cubicBezTo>
                          <a:pt x="32577" y="45120"/>
                          <a:pt x="32637" y="45286"/>
                          <a:pt x="32708" y="45453"/>
                        </a:cubicBezTo>
                        <a:cubicBezTo>
                          <a:pt x="32839" y="45775"/>
                          <a:pt x="32970" y="46096"/>
                          <a:pt x="33113" y="46418"/>
                        </a:cubicBezTo>
                        <a:cubicBezTo>
                          <a:pt x="33649" y="47691"/>
                          <a:pt x="34161" y="49025"/>
                          <a:pt x="34708" y="50394"/>
                        </a:cubicBezTo>
                        <a:cubicBezTo>
                          <a:pt x="34970" y="51085"/>
                          <a:pt x="35232" y="51787"/>
                          <a:pt x="35494" y="52490"/>
                        </a:cubicBezTo>
                        <a:cubicBezTo>
                          <a:pt x="35625" y="52835"/>
                          <a:pt x="35768" y="53192"/>
                          <a:pt x="35899" y="53549"/>
                        </a:cubicBezTo>
                        <a:cubicBezTo>
                          <a:pt x="36018" y="53907"/>
                          <a:pt x="36149" y="54264"/>
                          <a:pt x="36280" y="54621"/>
                        </a:cubicBezTo>
                        <a:cubicBezTo>
                          <a:pt x="36411" y="54990"/>
                          <a:pt x="36542" y="55347"/>
                          <a:pt x="36661" y="55716"/>
                        </a:cubicBezTo>
                        <a:cubicBezTo>
                          <a:pt x="36732" y="55895"/>
                          <a:pt x="36792" y="56073"/>
                          <a:pt x="36863" y="56252"/>
                        </a:cubicBezTo>
                        <a:cubicBezTo>
                          <a:pt x="36923" y="56443"/>
                          <a:pt x="36982" y="56621"/>
                          <a:pt x="37054" y="56812"/>
                        </a:cubicBezTo>
                        <a:cubicBezTo>
                          <a:pt x="37304" y="57550"/>
                          <a:pt x="37554" y="58288"/>
                          <a:pt x="37804" y="59026"/>
                        </a:cubicBezTo>
                        <a:cubicBezTo>
                          <a:pt x="38280" y="60526"/>
                          <a:pt x="38780" y="62027"/>
                          <a:pt x="39233" y="63551"/>
                        </a:cubicBezTo>
                        <a:cubicBezTo>
                          <a:pt x="39697" y="65075"/>
                          <a:pt x="40126" y="66599"/>
                          <a:pt x="40554" y="68123"/>
                        </a:cubicBezTo>
                        <a:cubicBezTo>
                          <a:pt x="40769" y="68885"/>
                          <a:pt x="40971" y="69647"/>
                          <a:pt x="41173" y="70409"/>
                        </a:cubicBezTo>
                        <a:cubicBezTo>
                          <a:pt x="41376" y="71159"/>
                          <a:pt x="41566" y="71921"/>
                          <a:pt x="41757" y="72671"/>
                        </a:cubicBezTo>
                        <a:cubicBezTo>
                          <a:pt x="41852" y="73052"/>
                          <a:pt x="41947" y="73421"/>
                          <a:pt x="42043" y="73802"/>
                        </a:cubicBezTo>
                        <a:cubicBezTo>
                          <a:pt x="42126" y="74171"/>
                          <a:pt x="42221" y="74540"/>
                          <a:pt x="42304" y="74921"/>
                        </a:cubicBezTo>
                        <a:cubicBezTo>
                          <a:pt x="42388" y="75290"/>
                          <a:pt x="42483" y="75659"/>
                          <a:pt x="42566" y="76028"/>
                        </a:cubicBezTo>
                        <a:cubicBezTo>
                          <a:pt x="42650" y="76397"/>
                          <a:pt x="42745" y="76766"/>
                          <a:pt x="42816" y="77124"/>
                        </a:cubicBezTo>
                        <a:cubicBezTo>
                          <a:pt x="43126" y="78588"/>
                          <a:pt x="43436" y="80029"/>
                          <a:pt x="43686" y="81422"/>
                        </a:cubicBezTo>
                        <a:cubicBezTo>
                          <a:pt x="44733" y="87018"/>
                          <a:pt x="45341" y="91995"/>
                          <a:pt x="45722" y="95554"/>
                        </a:cubicBezTo>
                        <a:cubicBezTo>
                          <a:pt x="45817" y="96447"/>
                          <a:pt x="45900" y="97257"/>
                          <a:pt x="45972" y="97960"/>
                        </a:cubicBezTo>
                        <a:cubicBezTo>
                          <a:pt x="46055" y="98650"/>
                          <a:pt x="46114" y="99257"/>
                          <a:pt x="46150" y="99745"/>
                        </a:cubicBezTo>
                        <a:cubicBezTo>
                          <a:pt x="46245" y="100734"/>
                          <a:pt x="46305" y="101269"/>
                          <a:pt x="46305" y="101269"/>
                        </a:cubicBezTo>
                        <a:cubicBezTo>
                          <a:pt x="46369" y="101838"/>
                          <a:pt x="46515" y="102121"/>
                          <a:pt x="46640" y="102121"/>
                        </a:cubicBezTo>
                        <a:cubicBezTo>
                          <a:pt x="46769" y="102121"/>
                          <a:pt x="46877" y="101820"/>
                          <a:pt x="46853" y="101222"/>
                        </a:cubicBezTo>
                        <a:cubicBezTo>
                          <a:pt x="46853" y="101222"/>
                          <a:pt x="46805" y="100686"/>
                          <a:pt x="46734" y="99698"/>
                        </a:cubicBezTo>
                        <a:cubicBezTo>
                          <a:pt x="46686" y="99210"/>
                          <a:pt x="46638" y="98602"/>
                          <a:pt x="46579" y="97900"/>
                        </a:cubicBezTo>
                        <a:cubicBezTo>
                          <a:pt x="46507" y="97198"/>
                          <a:pt x="46436" y="96388"/>
                          <a:pt x="46353" y="95495"/>
                        </a:cubicBezTo>
                        <a:cubicBezTo>
                          <a:pt x="46007" y="91923"/>
                          <a:pt x="45472" y="86922"/>
                          <a:pt x="44483" y="81279"/>
                        </a:cubicBezTo>
                        <a:cubicBezTo>
                          <a:pt x="44245" y="79874"/>
                          <a:pt x="43948" y="78421"/>
                          <a:pt x="43650" y="76945"/>
                        </a:cubicBezTo>
                        <a:cubicBezTo>
                          <a:pt x="43590" y="76576"/>
                          <a:pt x="43495" y="76207"/>
                          <a:pt x="43412" y="75838"/>
                        </a:cubicBezTo>
                        <a:cubicBezTo>
                          <a:pt x="43328" y="75469"/>
                          <a:pt x="43245" y="75088"/>
                          <a:pt x="43162" y="74719"/>
                        </a:cubicBezTo>
                        <a:cubicBezTo>
                          <a:pt x="43078" y="74338"/>
                          <a:pt x="42995" y="73969"/>
                          <a:pt x="42912" y="73588"/>
                        </a:cubicBezTo>
                        <a:cubicBezTo>
                          <a:pt x="42816" y="73218"/>
                          <a:pt x="42721" y="72837"/>
                          <a:pt x="42626" y="72456"/>
                        </a:cubicBezTo>
                        <a:cubicBezTo>
                          <a:pt x="42447" y="71694"/>
                          <a:pt x="42269" y="70932"/>
                          <a:pt x="42066" y="70170"/>
                        </a:cubicBezTo>
                        <a:cubicBezTo>
                          <a:pt x="41876" y="69408"/>
                          <a:pt x="41673" y="68646"/>
                          <a:pt x="41471" y="67873"/>
                        </a:cubicBezTo>
                        <a:cubicBezTo>
                          <a:pt x="41054" y="66337"/>
                          <a:pt x="40638" y="64801"/>
                          <a:pt x="40173" y="63265"/>
                        </a:cubicBezTo>
                        <a:cubicBezTo>
                          <a:pt x="39733" y="61741"/>
                          <a:pt x="39245" y="60217"/>
                          <a:pt x="38768" y="58717"/>
                        </a:cubicBezTo>
                        <a:cubicBezTo>
                          <a:pt x="38518" y="57967"/>
                          <a:pt x="38268" y="57216"/>
                          <a:pt x="38030" y="56478"/>
                        </a:cubicBezTo>
                        <a:cubicBezTo>
                          <a:pt x="37971" y="56288"/>
                          <a:pt x="37899" y="56109"/>
                          <a:pt x="37840" y="55919"/>
                        </a:cubicBezTo>
                        <a:cubicBezTo>
                          <a:pt x="37780" y="55740"/>
                          <a:pt x="37709" y="55550"/>
                          <a:pt x="37649" y="55371"/>
                        </a:cubicBezTo>
                        <a:cubicBezTo>
                          <a:pt x="37518" y="55002"/>
                          <a:pt x="37387" y="54633"/>
                          <a:pt x="37268" y="54276"/>
                        </a:cubicBezTo>
                        <a:cubicBezTo>
                          <a:pt x="37137" y="53907"/>
                          <a:pt x="37006" y="53549"/>
                          <a:pt x="36887" y="53192"/>
                        </a:cubicBezTo>
                        <a:cubicBezTo>
                          <a:pt x="36756" y="52823"/>
                          <a:pt x="36613" y="52478"/>
                          <a:pt x="36482" y="52121"/>
                        </a:cubicBezTo>
                        <a:cubicBezTo>
                          <a:pt x="36220" y="51406"/>
                          <a:pt x="35970" y="50704"/>
                          <a:pt x="35696" y="50013"/>
                        </a:cubicBezTo>
                        <a:cubicBezTo>
                          <a:pt x="35161" y="48644"/>
                          <a:pt x="34637" y="47287"/>
                          <a:pt x="34101" y="46013"/>
                        </a:cubicBezTo>
                        <a:cubicBezTo>
                          <a:pt x="33958" y="45679"/>
                          <a:pt x="33827" y="45358"/>
                          <a:pt x="33696" y="45036"/>
                        </a:cubicBezTo>
                        <a:cubicBezTo>
                          <a:pt x="33625" y="44870"/>
                          <a:pt x="33553" y="44703"/>
                          <a:pt x="33482" y="44536"/>
                        </a:cubicBezTo>
                        <a:cubicBezTo>
                          <a:pt x="33410" y="44382"/>
                          <a:pt x="33339" y="44215"/>
                          <a:pt x="33268" y="44048"/>
                        </a:cubicBezTo>
                        <a:cubicBezTo>
                          <a:pt x="32982" y="43393"/>
                          <a:pt x="32696" y="42715"/>
                          <a:pt x="32398" y="42036"/>
                        </a:cubicBezTo>
                        <a:cubicBezTo>
                          <a:pt x="32089" y="41369"/>
                          <a:pt x="31779" y="40691"/>
                          <a:pt x="31458" y="40000"/>
                        </a:cubicBezTo>
                        <a:cubicBezTo>
                          <a:pt x="31303" y="39655"/>
                          <a:pt x="31136" y="39309"/>
                          <a:pt x="30982" y="38964"/>
                        </a:cubicBezTo>
                        <a:cubicBezTo>
                          <a:pt x="30815" y="38619"/>
                          <a:pt x="30648" y="38274"/>
                          <a:pt x="30482" y="37928"/>
                        </a:cubicBezTo>
                        <a:cubicBezTo>
                          <a:pt x="29136" y="35142"/>
                          <a:pt x="27684" y="32309"/>
                          <a:pt x="26088" y="29546"/>
                        </a:cubicBezTo>
                        <a:cubicBezTo>
                          <a:pt x="22885" y="23998"/>
                          <a:pt x="19111" y="18759"/>
                          <a:pt x="15384" y="14414"/>
                        </a:cubicBezTo>
                        <a:cubicBezTo>
                          <a:pt x="13515" y="12235"/>
                          <a:pt x="11682" y="10258"/>
                          <a:pt x="9979" y="8532"/>
                        </a:cubicBezTo>
                        <a:cubicBezTo>
                          <a:pt x="8264" y="6829"/>
                          <a:pt x="6705" y="5329"/>
                          <a:pt x="5359" y="4139"/>
                        </a:cubicBezTo>
                        <a:cubicBezTo>
                          <a:pt x="5026" y="3841"/>
                          <a:pt x="4716" y="3555"/>
                          <a:pt x="4419" y="3281"/>
                        </a:cubicBezTo>
                        <a:cubicBezTo>
                          <a:pt x="4109" y="3019"/>
                          <a:pt x="3823" y="2769"/>
                          <a:pt x="3550" y="2543"/>
                        </a:cubicBezTo>
                        <a:cubicBezTo>
                          <a:pt x="3014" y="2079"/>
                          <a:pt x="2561" y="1674"/>
                          <a:pt x="2180" y="1364"/>
                        </a:cubicBezTo>
                        <a:cubicBezTo>
                          <a:pt x="1406" y="733"/>
                          <a:pt x="990" y="388"/>
                          <a:pt x="990" y="388"/>
                        </a:cubicBezTo>
                        <a:cubicBezTo>
                          <a:pt x="657" y="117"/>
                          <a:pt x="397" y="0"/>
                          <a:pt x="249" y="0"/>
                        </a:cubicBezTo>
                        <a:close/>
                      </a:path>
                    </a:pathLst>
                  </a:custGeom>
                  <a:solidFill>
                    <a:srgbClr val="439D8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30" name="Google Shape;130;p15"/>
                  <p:cNvSpPr/>
                  <p:nvPr/>
                </p:nvSpPr>
                <p:spPr>
                  <a:xfrm>
                    <a:off x="3112839" y="6709262"/>
                    <a:ext cx="58980" cy="6633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84" h="26811" extrusionOk="0">
                        <a:moveTo>
                          <a:pt x="289" y="0"/>
                        </a:moveTo>
                        <a:cubicBezTo>
                          <a:pt x="158" y="0"/>
                          <a:pt x="25" y="72"/>
                          <a:pt x="1" y="212"/>
                        </a:cubicBezTo>
                        <a:cubicBezTo>
                          <a:pt x="1" y="212"/>
                          <a:pt x="1" y="724"/>
                          <a:pt x="13" y="1557"/>
                        </a:cubicBezTo>
                        <a:cubicBezTo>
                          <a:pt x="13" y="2390"/>
                          <a:pt x="24" y="3557"/>
                          <a:pt x="48" y="4891"/>
                        </a:cubicBezTo>
                        <a:cubicBezTo>
                          <a:pt x="84" y="7558"/>
                          <a:pt x="179" y="10868"/>
                          <a:pt x="322" y="13463"/>
                        </a:cubicBezTo>
                        <a:cubicBezTo>
                          <a:pt x="501" y="16047"/>
                          <a:pt x="798" y="19357"/>
                          <a:pt x="1156" y="22000"/>
                        </a:cubicBezTo>
                        <a:cubicBezTo>
                          <a:pt x="1239" y="22667"/>
                          <a:pt x="1310" y="23286"/>
                          <a:pt x="1394" y="23845"/>
                        </a:cubicBezTo>
                        <a:cubicBezTo>
                          <a:pt x="1477" y="24405"/>
                          <a:pt x="1560" y="24893"/>
                          <a:pt x="1620" y="25310"/>
                        </a:cubicBezTo>
                        <a:cubicBezTo>
                          <a:pt x="1751" y="26143"/>
                          <a:pt x="1822" y="26643"/>
                          <a:pt x="1822" y="26643"/>
                        </a:cubicBezTo>
                        <a:cubicBezTo>
                          <a:pt x="1848" y="26757"/>
                          <a:pt x="1960" y="26811"/>
                          <a:pt x="2076" y="26811"/>
                        </a:cubicBezTo>
                        <a:cubicBezTo>
                          <a:pt x="2226" y="26811"/>
                          <a:pt x="2383" y="26721"/>
                          <a:pt x="2370" y="26560"/>
                        </a:cubicBezTo>
                        <a:cubicBezTo>
                          <a:pt x="2370" y="26560"/>
                          <a:pt x="2322" y="26060"/>
                          <a:pt x="2251" y="25238"/>
                        </a:cubicBezTo>
                        <a:cubicBezTo>
                          <a:pt x="2203" y="24822"/>
                          <a:pt x="2156" y="24322"/>
                          <a:pt x="2108" y="23762"/>
                        </a:cubicBezTo>
                        <a:cubicBezTo>
                          <a:pt x="2048" y="23202"/>
                          <a:pt x="2013" y="22583"/>
                          <a:pt x="1953" y="21917"/>
                        </a:cubicBezTo>
                        <a:cubicBezTo>
                          <a:pt x="1727" y="19273"/>
                          <a:pt x="1560" y="15975"/>
                          <a:pt x="1394" y="13392"/>
                        </a:cubicBezTo>
                        <a:cubicBezTo>
                          <a:pt x="1072" y="8224"/>
                          <a:pt x="560" y="200"/>
                          <a:pt x="560" y="200"/>
                        </a:cubicBezTo>
                        <a:cubicBezTo>
                          <a:pt x="537" y="66"/>
                          <a:pt x="414" y="0"/>
                          <a:pt x="289" y="0"/>
                        </a:cubicBezTo>
                        <a:close/>
                      </a:path>
                    </a:pathLst>
                  </a:custGeom>
                  <a:solidFill>
                    <a:srgbClr val="439D8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31" name="Google Shape;131;p15"/>
                  <p:cNvSpPr/>
                  <p:nvPr/>
                </p:nvSpPr>
                <p:spPr>
                  <a:xfrm>
                    <a:off x="2447432" y="6696496"/>
                    <a:ext cx="526393" cy="233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277" h="9445" extrusionOk="0">
                        <a:moveTo>
                          <a:pt x="1569" y="0"/>
                        </a:moveTo>
                        <a:cubicBezTo>
                          <a:pt x="1521" y="0"/>
                          <a:pt x="1475" y="1"/>
                          <a:pt x="1429" y="1"/>
                        </a:cubicBezTo>
                        <a:cubicBezTo>
                          <a:pt x="1239" y="1"/>
                          <a:pt x="1072" y="13"/>
                          <a:pt x="929" y="25"/>
                        </a:cubicBezTo>
                        <a:cubicBezTo>
                          <a:pt x="786" y="25"/>
                          <a:pt x="655" y="37"/>
                          <a:pt x="560" y="49"/>
                        </a:cubicBezTo>
                        <a:cubicBezTo>
                          <a:pt x="358" y="61"/>
                          <a:pt x="239" y="73"/>
                          <a:pt x="239" y="73"/>
                        </a:cubicBezTo>
                        <a:cubicBezTo>
                          <a:pt x="0" y="132"/>
                          <a:pt x="48" y="585"/>
                          <a:pt x="286" y="632"/>
                        </a:cubicBezTo>
                        <a:cubicBezTo>
                          <a:pt x="286" y="632"/>
                          <a:pt x="393" y="620"/>
                          <a:pt x="584" y="620"/>
                        </a:cubicBezTo>
                        <a:cubicBezTo>
                          <a:pt x="616" y="616"/>
                          <a:pt x="650" y="615"/>
                          <a:pt x="687" y="615"/>
                        </a:cubicBezTo>
                        <a:cubicBezTo>
                          <a:pt x="761" y="615"/>
                          <a:pt x="846" y="620"/>
                          <a:pt x="941" y="620"/>
                        </a:cubicBezTo>
                        <a:cubicBezTo>
                          <a:pt x="1084" y="620"/>
                          <a:pt x="1239" y="620"/>
                          <a:pt x="1417" y="632"/>
                        </a:cubicBezTo>
                        <a:cubicBezTo>
                          <a:pt x="2120" y="668"/>
                          <a:pt x="3096" y="811"/>
                          <a:pt x="4191" y="1085"/>
                        </a:cubicBezTo>
                        <a:cubicBezTo>
                          <a:pt x="5287" y="1347"/>
                          <a:pt x="6489" y="1751"/>
                          <a:pt x="7668" y="2216"/>
                        </a:cubicBezTo>
                        <a:cubicBezTo>
                          <a:pt x="8847" y="2680"/>
                          <a:pt x="9990" y="3216"/>
                          <a:pt x="10990" y="3692"/>
                        </a:cubicBezTo>
                        <a:cubicBezTo>
                          <a:pt x="12978" y="4657"/>
                          <a:pt x="15479" y="6014"/>
                          <a:pt x="17419" y="7228"/>
                        </a:cubicBezTo>
                        <a:cubicBezTo>
                          <a:pt x="19372" y="8419"/>
                          <a:pt x="20789" y="9419"/>
                          <a:pt x="20789" y="9419"/>
                        </a:cubicBezTo>
                        <a:cubicBezTo>
                          <a:pt x="20814" y="9436"/>
                          <a:pt x="20841" y="9444"/>
                          <a:pt x="20870" y="9444"/>
                        </a:cubicBezTo>
                        <a:cubicBezTo>
                          <a:pt x="21056" y="9444"/>
                          <a:pt x="21277" y="9113"/>
                          <a:pt x="21122" y="8979"/>
                        </a:cubicBezTo>
                        <a:cubicBezTo>
                          <a:pt x="21122" y="8979"/>
                          <a:pt x="19765" y="7859"/>
                          <a:pt x="17860" y="6550"/>
                        </a:cubicBezTo>
                        <a:cubicBezTo>
                          <a:pt x="16907" y="5883"/>
                          <a:pt x="15824" y="5169"/>
                          <a:pt x="14717" y="4514"/>
                        </a:cubicBezTo>
                        <a:cubicBezTo>
                          <a:pt x="13597" y="3847"/>
                          <a:pt x="12466" y="3228"/>
                          <a:pt x="11454" y="2728"/>
                        </a:cubicBezTo>
                        <a:cubicBezTo>
                          <a:pt x="10430" y="2240"/>
                          <a:pt x="9240" y="1728"/>
                          <a:pt x="8013" y="1299"/>
                        </a:cubicBezTo>
                        <a:cubicBezTo>
                          <a:pt x="6787" y="859"/>
                          <a:pt x="5513" y="513"/>
                          <a:pt x="4358" y="287"/>
                        </a:cubicBezTo>
                        <a:cubicBezTo>
                          <a:pt x="3275" y="86"/>
                          <a:pt x="2296" y="0"/>
                          <a:pt x="1569" y="0"/>
                        </a:cubicBezTo>
                        <a:close/>
                      </a:path>
                    </a:pathLst>
                  </a:custGeom>
                  <a:solidFill>
                    <a:srgbClr val="439D8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32" name="Google Shape;132;p15"/>
                  <p:cNvSpPr/>
                  <p:nvPr/>
                </p:nvSpPr>
                <p:spPr>
                  <a:xfrm>
                    <a:off x="2600004" y="6126931"/>
                    <a:ext cx="57644" cy="2876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30" h="11627" extrusionOk="0">
                        <a:moveTo>
                          <a:pt x="372" y="0"/>
                        </a:moveTo>
                        <a:cubicBezTo>
                          <a:pt x="220" y="0"/>
                          <a:pt x="24" y="52"/>
                          <a:pt x="1" y="128"/>
                        </a:cubicBezTo>
                        <a:cubicBezTo>
                          <a:pt x="1" y="128"/>
                          <a:pt x="13" y="354"/>
                          <a:pt x="37" y="711"/>
                        </a:cubicBezTo>
                        <a:cubicBezTo>
                          <a:pt x="48" y="1080"/>
                          <a:pt x="72" y="1580"/>
                          <a:pt x="96" y="2164"/>
                        </a:cubicBezTo>
                        <a:cubicBezTo>
                          <a:pt x="144" y="3318"/>
                          <a:pt x="179" y="4771"/>
                          <a:pt x="310" y="5914"/>
                        </a:cubicBezTo>
                        <a:cubicBezTo>
                          <a:pt x="429" y="7045"/>
                          <a:pt x="703" y="8510"/>
                          <a:pt x="1060" y="9641"/>
                        </a:cubicBezTo>
                        <a:cubicBezTo>
                          <a:pt x="1156" y="9926"/>
                          <a:pt x="1227" y="10188"/>
                          <a:pt x="1322" y="10426"/>
                        </a:cubicBezTo>
                        <a:cubicBezTo>
                          <a:pt x="1406" y="10665"/>
                          <a:pt x="1477" y="10879"/>
                          <a:pt x="1549" y="11046"/>
                        </a:cubicBezTo>
                        <a:cubicBezTo>
                          <a:pt x="1703" y="11391"/>
                          <a:pt x="1787" y="11593"/>
                          <a:pt x="1787" y="11593"/>
                        </a:cubicBezTo>
                        <a:cubicBezTo>
                          <a:pt x="1800" y="11616"/>
                          <a:pt x="1832" y="11626"/>
                          <a:pt x="1876" y="11626"/>
                        </a:cubicBezTo>
                        <a:cubicBezTo>
                          <a:pt x="2033" y="11626"/>
                          <a:pt x="2329" y="11496"/>
                          <a:pt x="2311" y="11403"/>
                        </a:cubicBezTo>
                        <a:cubicBezTo>
                          <a:pt x="2311" y="11403"/>
                          <a:pt x="2251" y="11188"/>
                          <a:pt x="2156" y="10843"/>
                        </a:cubicBezTo>
                        <a:cubicBezTo>
                          <a:pt x="2108" y="10677"/>
                          <a:pt x="2061" y="10462"/>
                          <a:pt x="2001" y="10224"/>
                        </a:cubicBezTo>
                        <a:cubicBezTo>
                          <a:pt x="1942" y="9998"/>
                          <a:pt x="1906" y="9724"/>
                          <a:pt x="1846" y="9450"/>
                        </a:cubicBezTo>
                        <a:cubicBezTo>
                          <a:pt x="1632" y="8331"/>
                          <a:pt x="1489" y="6914"/>
                          <a:pt x="1370" y="5795"/>
                        </a:cubicBezTo>
                        <a:cubicBezTo>
                          <a:pt x="1251" y="4688"/>
                          <a:pt x="1072" y="3247"/>
                          <a:pt x="906" y="2092"/>
                        </a:cubicBezTo>
                        <a:cubicBezTo>
                          <a:pt x="822" y="1509"/>
                          <a:pt x="727" y="997"/>
                          <a:pt x="668" y="640"/>
                        </a:cubicBezTo>
                        <a:cubicBezTo>
                          <a:pt x="596" y="282"/>
                          <a:pt x="549" y="56"/>
                          <a:pt x="549" y="56"/>
                        </a:cubicBezTo>
                        <a:cubicBezTo>
                          <a:pt x="531" y="17"/>
                          <a:pt x="459" y="0"/>
                          <a:pt x="372" y="0"/>
                        </a:cubicBezTo>
                        <a:close/>
                      </a:path>
                    </a:pathLst>
                  </a:custGeom>
                  <a:solidFill>
                    <a:srgbClr val="439D8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</p:grpSp>
        <p:sp>
          <p:nvSpPr>
            <p:cNvPr id="133" name="Google Shape;133;p15"/>
            <p:cNvSpPr/>
            <p:nvPr/>
          </p:nvSpPr>
          <p:spPr>
            <a:xfrm flipH="1">
              <a:off x="1175358" y="4705391"/>
              <a:ext cx="1701494" cy="434364"/>
            </a:xfrm>
            <a:custGeom>
              <a:avLst/>
              <a:gdLst/>
              <a:ahLst/>
              <a:cxnLst/>
              <a:rect l="l" t="t" r="r" b="b"/>
              <a:pathLst>
                <a:path w="43054" h="10991" extrusionOk="0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0383236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Four Column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16"/>
          <p:cNvGrpSpPr/>
          <p:nvPr/>
        </p:nvGrpSpPr>
        <p:grpSpPr>
          <a:xfrm rot="244921">
            <a:off x="862906" y="5110323"/>
            <a:ext cx="1527681" cy="1163277"/>
            <a:chOff x="3077675" y="6690087"/>
            <a:chExt cx="2525088" cy="1922768"/>
          </a:xfrm>
        </p:grpSpPr>
        <p:sp>
          <p:nvSpPr>
            <p:cNvPr id="136" name="Google Shape;136;p16"/>
            <p:cNvSpPr/>
            <p:nvPr/>
          </p:nvSpPr>
          <p:spPr>
            <a:xfrm>
              <a:off x="3538754" y="6690087"/>
              <a:ext cx="2064009" cy="1922768"/>
            </a:xfrm>
            <a:custGeom>
              <a:avLst/>
              <a:gdLst/>
              <a:ahLst/>
              <a:cxnLst/>
              <a:rect l="l" t="t" r="r" b="b"/>
              <a:pathLst>
                <a:path w="83428" h="77719" extrusionOk="0">
                  <a:moveTo>
                    <a:pt x="43744" y="1"/>
                  </a:moveTo>
                  <a:cubicBezTo>
                    <a:pt x="43607" y="1"/>
                    <a:pt x="43469" y="5"/>
                    <a:pt x="43328" y="15"/>
                  </a:cubicBezTo>
                  <a:cubicBezTo>
                    <a:pt x="39256" y="277"/>
                    <a:pt x="37779" y="4360"/>
                    <a:pt x="36839" y="7718"/>
                  </a:cubicBezTo>
                  <a:cubicBezTo>
                    <a:pt x="35589" y="12203"/>
                    <a:pt x="34968" y="18558"/>
                    <a:pt x="31040" y="18558"/>
                  </a:cubicBezTo>
                  <a:cubicBezTo>
                    <a:pt x="29952" y="18558"/>
                    <a:pt x="28611" y="18070"/>
                    <a:pt x="26933" y="16921"/>
                  </a:cubicBezTo>
                  <a:cubicBezTo>
                    <a:pt x="25614" y="16019"/>
                    <a:pt x="23908" y="14589"/>
                    <a:pt x="22178" y="14589"/>
                  </a:cubicBezTo>
                  <a:cubicBezTo>
                    <a:pt x="21830" y="14589"/>
                    <a:pt x="21481" y="14647"/>
                    <a:pt x="21134" y="14778"/>
                  </a:cubicBezTo>
                  <a:cubicBezTo>
                    <a:pt x="15276" y="16993"/>
                    <a:pt x="19075" y="24530"/>
                    <a:pt x="19753" y="28387"/>
                  </a:cubicBezTo>
                  <a:cubicBezTo>
                    <a:pt x="20166" y="30701"/>
                    <a:pt x="20096" y="34763"/>
                    <a:pt x="17456" y="34763"/>
                  </a:cubicBezTo>
                  <a:cubicBezTo>
                    <a:pt x="17054" y="34763"/>
                    <a:pt x="16592" y="34669"/>
                    <a:pt x="16062" y="34459"/>
                  </a:cubicBezTo>
                  <a:cubicBezTo>
                    <a:pt x="11365" y="32594"/>
                    <a:pt x="10296" y="26273"/>
                    <a:pt x="4770" y="26273"/>
                  </a:cubicBezTo>
                  <a:cubicBezTo>
                    <a:pt x="4512" y="26273"/>
                    <a:pt x="4244" y="26287"/>
                    <a:pt x="3966" y="26315"/>
                  </a:cubicBezTo>
                  <a:cubicBezTo>
                    <a:pt x="715" y="26649"/>
                    <a:pt x="1" y="29554"/>
                    <a:pt x="489" y="32328"/>
                  </a:cubicBezTo>
                  <a:cubicBezTo>
                    <a:pt x="1251" y="36555"/>
                    <a:pt x="3644" y="40222"/>
                    <a:pt x="5085" y="44211"/>
                  </a:cubicBezTo>
                  <a:cubicBezTo>
                    <a:pt x="6597" y="48390"/>
                    <a:pt x="7061" y="52997"/>
                    <a:pt x="6549" y="57403"/>
                  </a:cubicBezTo>
                  <a:cubicBezTo>
                    <a:pt x="6275" y="59784"/>
                    <a:pt x="4037" y="62999"/>
                    <a:pt x="4632" y="65380"/>
                  </a:cubicBezTo>
                  <a:cubicBezTo>
                    <a:pt x="5513" y="68856"/>
                    <a:pt x="12336" y="68321"/>
                    <a:pt x="15050" y="68797"/>
                  </a:cubicBezTo>
                  <a:cubicBezTo>
                    <a:pt x="18884" y="69476"/>
                    <a:pt x="22766" y="70095"/>
                    <a:pt x="26468" y="71345"/>
                  </a:cubicBezTo>
                  <a:cubicBezTo>
                    <a:pt x="30939" y="72847"/>
                    <a:pt x="38196" y="77718"/>
                    <a:pt x="44090" y="77718"/>
                  </a:cubicBezTo>
                  <a:cubicBezTo>
                    <a:pt x="46186" y="77718"/>
                    <a:pt x="48109" y="77102"/>
                    <a:pt x="49674" y="75500"/>
                  </a:cubicBezTo>
                  <a:cubicBezTo>
                    <a:pt x="51602" y="73524"/>
                    <a:pt x="50626" y="70488"/>
                    <a:pt x="49185" y="68559"/>
                  </a:cubicBezTo>
                  <a:cubicBezTo>
                    <a:pt x="47364" y="66130"/>
                    <a:pt x="44090" y="64594"/>
                    <a:pt x="42661" y="61856"/>
                  </a:cubicBezTo>
                  <a:cubicBezTo>
                    <a:pt x="41468" y="59570"/>
                    <a:pt x="43103" y="58980"/>
                    <a:pt x="45242" y="58980"/>
                  </a:cubicBezTo>
                  <a:cubicBezTo>
                    <a:pt x="47158" y="58980"/>
                    <a:pt x="49479" y="59453"/>
                    <a:pt x="50531" y="59605"/>
                  </a:cubicBezTo>
                  <a:cubicBezTo>
                    <a:pt x="52312" y="59861"/>
                    <a:pt x="54410" y="60234"/>
                    <a:pt x="56446" y="60234"/>
                  </a:cubicBezTo>
                  <a:cubicBezTo>
                    <a:pt x="59050" y="60234"/>
                    <a:pt x="61553" y="59624"/>
                    <a:pt x="63163" y="57379"/>
                  </a:cubicBezTo>
                  <a:cubicBezTo>
                    <a:pt x="66116" y="53271"/>
                    <a:pt x="61497" y="49068"/>
                    <a:pt x="58818" y="46354"/>
                  </a:cubicBezTo>
                  <a:cubicBezTo>
                    <a:pt x="55151" y="42627"/>
                    <a:pt x="56532" y="41246"/>
                    <a:pt x="59306" y="40817"/>
                  </a:cubicBezTo>
                  <a:cubicBezTo>
                    <a:pt x="60111" y="40689"/>
                    <a:pt x="61032" y="40643"/>
                    <a:pt x="61979" y="40643"/>
                  </a:cubicBezTo>
                  <a:cubicBezTo>
                    <a:pt x="63762" y="40643"/>
                    <a:pt x="65636" y="40807"/>
                    <a:pt x="66997" y="40901"/>
                  </a:cubicBezTo>
                  <a:cubicBezTo>
                    <a:pt x="68350" y="40991"/>
                    <a:pt x="70090" y="41137"/>
                    <a:pt x="71903" y="41137"/>
                  </a:cubicBezTo>
                  <a:cubicBezTo>
                    <a:pt x="76075" y="41137"/>
                    <a:pt x="80636" y="40364"/>
                    <a:pt x="81773" y="36364"/>
                  </a:cubicBezTo>
                  <a:cubicBezTo>
                    <a:pt x="83428" y="30578"/>
                    <a:pt x="75260" y="28090"/>
                    <a:pt x="71057" y="27816"/>
                  </a:cubicBezTo>
                  <a:cubicBezTo>
                    <a:pt x="69545" y="27720"/>
                    <a:pt x="66307" y="27518"/>
                    <a:pt x="65557" y="25863"/>
                  </a:cubicBezTo>
                  <a:cubicBezTo>
                    <a:pt x="64425" y="23339"/>
                    <a:pt x="68890" y="21386"/>
                    <a:pt x="70414" y="20291"/>
                  </a:cubicBezTo>
                  <a:cubicBezTo>
                    <a:pt x="73534" y="18029"/>
                    <a:pt x="75927" y="14493"/>
                    <a:pt x="76606" y="10659"/>
                  </a:cubicBezTo>
                  <a:cubicBezTo>
                    <a:pt x="77201" y="7313"/>
                    <a:pt x="75355" y="4337"/>
                    <a:pt x="72319" y="2920"/>
                  </a:cubicBezTo>
                  <a:cubicBezTo>
                    <a:pt x="71216" y="2408"/>
                    <a:pt x="70191" y="2186"/>
                    <a:pt x="69227" y="2186"/>
                  </a:cubicBezTo>
                  <a:cubicBezTo>
                    <a:pt x="63183" y="2186"/>
                    <a:pt x="59515" y="10924"/>
                    <a:pt x="53960" y="12135"/>
                  </a:cubicBezTo>
                  <a:cubicBezTo>
                    <a:pt x="53728" y="12186"/>
                    <a:pt x="53514" y="12210"/>
                    <a:pt x="53317" y="12210"/>
                  </a:cubicBezTo>
                  <a:cubicBezTo>
                    <a:pt x="50797" y="12210"/>
                    <a:pt x="50946" y="8282"/>
                    <a:pt x="50317" y="6206"/>
                  </a:cubicBezTo>
                  <a:cubicBezTo>
                    <a:pt x="49353" y="3076"/>
                    <a:pt x="47297" y="1"/>
                    <a:pt x="43744" y="1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3077675" y="7144734"/>
              <a:ext cx="1927197" cy="1319656"/>
            </a:xfrm>
            <a:custGeom>
              <a:avLst/>
              <a:gdLst/>
              <a:ahLst/>
              <a:cxnLst/>
              <a:rect l="l" t="t" r="r" b="b"/>
              <a:pathLst>
                <a:path w="77898" h="53341" extrusionOk="0">
                  <a:moveTo>
                    <a:pt x="77657" y="0"/>
                  </a:moveTo>
                  <a:cubicBezTo>
                    <a:pt x="77524" y="0"/>
                    <a:pt x="77309" y="98"/>
                    <a:pt x="77038" y="330"/>
                  </a:cubicBezTo>
                  <a:cubicBezTo>
                    <a:pt x="77038" y="330"/>
                    <a:pt x="75681" y="1521"/>
                    <a:pt x="73430" y="3497"/>
                  </a:cubicBezTo>
                  <a:cubicBezTo>
                    <a:pt x="72299" y="4486"/>
                    <a:pt x="70954" y="5664"/>
                    <a:pt x="69430" y="6998"/>
                  </a:cubicBezTo>
                  <a:cubicBezTo>
                    <a:pt x="68668" y="7665"/>
                    <a:pt x="67870" y="8367"/>
                    <a:pt x="67037" y="9093"/>
                  </a:cubicBezTo>
                  <a:cubicBezTo>
                    <a:pt x="66203" y="9820"/>
                    <a:pt x="65334" y="10594"/>
                    <a:pt x="64441" y="11391"/>
                  </a:cubicBezTo>
                  <a:cubicBezTo>
                    <a:pt x="63548" y="12177"/>
                    <a:pt x="62631" y="12999"/>
                    <a:pt x="61691" y="13832"/>
                  </a:cubicBezTo>
                  <a:cubicBezTo>
                    <a:pt x="61453" y="14034"/>
                    <a:pt x="61215" y="14249"/>
                    <a:pt x="60976" y="14463"/>
                  </a:cubicBezTo>
                  <a:cubicBezTo>
                    <a:pt x="60750" y="14677"/>
                    <a:pt x="60512" y="14892"/>
                    <a:pt x="60274" y="15106"/>
                  </a:cubicBezTo>
                  <a:cubicBezTo>
                    <a:pt x="59798" y="15535"/>
                    <a:pt x="59321" y="15975"/>
                    <a:pt x="58845" y="16416"/>
                  </a:cubicBezTo>
                  <a:cubicBezTo>
                    <a:pt x="57881" y="17297"/>
                    <a:pt x="56916" y="18190"/>
                    <a:pt x="55940" y="19083"/>
                  </a:cubicBezTo>
                  <a:lnTo>
                    <a:pt x="55571" y="19416"/>
                  </a:lnTo>
                  <a:lnTo>
                    <a:pt x="55214" y="19773"/>
                  </a:lnTo>
                  <a:cubicBezTo>
                    <a:pt x="54976" y="20011"/>
                    <a:pt x="54738" y="20250"/>
                    <a:pt x="54499" y="20488"/>
                  </a:cubicBezTo>
                  <a:cubicBezTo>
                    <a:pt x="54035" y="20964"/>
                    <a:pt x="53571" y="21440"/>
                    <a:pt x="53106" y="21916"/>
                  </a:cubicBezTo>
                  <a:cubicBezTo>
                    <a:pt x="51261" y="23845"/>
                    <a:pt x="49463" y="25798"/>
                    <a:pt x="47725" y="27691"/>
                  </a:cubicBezTo>
                  <a:cubicBezTo>
                    <a:pt x="45975" y="29572"/>
                    <a:pt x="44284" y="31370"/>
                    <a:pt x="42653" y="33025"/>
                  </a:cubicBezTo>
                  <a:cubicBezTo>
                    <a:pt x="41033" y="34668"/>
                    <a:pt x="39259" y="36406"/>
                    <a:pt x="37342" y="38085"/>
                  </a:cubicBezTo>
                  <a:cubicBezTo>
                    <a:pt x="36378" y="38918"/>
                    <a:pt x="35390" y="39752"/>
                    <a:pt x="34354" y="40538"/>
                  </a:cubicBezTo>
                  <a:cubicBezTo>
                    <a:pt x="33318" y="41335"/>
                    <a:pt x="32247" y="42109"/>
                    <a:pt x="31151" y="42824"/>
                  </a:cubicBezTo>
                  <a:cubicBezTo>
                    <a:pt x="30044" y="43550"/>
                    <a:pt x="28913" y="44205"/>
                    <a:pt x="27746" y="44812"/>
                  </a:cubicBezTo>
                  <a:cubicBezTo>
                    <a:pt x="27460" y="44967"/>
                    <a:pt x="27175" y="45122"/>
                    <a:pt x="26877" y="45253"/>
                  </a:cubicBezTo>
                  <a:cubicBezTo>
                    <a:pt x="26579" y="45395"/>
                    <a:pt x="26293" y="45538"/>
                    <a:pt x="25996" y="45669"/>
                  </a:cubicBezTo>
                  <a:cubicBezTo>
                    <a:pt x="25401" y="45919"/>
                    <a:pt x="24793" y="46146"/>
                    <a:pt x="24186" y="46384"/>
                  </a:cubicBezTo>
                  <a:cubicBezTo>
                    <a:pt x="23888" y="46503"/>
                    <a:pt x="23591" y="46622"/>
                    <a:pt x="23293" y="46741"/>
                  </a:cubicBezTo>
                  <a:cubicBezTo>
                    <a:pt x="23138" y="46800"/>
                    <a:pt x="22995" y="46860"/>
                    <a:pt x="22853" y="46919"/>
                  </a:cubicBezTo>
                  <a:cubicBezTo>
                    <a:pt x="22698" y="46967"/>
                    <a:pt x="22543" y="47027"/>
                    <a:pt x="22400" y="47074"/>
                  </a:cubicBezTo>
                  <a:cubicBezTo>
                    <a:pt x="21793" y="47289"/>
                    <a:pt x="21198" y="47491"/>
                    <a:pt x="20602" y="47693"/>
                  </a:cubicBezTo>
                  <a:cubicBezTo>
                    <a:pt x="20317" y="47801"/>
                    <a:pt x="20019" y="47908"/>
                    <a:pt x="19721" y="48003"/>
                  </a:cubicBezTo>
                  <a:cubicBezTo>
                    <a:pt x="19435" y="48098"/>
                    <a:pt x="19138" y="48182"/>
                    <a:pt x="18852" y="48277"/>
                  </a:cubicBezTo>
                  <a:cubicBezTo>
                    <a:pt x="18257" y="48455"/>
                    <a:pt x="17685" y="48634"/>
                    <a:pt x="17114" y="48813"/>
                  </a:cubicBezTo>
                  <a:cubicBezTo>
                    <a:pt x="12566" y="50170"/>
                    <a:pt x="8470" y="51087"/>
                    <a:pt x="5553" y="51753"/>
                  </a:cubicBezTo>
                  <a:cubicBezTo>
                    <a:pt x="4100" y="52075"/>
                    <a:pt x="2922" y="52337"/>
                    <a:pt x="2112" y="52503"/>
                  </a:cubicBezTo>
                  <a:cubicBezTo>
                    <a:pt x="1314" y="52682"/>
                    <a:pt x="874" y="52777"/>
                    <a:pt x="874" y="52777"/>
                  </a:cubicBezTo>
                  <a:cubicBezTo>
                    <a:pt x="47" y="52974"/>
                    <a:pt x="1" y="53340"/>
                    <a:pt x="641" y="53340"/>
                  </a:cubicBezTo>
                  <a:cubicBezTo>
                    <a:pt x="739" y="53340"/>
                    <a:pt x="852" y="53332"/>
                    <a:pt x="981" y="53313"/>
                  </a:cubicBezTo>
                  <a:cubicBezTo>
                    <a:pt x="981" y="53313"/>
                    <a:pt x="1421" y="53218"/>
                    <a:pt x="2231" y="53063"/>
                  </a:cubicBezTo>
                  <a:cubicBezTo>
                    <a:pt x="3041" y="52896"/>
                    <a:pt x="4219" y="52658"/>
                    <a:pt x="5684" y="52361"/>
                  </a:cubicBezTo>
                  <a:cubicBezTo>
                    <a:pt x="8625" y="51741"/>
                    <a:pt x="12732" y="50884"/>
                    <a:pt x="17340" y="49575"/>
                  </a:cubicBezTo>
                  <a:cubicBezTo>
                    <a:pt x="17911" y="49408"/>
                    <a:pt x="18495" y="49241"/>
                    <a:pt x="19090" y="49063"/>
                  </a:cubicBezTo>
                  <a:cubicBezTo>
                    <a:pt x="19388" y="48979"/>
                    <a:pt x="19686" y="48884"/>
                    <a:pt x="19983" y="48801"/>
                  </a:cubicBezTo>
                  <a:cubicBezTo>
                    <a:pt x="20281" y="48705"/>
                    <a:pt x="20578" y="48598"/>
                    <a:pt x="20876" y="48503"/>
                  </a:cubicBezTo>
                  <a:cubicBezTo>
                    <a:pt x="21471" y="48301"/>
                    <a:pt x="22079" y="48098"/>
                    <a:pt x="22686" y="47896"/>
                  </a:cubicBezTo>
                  <a:cubicBezTo>
                    <a:pt x="22841" y="47848"/>
                    <a:pt x="22995" y="47789"/>
                    <a:pt x="23150" y="47741"/>
                  </a:cubicBezTo>
                  <a:cubicBezTo>
                    <a:pt x="23293" y="47681"/>
                    <a:pt x="23448" y="47622"/>
                    <a:pt x="23603" y="47562"/>
                  </a:cubicBezTo>
                  <a:cubicBezTo>
                    <a:pt x="23900" y="47455"/>
                    <a:pt x="24210" y="47336"/>
                    <a:pt x="24519" y="47217"/>
                  </a:cubicBezTo>
                  <a:cubicBezTo>
                    <a:pt x="25127" y="46979"/>
                    <a:pt x="25746" y="46753"/>
                    <a:pt x="26365" y="46515"/>
                  </a:cubicBezTo>
                  <a:cubicBezTo>
                    <a:pt x="26663" y="46372"/>
                    <a:pt x="26972" y="46229"/>
                    <a:pt x="27270" y="46086"/>
                  </a:cubicBezTo>
                  <a:cubicBezTo>
                    <a:pt x="27579" y="45955"/>
                    <a:pt x="27877" y="45800"/>
                    <a:pt x="28175" y="45646"/>
                  </a:cubicBezTo>
                  <a:cubicBezTo>
                    <a:pt x="29365" y="45038"/>
                    <a:pt x="30544" y="44372"/>
                    <a:pt x="31675" y="43645"/>
                  </a:cubicBezTo>
                  <a:cubicBezTo>
                    <a:pt x="32806" y="42919"/>
                    <a:pt x="33902" y="42145"/>
                    <a:pt x="34961" y="41347"/>
                  </a:cubicBezTo>
                  <a:cubicBezTo>
                    <a:pt x="36021" y="40538"/>
                    <a:pt x="37033" y="39704"/>
                    <a:pt x="38021" y="38859"/>
                  </a:cubicBezTo>
                  <a:cubicBezTo>
                    <a:pt x="39974" y="37168"/>
                    <a:pt x="41772" y="35430"/>
                    <a:pt x="43415" y="33763"/>
                  </a:cubicBezTo>
                  <a:cubicBezTo>
                    <a:pt x="45046" y="32108"/>
                    <a:pt x="46748" y="30286"/>
                    <a:pt x="48475" y="28381"/>
                  </a:cubicBezTo>
                  <a:cubicBezTo>
                    <a:pt x="50213" y="26488"/>
                    <a:pt x="51999" y="24524"/>
                    <a:pt x="53809" y="22595"/>
                  </a:cubicBezTo>
                  <a:cubicBezTo>
                    <a:pt x="54273" y="22107"/>
                    <a:pt x="54726" y="21631"/>
                    <a:pt x="55190" y="21154"/>
                  </a:cubicBezTo>
                  <a:cubicBezTo>
                    <a:pt x="55416" y="20916"/>
                    <a:pt x="55642" y="20678"/>
                    <a:pt x="55881" y="20452"/>
                  </a:cubicBezTo>
                  <a:lnTo>
                    <a:pt x="56226" y="20095"/>
                  </a:lnTo>
                  <a:lnTo>
                    <a:pt x="56583" y="19761"/>
                  </a:lnTo>
                  <a:cubicBezTo>
                    <a:pt x="57547" y="18857"/>
                    <a:pt x="58512" y="17952"/>
                    <a:pt x="59452" y="17071"/>
                  </a:cubicBezTo>
                  <a:cubicBezTo>
                    <a:pt x="59929" y="16618"/>
                    <a:pt x="60393" y="16178"/>
                    <a:pt x="60869" y="15749"/>
                  </a:cubicBezTo>
                  <a:cubicBezTo>
                    <a:pt x="61095" y="15523"/>
                    <a:pt x="61334" y="15308"/>
                    <a:pt x="61560" y="15094"/>
                  </a:cubicBezTo>
                  <a:cubicBezTo>
                    <a:pt x="61798" y="14880"/>
                    <a:pt x="62024" y="14666"/>
                    <a:pt x="62262" y="14451"/>
                  </a:cubicBezTo>
                  <a:cubicBezTo>
                    <a:pt x="63191" y="13606"/>
                    <a:pt x="64096" y="12784"/>
                    <a:pt x="64977" y="11987"/>
                  </a:cubicBezTo>
                  <a:cubicBezTo>
                    <a:pt x="72049" y="5581"/>
                    <a:pt x="77407" y="735"/>
                    <a:pt x="77407" y="735"/>
                  </a:cubicBezTo>
                  <a:cubicBezTo>
                    <a:pt x="77868" y="321"/>
                    <a:pt x="77898" y="0"/>
                    <a:pt x="77657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4083257" y="7963826"/>
              <a:ext cx="485028" cy="66056"/>
            </a:xfrm>
            <a:custGeom>
              <a:avLst/>
              <a:gdLst/>
              <a:ahLst/>
              <a:cxnLst/>
              <a:rect l="l" t="t" r="r" b="b"/>
              <a:pathLst>
                <a:path w="19605" h="2670" extrusionOk="0">
                  <a:moveTo>
                    <a:pt x="13901" y="0"/>
                  </a:moveTo>
                  <a:cubicBezTo>
                    <a:pt x="13437" y="0"/>
                    <a:pt x="12960" y="12"/>
                    <a:pt x="12472" y="24"/>
                  </a:cubicBezTo>
                  <a:cubicBezTo>
                    <a:pt x="12234" y="24"/>
                    <a:pt x="11996" y="36"/>
                    <a:pt x="11758" y="36"/>
                  </a:cubicBezTo>
                  <a:cubicBezTo>
                    <a:pt x="11639" y="48"/>
                    <a:pt x="11520" y="48"/>
                    <a:pt x="11401" y="48"/>
                  </a:cubicBezTo>
                  <a:cubicBezTo>
                    <a:pt x="11282" y="60"/>
                    <a:pt x="11163" y="72"/>
                    <a:pt x="11044" y="72"/>
                  </a:cubicBezTo>
                  <a:cubicBezTo>
                    <a:pt x="10579" y="107"/>
                    <a:pt x="10127" y="143"/>
                    <a:pt x="9710" y="179"/>
                  </a:cubicBezTo>
                  <a:cubicBezTo>
                    <a:pt x="9472" y="203"/>
                    <a:pt x="9222" y="226"/>
                    <a:pt x="8972" y="250"/>
                  </a:cubicBezTo>
                  <a:cubicBezTo>
                    <a:pt x="8722" y="286"/>
                    <a:pt x="8460" y="322"/>
                    <a:pt x="8198" y="357"/>
                  </a:cubicBezTo>
                  <a:cubicBezTo>
                    <a:pt x="7674" y="429"/>
                    <a:pt x="7138" y="500"/>
                    <a:pt x="6602" y="584"/>
                  </a:cubicBezTo>
                  <a:cubicBezTo>
                    <a:pt x="6067" y="679"/>
                    <a:pt x="5519" y="786"/>
                    <a:pt x="4995" y="881"/>
                  </a:cubicBezTo>
                  <a:cubicBezTo>
                    <a:pt x="4733" y="941"/>
                    <a:pt x="4471" y="988"/>
                    <a:pt x="4221" y="1036"/>
                  </a:cubicBezTo>
                  <a:cubicBezTo>
                    <a:pt x="3971" y="1096"/>
                    <a:pt x="3733" y="1155"/>
                    <a:pt x="3495" y="1215"/>
                  </a:cubicBezTo>
                  <a:cubicBezTo>
                    <a:pt x="3019" y="1334"/>
                    <a:pt x="2566" y="1441"/>
                    <a:pt x="2161" y="1536"/>
                  </a:cubicBezTo>
                  <a:cubicBezTo>
                    <a:pt x="1769" y="1655"/>
                    <a:pt x="1411" y="1762"/>
                    <a:pt x="1114" y="1846"/>
                  </a:cubicBezTo>
                  <a:cubicBezTo>
                    <a:pt x="530" y="2024"/>
                    <a:pt x="173" y="2131"/>
                    <a:pt x="173" y="2131"/>
                  </a:cubicBezTo>
                  <a:cubicBezTo>
                    <a:pt x="1" y="2200"/>
                    <a:pt x="117" y="2669"/>
                    <a:pt x="307" y="2669"/>
                  </a:cubicBezTo>
                  <a:cubicBezTo>
                    <a:pt x="314" y="2669"/>
                    <a:pt x="321" y="2668"/>
                    <a:pt x="328" y="2667"/>
                  </a:cubicBezTo>
                  <a:cubicBezTo>
                    <a:pt x="328" y="2667"/>
                    <a:pt x="685" y="2584"/>
                    <a:pt x="1280" y="2453"/>
                  </a:cubicBezTo>
                  <a:cubicBezTo>
                    <a:pt x="1578" y="2393"/>
                    <a:pt x="1923" y="2310"/>
                    <a:pt x="2328" y="2227"/>
                  </a:cubicBezTo>
                  <a:cubicBezTo>
                    <a:pt x="2733" y="2155"/>
                    <a:pt x="3173" y="2084"/>
                    <a:pt x="3650" y="2000"/>
                  </a:cubicBezTo>
                  <a:cubicBezTo>
                    <a:pt x="3888" y="1953"/>
                    <a:pt x="4126" y="1917"/>
                    <a:pt x="4376" y="1870"/>
                  </a:cubicBezTo>
                  <a:cubicBezTo>
                    <a:pt x="4626" y="1834"/>
                    <a:pt x="4888" y="1798"/>
                    <a:pt x="5150" y="1762"/>
                  </a:cubicBezTo>
                  <a:cubicBezTo>
                    <a:pt x="5674" y="1691"/>
                    <a:pt x="6210" y="1619"/>
                    <a:pt x="6733" y="1548"/>
                  </a:cubicBezTo>
                  <a:cubicBezTo>
                    <a:pt x="7269" y="1489"/>
                    <a:pt x="7805" y="1429"/>
                    <a:pt x="8317" y="1381"/>
                  </a:cubicBezTo>
                  <a:cubicBezTo>
                    <a:pt x="8579" y="1346"/>
                    <a:pt x="8829" y="1322"/>
                    <a:pt x="9079" y="1298"/>
                  </a:cubicBezTo>
                  <a:cubicBezTo>
                    <a:pt x="9329" y="1274"/>
                    <a:pt x="9567" y="1250"/>
                    <a:pt x="9805" y="1239"/>
                  </a:cubicBezTo>
                  <a:cubicBezTo>
                    <a:pt x="10222" y="1191"/>
                    <a:pt x="10663" y="1155"/>
                    <a:pt x="11127" y="1108"/>
                  </a:cubicBezTo>
                  <a:cubicBezTo>
                    <a:pt x="11234" y="1096"/>
                    <a:pt x="11353" y="1084"/>
                    <a:pt x="11460" y="1072"/>
                  </a:cubicBezTo>
                  <a:cubicBezTo>
                    <a:pt x="11579" y="1072"/>
                    <a:pt x="11698" y="1060"/>
                    <a:pt x="11817" y="1060"/>
                  </a:cubicBezTo>
                  <a:cubicBezTo>
                    <a:pt x="12056" y="1036"/>
                    <a:pt x="12282" y="1024"/>
                    <a:pt x="12520" y="1012"/>
                  </a:cubicBezTo>
                  <a:cubicBezTo>
                    <a:pt x="12996" y="977"/>
                    <a:pt x="13460" y="941"/>
                    <a:pt x="13925" y="917"/>
                  </a:cubicBezTo>
                  <a:cubicBezTo>
                    <a:pt x="14389" y="893"/>
                    <a:pt x="14842" y="881"/>
                    <a:pt x="15258" y="869"/>
                  </a:cubicBezTo>
                  <a:cubicBezTo>
                    <a:pt x="15830" y="838"/>
                    <a:pt x="16354" y="838"/>
                    <a:pt x="16802" y="838"/>
                  </a:cubicBezTo>
                  <a:lnTo>
                    <a:pt x="16802" y="838"/>
                  </a:lnTo>
                  <a:cubicBezTo>
                    <a:pt x="17026" y="838"/>
                    <a:pt x="17231" y="838"/>
                    <a:pt x="17413" y="834"/>
                  </a:cubicBezTo>
                  <a:cubicBezTo>
                    <a:pt x="17866" y="834"/>
                    <a:pt x="18189" y="834"/>
                    <a:pt x="18314" y="827"/>
                  </a:cubicBezTo>
                  <a:lnTo>
                    <a:pt x="18314" y="827"/>
                  </a:lnTo>
                  <a:cubicBezTo>
                    <a:pt x="18323" y="833"/>
                    <a:pt x="18333" y="839"/>
                    <a:pt x="18342" y="846"/>
                  </a:cubicBezTo>
                  <a:cubicBezTo>
                    <a:pt x="18378" y="858"/>
                    <a:pt x="18413" y="869"/>
                    <a:pt x="18449" y="881"/>
                  </a:cubicBezTo>
                  <a:cubicBezTo>
                    <a:pt x="18509" y="905"/>
                    <a:pt x="18556" y="917"/>
                    <a:pt x="18616" y="929"/>
                  </a:cubicBezTo>
                  <a:cubicBezTo>
                    <a:pt x="18711" y="953"/>
                    <a:pt x="18794" y="977"/>
                    <a:pt x="18866" y="988"/>
                  </a:cubicBezTo>
                  <a:cubicBezTo>
                    <a:pt x="19009" y="1012"/>
                    <a:pt x="19104" y="1024"/>
                    <a:pt x="19175" y="1036"/>
                  </a:cubicBezTo>
                  <a:cubicBezTo>
                    <a:pt x="19318" y="1060"/>
                    <a:pt x="19330" y="1060"/>
                    <a:pt x="19330" y="1060"/>
                  </a:cubicBezTo>
                  <a:cubicBezTo>
                    <a:pt x="19533" y="1060"/>
                    <a:pt x="19604" y="607"/>
                    <a:pt x="19414" y="524"/>
                  </a:cubicBezTo>
                  <a:cubicBezTo>
                    <a:pt x="19414" y="524"/>
                    <a:pt x="19402" y="524"/>
                    <a:pt x="19271" y="500"/>
                  </a:cubicBezTo>
                  <a:cubicBezTo>
                    <a:pt x="19199" y="488"/>
                    <a:pt x="19104" y="465"/>
                    <a:pt x="18973" y="441"/>
                  </a:cubicBezTo>
                  <a:cubicBezTo>
                    <a:pt x="18914" y="429"/>
                    <a:pt x="18830" y="417"/>
                    <a:pt x="18759" y="393"/>
                  </a:cubicBezTo>
                  <a:cubicBezTo>
                    <a:pt x="18723" y="381"/>
                    <a:pt x="18675" y="369"/>
                    <a:pt x="18640" y="357"/>
                  </a:cubicBezTo>
                  <a:cubicBezTo>
                    <a:pt x="18616" y="346"/>
                    <a:pt x="18604" y="334"/>
                    <a:pt x="18580" y="334"/>
                  </a:cubicBezTo>
                  <a:cubicBezTo>
                    <a:pt x="18568" y="322"/>
                    <a:pt x="18556" y="322"/>
                    <a:pt x="18544" y="310"/>
                  </a:cubicBezTo>
                  <a:lnTo>
                    <a:pt x="18449" y="274"/>
                  </a:lnTo>
                  <a:lnTo>
                    <a:pt x="18402" y="262"/>
                  </a:lnTo>
                  <a:cubicBezTo>
                    <a:pt x="18354" y="250"/>
                    <a:pt x="18009" y="215"/>
                    <a:pt x="17449" y="167"/>
                  </a:cubicBezTo>
                  <a:cubicBezTo>
                    <a:pt x="16889" y="119"/>
                    <a:pt x="16127" y="36"/>
                    <a:pt x="15258" y="36"/>
                  </a:cubicBezTo>
                  <a:cubicBezTo>
                    <a:pt x="14830" y="24"/>
                    <a:pt x="14377" y="12"/>
                    <a:pt x="13901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4465836" y="7206782"/>
              <a:ext cx="184066" cy="404227"/>
            </a:xfrm>
            <a:custGeom>
              <a:avLst/>
              <a:gdLst/>
              <a:ahLst/>
              <a:cxnLst/>
              <a:rect l="l" t="t" r="r" b="b"/>
              <a:pathLst>
                <a:path w="7440" h="16339" extrusionOk="0">
                  <a:moveTo>
                    <a:pt x="7065" y="0"/>
                  </a:moveTo>
                  <a:cubicBezTo>
                    <a:pt x="6996" y="0"/>
                    <a:pt x="6934" y="18"/>
                    <a:pt x="6902" y="61"/>
                  </a:cubicBezTo>
                  <a:cubicBezTo>
                    <a:pt x="6902" y="61"/>
                    <a:pt x="6771" y="370"/>
                    <a:pt x="6569" y="870"/>
                  </a:cubicBezTo>
                  <a:cubicBezTo>
                    <a:pt x="6367" y="1406"/>
                    <a:pt x="6081" y="2097"/>
                    <a:pt x="5759" y="2930"/>
                  </a:cubicBezTo>
                  <a:cubicBezTo>
                    <a:pt x="5140" y="4573"/>
                    <a:pt x="4378" y="6609"/>
                    <a:pt x="3771" y="8205"/>
                  </a:cubicBezTo>
                  <a:cubicBezTo>
                    <a:pt x="3473" y="9002"/>
                    <a:pt x="3128" y="9895"/>
                    <a:pt x="2759" y="10788"/>
                  </a:cubicBezTo>
                  <a:cubicBezTo>
                    <a:pt x="2378" y="11681"/>
                    <a:pt x="1973" y="12562"/>
                    <a:pt x="1580" y="13336"/>
                  </a:cubicBezTo>
                  <a:cubicBezTo>
                    <a:pt x="1378" y="13717"/>
                    <a:pt x="1187" y="14086"/>
                    <a:pt x="1009" y="14408"/>
                  </a:cubicBezTo>
                  <a:cubicBezTo>
                    <a:pt x="830" y="14717"/>
                    <a:pt x="663" y="15003"/>
                    <a:pt x="533" y="15241"/>
                  </a:cubicBezTo>
                  <a:cubicBezTo>
                    <a:pt x="247" y="15706"/>
                    <a:pt x="68" y="15991"/>
                    <a:pt x="68" y="15991"/>
                  </a:cubicBezTo>
                  <a:cubicBezTo>
                    <a:pt x="0" y="16117"/>
                    <a:pt x="265" y="16339"/>
                    <a:pt x="429" y="16339"/>
                  </a:cubicBezTo>
                  <a:cubicBezTo>
                    <a:pt x="466" y="16339"/>
                    <a:pt x="499" y="16327"/>
                    <a:pt x="521" y="16301"/>
                  </a:cubicBezTo>
                  <a:cubicBezTo>
                    <a:pt x="521" y="16301"/>
                    <a:pt x="723" y="16027"/>
                    <a:pt x="1056" y="15587"/>
                  </a:cubicBezTo>
                  <a:cubicBezTo>
                    <a:pt x="1211" y="15360"/>
                    <a:pt x="1402" y="15086"/>
                    <a:pt x="1616" y="14765"/>
                  </a:cubicBezTo>
                  <a:cubicBezTo>
                    <a:pt x="1818" y="14455"/>
                    <a:pt x="2045" y="14098"/>
                    <a:pt x="2283" y="13729"/>
                  </a:cubicBezTo>
                  <a:cubicBezTo>
                    <a:pt x="2735" y="12955"/>
                    <a:pt x="3211" y="12086"/>
                    <a:pt x="3640" y="11193"/>
                  </a:cubicBezTo>
                  <a:cubicBezTo>
                    <a:pt x="4069" y="10288"/>
                    <a:pt x="4462" y="9383"/>
                    <a:pt x="4759" y="8574"/>
                  </a:cubicBezTo>
                  <a:cubicBezTo>
                    <a:pt x="5378" y="6966"/>
                    <a:pt x="6009" y="4871"/>
                    <a:pt x="6521" y="3192"/>
                  </a:cubicBezTo>
                  <a:cubicBezTo>
                    <a:pt x="7033" y="1501"/>
                    <a:pt x="7414" y="227"/>
                    <a:pt x="7414" y="227"/>
                  </a:cubicBezTo>
                  <a:cubicBezTo>
                    <a:pt x="7439" y="102"/>
                    <a:pt x="7229" y="0"/>
                    <a:pt x="7065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0" name="Google Shape;140;p16"/>
          <p:cNvGrpSpPr/>
          <p:nvPr/>
        </p:nvGrpSpPr>
        <p:grpSpPr>
          <a:xfrm rot="-1537546">
            <a:off x="806659" y="5018650"/>
            <a:ext cx="651725" cy="1032509"/>
            <a:chOff x="-1904298" y="1056455"/>
            <a:chExt cx="581725" cy="921611"/>
          </a:xfrm>
        </p:grpSpPr>
        <p:sp>
          <p:nvSpPr>
            <p:cNvPr id="141" name="Google Shape;141;p16"/>
            <p:cNvSpPr/>
            <p:nvPr/>
          </p:nvSpPr>
          <p:spPr>
            <a:xfrm>
              <a:off x="-1904298" y="1056455"/>
              <a:ext cx="581725" cy="887132"/>
            </a:xfrm>
            <a:custGeom>
              <a:avLst/>
              <a:gdLst/>
              <a:ahLst/>
              <a:cxnLst/>
              <a:rect l="l" t="t" r="r" b="b"/>
              <a:pathLst>
                <a:path w="38196" h="58249" extrusionOk="0">
                  <a:moveTo>
                    <a:pt x="34903" y="0"/>
                  </a:moveTo>
                  <a:cubicBezTo>
                    <a:pt x="34867" y="0"/>
                    <a:pt x="34830" y="5"/>
                    <a:pt x="34790" y="15"/>
                  </a:cubicBezTo>
                  <a:cubicBezTo>
                    <a:pt x="28206" y="1801"/>
                    <a:pt x="22396" y="5385"/>
                    <a:pt x="17002" y="9468"/>
                  </a:cubicBezTo>
                  <a:cubicBezTo>
                    <a:pt x="11918" y="13326"/>
                    <a:pt x="6870" y="17434"/>
                    <a:pt x="3929" y="23232"/>
                  </a:cubicBezTo>
                  <a:cubicBezTo>
                    <a:pt x="1143" y="28733"/>
                    <a:pt x="179" y="34983"/>
                    <a:pt x="83" y="41103"/>
                  </a:cubicBezTo>
                  <a:cubicBezTo>
                    <a:pt x="0" y="46771"/>
                    <a:pt x="310" y="52998"/>
                    <a:pt x="4120" y="57534"/>
                  </a:cubicBezTo>
                  <a:cubicBezTo>
                    <a:pt x="4191" y="57635"/>
                    <a:pt x="4287" y="57668"/>
                    <a:pt x="4373" y="57668"/>
                  </a:cubicBezTo>
                  <a:cubicBezTo>
                    <a:pt x="4388" y="57668"/>
                    <a:pt x="4403" y="57667"/>
                    <a:pt x="4417" y="57665"/>
                  </a:cubicBezTo>
                  <a:lnTo>
                    <a:pt x="4417" y="57665"/>
                  </a:lnTo>
                  <a:cubicBezTo>
                    <a:pt x="4322" y="57903"/>
                    <a:pt x="4429" y="58248"/>
                    <a:pt x="4774" y="58248"/>
                  </a:cubicBezTo>
                  <a:cubicBezTo>
                    <a:pt x="16324" y="58213"/>
                    <a:pt x="26372" y="48259"/>
                    <a:pt x="31444" y="38674"/>
                  </a:cubicBezTo>
                  <a:cubicBezTo>
                    <a:pt x="37648" y="26983"/>
                    <a:pt x="38195" y="13278"/>
                    <a:pt x="35874" y="467"/>
                  </a:cubicBezTo>
                  <a:cubicBezTo>
                    <a:pt x="35836" y="265"/>
                    <a:pt x="35686" y="176"/>
                    <a:pt x="35526" y="176"/>
                  </a:cubicBezTo>
                  <a:cubicBezTo>
                    <a:pt x="35432" y="176"/>
                    <a:pt x="35334" y="207"/>
                    <a:pt x="35254" y="265"/>
                  </a:cubicBezTo>
                  <a:cubicBezTo>
                    <a:pt x="35205" y="116"/>
                    <a:pt x="35081" y="0"/>
                    <a:pt x="34903" y="0"/>
                  </a:cubicBezTo>
                  <a:close/>
                </a:path>
              </a:pathLst>
            </a:custGeom>
            <a:solidFill>
              <a:srgbClr val="74D8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-1862965" y="1216748"/>
              <a:ext cx="442995" cy="761317"/>
            </a:xfrm>
            <a:custGeom>
              <a:avLst/>
              <a:gdLst/>
              <a:ahLst/>
              <a:cxnLst/>
              <a:rect l="l" t="t" r="r" b="b"/>
              <a:pathLst>
                <a:path w="29087" h="49988" extrusionOk="0">
                  <a:moveTo>
                    <a:pt x="21381" y="0"/>
                  </a:moveTo>
                  <a:cubicBezTo>
                    <a:pt x="21179" y="0"/>
                    <a:pt x="20962" y="128"/>
                    <a:pt x="20932" y="384"/>
                  </a:cubicBezTo>
                  <a:cubicBezTo>
                    <a:pt x="20491" y="4468"/>
                    <a:pt x="20277" y="13386"/>
                    <a:pt x="20325" y="13540"/>
                  </a:cubicBezTo>
                  <a:cubicBezTo>
                    <a:pt x="17836" y="17624"/>
                    <a:pt x="15348" y="21696"/>
                    <a:pt x="12871" y="25780"/>
                  </a:cubicBezTo>
                  <a:cubicBezTo>
                    <a:pt x="12657" y="26137"/>
                    <a:pt x="12443" y="26494"/>
                    <a:pt x="12228" y="26852"/>
                  </a:cubicBezTo>
                  <a:cubicBezTo>
                    <a:pt x="10454" y="22565"/>
                    <a:pt x="9609" y="18065"/>
                    <a:pt x="9728" y="13433"/>
                  </a:cubicBezTo>
                  <a:cubicBezTo>
                    <a:pt x="9740" y="13171"/>
                    <a:pt x="9544" y="13040"/>
                    <a:pt x="9343" y="13040"/>
                  </a:cubicBezTo>
                  <a:cubicBezTo>
                    <a:pt x="9142" y="13040"/>
                    <a:pt x="8936" y="13171"/>
                    <a:pt x="8930" y="13433"/>
                  </a:cubicBezTo>
                  <a:cubicBezTo>
                    <a:pt x="8799" y="18196"/>
                    <a:pt x="9669" y="22839"/>
                    <a:pt x="11526" y="27245"/>
                  </a:cubicBezTo>
                  <a:cubicBezTo>
                    <a:pt x="11585" y="27387"/>
                    <a:pt x="11716" y="27471"/>
                    <a:pt x="11847" y="27495"/>
                  </a:cubicBezTo>
                  <a:cubicBezTo>
                    <a:pt x="8859" y="32483"/>
                    <a:pt x="6001" y="37567"/>
                    <a:pt x="3692" y="42889"/>
                  </a:cubicBezTo>
                  <a:cubicBezTo>
                    <a:pt x="1668" y="38996"/>
                    <a:pt x="834" y="34745"/>
                    <a:pt x="1227" y="30364"/>
                  </a:cubicBezTo>
                  <a:cubicBezTo>
                    <a:pt x="1251" y="30108"/>
                    <a:pt x="1063" y="29980"/>
                    <a:pt x="864" y="29980"/>
                  </a:cubicBezTo>
                  <a:cubicBezTo>
                    <a:pt x="664" y="29980"/>
                    <a:pt x="453" y="30108"/>
                    <a:pt x="429" y="30364"/>
                  </a:cubicBezTo>
                  <a:cubicBezTo>
                    <a:pt x="1" y="35019"/>
                    <a:pt x="953" y="39556"/>
                    <a:pt x="3180" y="43675"/>
                  </a:cubicBezTo>
                  <a:cubicBezTo>
                    <a:pt x="3215" y="43723"/>
                    <a:pt x="3251" y="43770"/>
                    <a:pt x="3299" y="43806"/>
                  </a:cubicBezTo>
                  <a:cubicBezTo>
                    <a:pt x="2513" y="45663"/>
                    <a:pt x="1799" y="47557"/>
                    <a:pt x="1167" y="49497"/>
                  </a:cubicBezTo>
                  <a:cubicBezTo>
                    <a:pt x="1074" y="49793"/>
                    <a:pt x="1320" y="49988"/>
                    <a:pt x="1563" y="49988"/>
                  </a:cubicBezTo>
                  <a:cubicBezTo>
                    <a:pt x="1722" y="49988"/>
                    <a:pt x="1880" y="49904"/>
                    <a:pt x="1941" y="49712"/>
                  </a:cubicBezTo>
                  <a:cubicBezTo>
                    <a:pt x="3323" y="45449"/>
                    <a:pt x="5132" y="41389"/>
                    <a:pt x="7168" y="37436"/>
                  </a:cubicBezTo>
                  <a:cubicBezTo>
                    <a:pt x="7216" y="37532"/>
                    <a:pt x="7287" y="37603"/>
                    <a:pt x="7430" y="37627"/>
                  </a:cubicBezTo>
                  <a:cubicBezTo>
                    <a:pt x="8398" y="37795"/>
                    <a:pt x="9366" y="37879"/>
                    <a:pt x="10324" y="37879"/>
                  </a:cubicBezTo>
                  <a:cubicBezTo>
                    <a:pt x="13834" y="37879"/>
                    <a:pt x="17225" y="36758"/>
                    <a:pt x="20087" y="34579"/>
                  </a:cubicBezTo>
                  <a:cubicBezTo>
                    <a:pt x="20431" y="34323"/>
                    <a:pt x="20214" y="33799"/>
                    <a:pt x="19894" y="33799"/>
                  </a:cubicBezTo>
                  <a:cubicBezTo>
                    <a:pt x="19826" y="33799"/>
                    <a:pt x="19754" y="33822"/>
                    <a:pt x="19682" y="33876"/>
                  </a:cubicBezTo>
                  <a:cubicBezTo>
                    <a:pt x="16937" y="35970"/>
                    <a:pt x="13691" y="37085"/>
                    <a:pt x="10318" y="37085"/>
                  </a:cubicBezTo>
                  <a:cubicBezTo>
                    <a:pt x="9433" y="37085"/>
                    <a:pt x="8540" y="37009"/>
                    <a:pt x="7644" y="36853"/>
                  </a:cubicBezTo>
                  <a:cubicBezTo>
                    <a:pt x="7615" y="36847"/>
                    <a:pt x="7585" y="36844"/>
                    <a:pt x="7557" y="36844"/>
                  </a:cubicBezTo>
                  <a:cubicBezTo>
                    <a:pt x="7528" y="36844"/>
                    <a:pt x="7502" y="36847"/>
                    <a:pt x="7478" y="36853"/>
                  </a:cubicBezTo>
                  <a:cubicBezTo>
                    <a:pt x="9478" y="33019"/>
                    <a:pt x="11693" y="29281"/>
                    <a:pt x="13943" y="25578"/>
                  </a:cubicBezTo>
                  <a:cubicBezTo>
                    <a:pt x="14872" y="24042"/>
                    <a:pt x="15812" y="22518"/>
                    <a:pt x="16741" y="20982"/>
                  </a:cubicBezTo>
                  <a:cubicBezTo>
                    <a:pt x="16788" y="21006"/>
                    <a:pt x="16848" y="21018"/>
                    <a:pt x="16919" y="21018"/>
                  </a:cubicBezTo>
                  <a:cubicBezTo>
                    <a:pt x="20956" y="20768"/>
                    <a:pt x="24861" y="19946"/>
                    <a:pt x="28659" y="18553"/>
                  </a:cubicBezTo>
                  <a:cubicBezTo>
                    <a:pt x="29087" y="18393"/>
                    <a:pt x="28967" y="17753"/>
                    <a:pt x="28585" y="17753"/>
                  </a:cubicBezTo>
                  <a:cubicBezTo>
                    <a:pt x="28542" y="17753"/>
                    <a:pt x="28495" y="17761"/>
                    <a:pt x="28445" y="17779"/>
                  </a:cubicBezTo>
                  <a:cubicBezTo>
                    <a:pt x="24813" y="19113"/>
                    <a:pt x="21087" y="19910"/>
                    <a:pt x="17229" y="20184"/>
                  </a:cubicBezTo>
                  <a:cubicBezTo>
                    <a:pt x="21075" y="13874"/>
                    <a:pt x="24944" y="7564"/>
                    <a:pt x="28790" y="1265"/>
                  </a:cubicBezTo>
                  <a:cubicBezTo>
                    <a:pt x="28979" y="953"/>
                    <a:pt x="28702" y="663"/>
                    <a:pt x="28427" y="663"/>
                  </a:cubicBezTo>
                  <a:cubicBezTo>
                    <a:pt x="28303" y="663"/>
                    <a:pt x="28180" y="721"/>
                    <a:pt x="28099" y="860"/>
                  </a:cubicBezTo>
                  <a:cubicBezTo>
                    <a:pt x="25790" y="4635"/>
                    <a:pt x="23468" y="8409"/>
                    <a:pt x="21158" y="12183"/>
                  </a:cubicBezTo>
                  <a:cubicBezTo>
                    <a:pt x="21134" y="8242"/>
                    <a:pt x="21313" y="4313"/>
                    <a:pt x="21741" y="384"/>
                  </a:cubicBezTo>
                  <a:cubicBezTo>
                    <a:pt x="21771" y="128"/>
                    <a:pt x="21584" y="0"/>
                    <a:pt x="21381" y="0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3" name="Google Shape;143;p16"/>
          <p:cNvSpPr/>
          <p:nvPr/>
        </p:nvSpPr>
        <p:spPr>
          <a:xfrm>
            <a:off x="2" y="4992012"/>
            <a:ext cx="2048044" cy="1866131"/>
          </a:xfrm>
          <a:custGeom>
            <a:avLst/>
            <a:gdLst/>
            <a:ahLst/>
            <a:cxnLst/>
            <a:rect l="l" t="t" r="r" b="b"/>
            <a:pathLst>
              <a:path w="57091" h="52020" extrusionOk="0">
                <a:moveTo>
                  <a:pt x="167" y="14181"/>
                </a:moveTo>
                <a:cubicBezTo>
                  <a:pt x="845" y="14181"/>
                  <a:pt x="14859" y="1"/>
                  <a:pt x="24658" y="18574"/>
                </a:cubicBezTo>
                <a:cubicBezTo>
                  <a:pt x="34457" y="37160"/>
                  <a:pt x="57090" y="28040"/>
                  <a:pt x="50840" y="52019"/>
                </a:cubicBezTo>
                <a:lnTo>
                  <a:pt x="0" y="52019"/>
                </a:lnTo>
                <a:close/>
              </a:path>
            </a:pathLst>
          </a:custGeom>
          <a:solidFill>
            <a:srgbClr val="3FB3E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4" name="Google Shape;144;p16"/>
          <p:cNvSpPr/>
          <p:nvPr/>
        </p:nvSpPr>
        <p:spPr>
          <a:xfrm>
            <a:off x="3057315" y="952515"/>
            <a:ext cx="9134696" cy="5905632"/>
          </a:xfrm>
          <a:custGeom>
            <a:avLst/>
            <a:gdLst/>
            <a:ahLst/>
            <a:cxnLst/>
            <a:rect l="l" t="t" r="r" b="b"/>
            <a:pathLst>
              <a:path w="213944" h="138316" extrusionOk="0">
                <a:moveTo>
                  <a:pt x="187607" y="17884"/>
                </a:moveTo>
                <a:cubicBezTo>
                  <a:pt x="185262" y="10061"/>
                  <a:pt x="178440" y="0"/>
                  <a:pt x="158818" y="500"/>
                </a:cubicBezTo>
                <a:cubicBezTo>
                  <a:pt x="138756" y="1012"/>
                  <a:pt x="122325" y="29659"/>
                  <a:pt x="89500" y="43720"/>
                </a:cubicBezTo>
                <a:cubicBezTo>
                  <a:pt x="72260" y="51114"/>
                  <a:pt x="1" y="63092"/>
                  <a:pt x="41589" y="138315"/>
                </a:cubicBezTo>
                <a:lnTo>
                  <a:pt x="60425" y="138315"/>
                </a:lnTo>
                <a:lnTo>
                  <a:pt x="186881" y="138315"/>
                </a:lnTo>
                <a:lnTo>
                  <a:pt x="213944" y="138315"/>
                </a:lnTo>
                <a:lnTo>
                  <a:pt x="213944" y="33588"/>
                </a:lnTo>
                <a:cubicBezTo>
                  <a:pt x="211241" y="26349"/>
                  <a:pt x="204455" y="18038"/>
                  <a:pt x="187607" y="17884"/>
                </a:cubicBezTo>
                <a:close/>
              </a:path>
            </a:pathLst>
          </a:custGeom>
          <a:solidFill>
            <a:srgbClr val="A0EB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5" name="Google Shape;145;p16"/>
          <p:cNvSpPr/>
          <p:nvPr/>
        </p:nvSpPr>
        <p:spPr>
          <a:xfrm>
            <a:off x="3785131" y="1765877"/>
            <a:ext cx="6049085" cy="3157944"/>
          </a:xfrm>
          <a:custGeom>
            <a:avLst/>
            <a:gdLst/>
            <a:ahLst/>
            <a:cxnLst/>
            <a:rect l="l" t="t" r="r" b="b"/>
            <a:pathLst>
              <a:path w="80737" h="42149" extrusionOk="0">
                <a:moveTo>
                  <a:pt x="40565" y="1"/>
                </a:moveTo>
                <a:cubicBezTo>
                  <a:pt x="34671" y="1"/>
                  <a:pt x="29373" y="2489"/>
                  <a:pt x="25658" y="6478"/>
                </a:cubicBezTo>
                <a:cubicBezTo>
                  <a:pt x="23157" y="9151"/>
                  <a:pt x="19680" y="10629"/>
                  <a:pt x="16026" y="10629"/>
                </a:cubicBezTo>
                <a:cubicBezTo>
                  <a:pt x="15872" y="10629"/>
                  <a:pt x="15717" y="10626"/>
                  <a:pt x="15562" y="10621"/>
                </a:cubicBezTo>
                <a:cubicBezTo>
                  <a:pt x="15383" y="10609"/>
                  <a:pt x="15216" y="10609"/>
                  <a:pt x="15038" y="10609"/>
                </a:cubicBezTo>
                <a:cubicBezTo>
                  <a:pt x="6727" y="10609"/>
                  <a:pt x="0" y="17324"/>
                  <a:pt x="0" y="25623"/>
                </a:cubicBezTo>
                <a:cubicBezTo>
                  <a:pt x="0" y="33910"/>
                  <a:pt x="6727" y="40625"/>
                  <a:pt x="15038" y="40625"/>
                </a:cubicBezTo>
                <a:cubicBezTo>
                  <a:pt x="19705" y="40625"/>
                  <a:pt x="23872" y="38505"/>
                  <a:pt x="26623" y="35184"/>
                </a:cubicBezTo>
                <a:cubicBezTo>
                  <a:pt x="30278" y="38589"/>
                  <a:pt x="35171" y="40684"/>
                  <a:pt x="40565" y="40684"/>
                </a:cubicBezTo>
                <a:cubicBezTo>
                  <a:pt x="43529" y="40684"/>
                  <a:pt x="46351" y="40053"/>
                  <a:pt x="48887" y="38910"/>
                </a:cubicBezTo>
                <a:cubicBezTo>
                  <a:pt x="51233" y="40922"/>
                  <a:pt x="54293" y="42149"/>
                  <a:pt x="57638" y="42149"/>
                </a:cubicBezTo>
                <a:cubicBezTo>
                  <a:pt x="61984" y="42149"/>
                  <a:pt x="65854" y="40077"/>
                  <a:pt x="68306" y="36874"/>
                </a:cubicBezTo>
                <a:cubicBezTo>
                  <a:pt x="69628" y="38124"/>
                  <a:pt x="71414" y="38898"/>
                  <a:pt x="73378" y="38898"/>
                </a:cubicBezTo>
                <a:cubicBezTo>
                  <a:pt x="77438" y="38898"/>
                  <a:pt x="80736" y="35600"/>
                  <a:pt x="80736" y="31540"/>
                </a:cubicBezTo>
                <a:cubicBezTo>
                  <a:pt x="80736" y="27480"/>
                  <a:pt x="77438" y="24194"/>
                  <a:pt x="73378" y="24194"/>
                </a:cubicBezTo>
                <a:lnTo>
                  <a:pt x="73343" y="24194"/>
                </a:lnTo>
                <a:cubicBezTo>
                  <a:pt x="73331" y="24194"/>
                  <a:pt x="73318" y="24194"/>
                  <a:pt x="73306" y="24194"/>
                </a:cubicBezTo>
                <a:cubicBezTo>
                  <a:pt x="71641" y="24194"/>
                  <a:pt x="70062" y="23386"/>
                  <a:pt x="69211" y="21944"/>
                </a:cubicBezTo>
                <a:cubicBezTo>
                  <a:pt x="67925" y="19777"/>
                  <a:pt x="66044" y="17991"/>
                  <a:pt x="63782" y="16824"/>
                </a:cubicBezTo>
                <a:cubicBezTo>
                  <a:pt x="61734" y="15764"/>
                  <a:pt x="60091" y="14086"/>
                  <a:pt x="59139" y="11978"/>
                </a:cubicBezTo>
                <a:cubicBezTo>
                  <a:pt x="55948" y="4918"/>
                  <a:pt x="48840" y="1"/>
                  <a:pt x="40565" y="1"/>
                </a:cubicBezTo>
                <a:close/>
              </a:path>
            </a:pathLst>
          </a:custGeom>
          <a:solidFill>
            <a:srgbClr val="FFFFFF">
              <a:alpha val="446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56700" y="737320"/>
            <a:ext cx="1027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>
                <a:solidFill>
                  <a:srgbClr val="053B5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subTitle" idx="1"/>
          </p:nvPr>
        </p:nvSpPr>
        <p:spPr>
          <a:xfrm>
            <a:off x="2038200" y="1789467"/>
            <a:ext cx="3476400" cy="13236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subTitle" idx="2"/>
          </p:nvPr>
        </p:nvSpPr>
        <p:spPr>
          <a:xfrm>
            <a:off x="6677400" y="1789467"/>
            <a:ext cx="3476400" cy="13236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title" idx="3"/>
          </p:nvPr>
        </p:nvSpPr>
        <p:spPr>
          <a:xfrm>
            <a:off x="2038200" y="5077800"/>
            <a:ext cx="3476400" cy="6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subTitle" idx="4"/>
          </p:nvPr>
        </p:nvSpPr>
        <p:spPr>
          <a:xfrm>
            <a:off x="6677400" y="3920133"/>
            <a:ext cx="3476400" cy="13236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title" idx="5"/>
          </p:nvPr>
        </p:nvSpPr>
        <p:spPr>
          <a:xfrm>
            <a:off x="2038200" y="2947133"/>
            <a:ext cx="3476400" cy="6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title" idx="6"/>
          </p:nvPr>
        </p:nvSpPr>
        <p:spPr>
          <a:xfrm>
            <a:off x="6677400" y="2947133"/>
            <a:ext cx="3476400" cy="6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subTitle" idx="7"/>
          </p:nvPr>
        </p:nvSpPr>
        <p:spPr>
          <a:xfrm>
            <a:off x="2038200" y="3920133"/>
            <a:ext cx="3476400" cy="13236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title" idx="8"/>
          </p:nvPr>
        </p:nvSpPr>
        <p:spPr>
          <a:xfrm>
            <a:off x="6677400" y="5077800"/>
            <a:ext cx="3476400" cy="6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193001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1">
  <p:cSld name="Four Columns 1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>
            <a:spLocks noGrp="1"/>
          </p:cNvSpPr>
          <p:nvPr>
            <p:ph type="title"/>
          </p:nvPr>
        </p:nvSpPr>
        <p:spPr>
          <a:xfrm>
            <a:off x="956700" y="737320"/>
            <a:ext cx="1027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7" name="Google Shape;157;p17"/>
          <p:cNvSpPr txBox="1">
            <a:spLocks noGrp="1"/>
          </p:cNvSpPr>
          <p:nvPr>
            <p:ph type="title" idx="2"/>
          </p:nvPr>
        </p:nvSpPr>
        <p:spPr>
          <a:xfrm>
            <a:off x="956684" y="2144500"/>
            <a:ext cx="26464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8" name="Google Shape;158;p17"/>
          <p:cNvSpPr txBox="1">
            <a:spLocks noGrp="1"/>
          </p:cNvSpPr>
          <p:nvPr>
            <p:ph type="subTitle" idx="1"/>
          </p:nvPr>
        </p:nvSpPr>
        <p:spPr>
          <a:xfrm>
            <a:off x="956684" y="2682233"/>
            <a:ext cx="26464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algn="r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None/>
              <a:defRPr>
                <a:solidFill>
                  <a:srgbClr val="053B5C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title" idx="3"/>
          </p:nvPr>
        </p:nvSpPr>
        <p:spPr>
          <a:xfrm>
            <a:off x="8588889" y="2144500"/>
            <a:ext cx="26464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0" name="Google Shape;160;p17"/>
          <p:cNvSpPr txBox="1">
            <a:spLocks noGrp="1"/>
          </p:cNvSpPr>
          <p:nvPr>
            <p:ph type="subTitle" idx="4"/>
          </p:nvPr>
        </p:nvSpPr>
        <p:spPr>
          <a:xfrm>
            <a:off x="8588889" y="2682233"/>
            <a:ext cx="26464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>
                <a:solidFill>
                  <a:srgbClr val="053B5C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1" name="Google Shape;161;p17"/>
          <p:cNvSpPr txBox="1">
            <a:spLocks noGrp="1"/>
          </p:cNvSpPr>
          <p:nvPr>
            <p:ph type="title" idx="5"/>
          </p:nvPr>
        </p:nvSpPr>
        <p:spPr>
          <a:xfrm>
            <a:off x="956684" y="4401803"/>
            <a:ext cx="26464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2" name="Google Shape;162;p17"/>
          <p:cNvSpPr txBox="1">
            <a:spLocks noGrp="1"/>
          </p:cNvSpPr>
          <p:nvPr>
            <p:ph type="subTitle" idx="6"/>
          </p:nvPr>
        </p:nvSpPr>
        <p:spPr>
          <a:xfrm>
            <a:off x="956684" y="4939536"/>
            <a:ext cx="26464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algn="r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None/>
              <a:defRPr>
                <a:solidFill>
                  <a:srgbClr val="053B5C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3" name="Google Shape;163;p17"/>
          <p:cNvSpPr txBox="1">
            <a:spLocks noGrp="1"/>
          </p:cNvSpPr>
          <p:nvPr>
            <p:ph type="title" idx="7"/>
          </p:nvPr>
        </p:nvSpPr>
        <p:spPr>
          <a:xfrm>
            <a:off x="8588889" y="4401803"/>
            <a:ext cx="26464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4" name="Google Shape;164;p17"/>
          <p:cNvSpPr txBox="1">
            <a:spLocks noGrp="1"/>
          </p:cNvSpPr>
          <p:nvPr>
            <p:ph type="subTitle" idx="8"/>
          </p:nvPr>
        </p:nvSpPr>
        <p:spPr>
          <a:xfrm>
            <a:off x="8588889" y="4939536"/>
            <a:ext cx="26464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>
                <a:solidFill>
                  <a:srgbClr val="053B5C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65" name="Google Shape;165;p17"/>
          <p:cNvGrpSpPr/>
          <p:nvPr/>
        </p:nvGrpSpPr>
        <p:grpSpPr>
          <a:xfrm>
            <a:off x="10235269" y="-8"/>
            <a:ext cx="1907643" cy="1413311"/>
            <a:chOff x="7676452" y="-6"/>
            <a:chExt cx="1430732" cy="1059983"/>
          </a:xfrm>
        </p:grpSpPr>
        <p:grpSp>
          <p:nvGrpSpPr>
            <p:cNvPr id="166" name="Google Shape;166;p17"/>
            <p:cNvGrpSpPr/>
            <p:nvPr/>
          </p:nvGrpSpPr>
          <p:grpSpPr>
            <a:xfrm rot="10690018">
              <a:off x="7690194" y="79769"/>
              <a:ext cx="1152535" cy="877616"/>
              <a:chOff x="3077675" y="6690087"/>
              <a:chExt cx="2525088" cy="1922768"/>
            </a:xfrm>
          </p:grpSpPr>
          <p:sp>
            <p:nvSpPr>
              <p:cNvPr id="167" name="Google Shape;167;p17"/>
              <p:cNvSpPr/>
              <p:nvPr/>
            </p:nvSpPr>
            <p:spPr>
              <a:xfrm>
                <a:off x="3538754" y="6690087"/>
                <a:ext cx="2064009" cy="1922768"/>
              </a:xfrm>
              <a:custGeom>
                <a:avLst/>
                <a:gdLst/>
                <a:ahLst/>
                <a:cxnLst/>
                <a:rect l="l" t="t" r="r" b="b"/>
                <a:pathLst>
                  <a:path w="83428" h="77719" extrusionOk="0">
                    <a:moveTo>
                      <a:pt x="43744" y="1"/>
                    </a:moveTo>
                    <a:cubicBezTo>
                      <a:pt x="43607" y="1"/>
                      <a:pt x="43469" y="5"/>
                      <a:pt x="43328" y="15"/>
                    </a:cubicBezTo>
                    <a:cubicBezTo>
                      <a:pt x="39256" y="277"/>
                      <a:pt x="37779" y="4360"/>
                      <a:pt x="36839" y="7718"/>
                    </a:cubicBezTo>
                    <a:cubicBezTo>
                      <a:pt x="35589" y="12203"/>
                      <a:pt x="34968" y="18558"/>
                      <a:pt x="31040" y="18558"/>
                    </a:cubicBezTo>
                    <a:cubicBezTo>
                      <a:pt x="29952" y="18558"/>
                      <a:pt x="28611" y="18070"/>
                      <a:pt x="26933" y="16921"/>
                    </a:cubicBezTo>
                    <a:cubicBezTo>
                      <a:pt x="25614" y="16019"/>
                      <a:pt x="23908" y="14589"/>
                      <a:pt x="22178" y="14589"/>
                    </a:cubicBezTo>
                    <a:cubicBezTo>
                      <a:pt x="21830" y="14589"/>
                      <a:pt x="21481" y="14647"/>
                      <a:pt x="21134" y="14778"/>
                    </a:cubicBezTo>
                    <a:cubicBezTo>
                      <a:pt x="15276" y="16993"/>
                      <a:pt x="19075" y="24530"/>
                      <a:pt x="19753" y="28387"/>
                    </a:cubicBezTo>
                    <a:cubicBezTo>
                      <a:pt x="20166" y="30701"/>
                      <a:pt x="20096" y="34763"/>
                      <a:pt x="17456" y="34763"/>
                    </a:cubicBezTo>
                    <a:cubicBezTo>
                      <a:pt x="17054" y="34763"/>
                      <a:pt x="16592" y="34669"/>
                      <a:pt x="16062" y="34459"/>
                    </a:cubicBezTo>
                    <a:cubicBezTo>
                      <a:pt x="11365" y="32594"/>
                      <a:pt x="10296" y="26273"/>
                      <a:pt x="4770" y="26273"/>
                    </a:cubicBezTo>
                    <a:cubicBezTo>
                      <a:pt x="4512" y="26273"/>
                      <a:pt x="4244" y="26287"/>
                      <a:pt x="3966" y="26315"/>
                    </a:cubicBezTo>
                    <a:cubicBezTo>
                      <a:pt x="715" y="26649"/>
                      <a:pt x="1" y="29554"/>
                      <a:pt x="489" y="32328"/>
                    </a:cubicBezTo>
                    <a:cubicBezTo>
                      <a:pt x="1251" y="36555"/>
                      <a:pt x="3644" y="40222"/>
                      <a:pt x="5085" y="44211"/>
                    </a:cubicBezTo>
                    <a:cubicBezTo>
                      <a:pt x="6597" y="48390"/>
                      <a:pt x="7061" y="52997"/>
                      <a:pt x="6549" y="57403"/>
                    </a:cubicBezTo>
                    <a:cubicBezTo>
                      <a:pt x="6275" y="59784"/>
                      <a:pt x="4037" y="62999"/>
                      <a:pt x="4632" y="65380"/>
                    </a:cubicBezTo>
                    <a:cubicBezTo>
                      <a:pt x="5513" y="68856"/>
                      <a:pt x="12336" y="68321"/>
                      <a:pt x="15050" y="68797"/>
                    </a:cubicBezTo>
                    <a:cubicBezTo>
                      <a:pt x="18884" y="69476"/>
                      <a:pt x="22766" y="70095"/>
                      <a:pt x="26468" y="71345"/>
                    </a:cubicBezTo>
                    <a:cubicBezTo>
                      <a:pt x="30939" y="72847"/>
                      <a:pt x="38196" y="77718"/>
                      <a:pt x="44090" y="77718"/>
                    </a:cubicBezTo>
                    <a:cubicBezTo>
                      <a:pt x="46186" y="77718"/>
                      <a:pt x="48109" y="77102"/>
                      <a:pt x="49674" y="75500"/>
                    </a:cubicBezTo>
                    <a:cubicBezTo>
                      <a:pt x="51602" y="73524"/>
                      <a:pt x="50626" y="70488"/>
                      <a:pt x="49185" y="68559"/>
                    </a:cubicBezTo>
                    <a:cubicBezTo>
                      <a:pt x="47364" y="66130"/>
                      <a:pt x="44090" y="64594"/>
                      <a:pt x="42661" y="61856"/>
                    </a:cubicBezTo>
                    <a:cubicBezTo>
                      <a:pt x="41468" y="59570"/>
                      <a:pt x="43103" y="58980"/>
                      <a:pt x="45242" y="58980"/>
                    </a:cubicBezTo>
                    <a:cubicBezTo>
                      <a:pt x="47158" y="58980"/>
                      <a:pt x="49479" y="59453"/>
                      <a:pt x="50531" y="59605"/>
                    </a:cubicBezTo>
                    <a:cubicBezTo>
                      <a:pt x="52312" y="59861"/>
                      <a:pt x="54410" y="60234"/>
                      <a:pt x="56446" y="60234"/>
                    </a:cubicBezTo>
                    <a:cubicBezTo>
                      <a:pt x="59050" y="60234"/>
                      <a:pt x="61553" y="59624"/>
                      <a:pt x="63163" y="57379"/>
                    </a:cubicBezTo>
                    <a:cubicBezTo>
                      <a:pt x="66116" y="53271"/>
                      <a:pt x="61497" y="49068"/>
                      <a:pt x="58818" y="46354"/>
                    </a:cubicBezTo>
                    <a:cubicBezTo>
                      <a:pt x="55151" y="42627"/>
                      <a:pt x="56532" y="41246"/>
                      <a:pt x="59306" y="40817"/>
                    </a:cubicBezTo>
                    <a:cubicBezTo>
                      <a:pt x="60111" y="40689"/>
                      <a:pt x="61032" y="40643"/>
                      <a:pt x="61979" y="40643"/>
                    </a:cubicBezTo>
                    <a:cubicBezTo>
                      <a:pt x="63762" y="40643"/>
                      <a:pt x="65636" y="40807"/>
                      <a:pt x="66997" y="40901"/>
                    </a:cubicBezTo>
                    <a:cubicBezTo>
                      <a:pt x="68350" y="40991"/>
                      <a:pt x="70090" y="41137"/>
                      <a:pt x="71903" y="41137"/>
                    </a:cubicBezTo>
                    <a:cubicBezTo>
                      <a:pt x="76075" y="41137"/>
                      <a:pt x="80636" y="40364"/>
                      <a:pt x="81773" y="36364"/>
                    </a:cubicBezTo>
                    <a:cubicBezTo>
                      <a:pt x="83428" y="30578"/>
                      <a:pt x="75260" y="28090"/>
                      <a:pt x="71057" y="27816"/>
                    </a:cubicBezTo>
                    <a:cubicBezTo>
                      <a:pt x="69545" y="27720"/>
                      <a:pt x="66307" y="27518"/>
                      <a:pt x="65557" y="25863"/>
                    </a:cubicBezTo>
                    <a:cubicBezTo>
                      <a:pt x="64425" y="23339"/>
                      <a:pt x="68890" y="21386"/>
                      <a:pt x="70414" y="20291"/>
                    </a:cubicBezTo>
                    <a:cubicBezTo>
                      <a:pt x="73534" y="18029"/>
                      <a:pt x="75927" y="14493"/>
                      <a:pt x="76606" y="10659"/>
                    </a:cubicBezTo>
                    <a:cubicBezTo>
                      <a:pt x="77201" y="7313"/>
                      <a:pt x="75355" y="4337"/>
                      <a:pt x="72319" y="2920"/>
                    </a:cubicBezTo>
                    <a:cubicBezTo>
                      <a:pt x="71216" y="2408"/>
                      <a:pt x="70191" y="2186"/>
                      <a:pt x="69227" y="2186"/>
                    </a:cubicBezTo>
                    <a:cubicBezTo>
                      <a:pt x="63183" y="2186"/>
                      <a:pt x="59515" y="10924"/>
                      <a:pt x="53960" y="12135"/>
                    </a:cubicBezTo>
                    <a:cubicBezTo>
                      <a:pt x="53728" y="12186"/>
                      <a:pt x="53514" y="12210"/>
                      <a:pt x="53317" y="12210"/>
                    </a:cubicBezTo>
                    <a:cubicBezTo>
                      <a:pt x="50797" y="12210"/>
                      <a:pt x="50946" y="8282"/>
                      <a:pt x="50317" y="6206"/>
                    </a:cubicBezTo>
                    <a:cubicBezTo>
                      <a:pt x="49353" y="3076"/>
                      <a:pt x="47297" y="1"/>
                      <a:pt x="43744" y="1"/>
                    </a:cubicBezTo>
                    <a:close/>
                  </a:path>
                </a:pathLst>
              </a:custGeom>
              <a:solidFill>
                <a:srgbClr val="5AD1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8" name="Google Shape;168;p17"/>
              <p:cNvSpPr/>
              <p:nvPr/>
            </p:nvSpPr>
            <p:spPr>
              <a:xfrm>
                <a:off x="3077675" y="7144734"/>
                <a:ext cx="1927197" cy="1319656"/>
              </a:xfrm>
              <a:custGeom>
                <a:avLst/>
                <a:gdLst/>
                <a:ahLst/>
                <a:cxnLst/>
                <a:rect l="l" t="t" r="r" b="b"/>
                <a:pathLst>
                  <a:path w="77898" h="53341" extrusionOk="0">
                    <a:moveTo>
                      <a:pt x="77657" y="0"/>
                    </a:moveTo>
                    <a:cubicBezTo>
                      <a:pt x="77524" y="0"/>
                      <a:pt x="77309" y="98"/>
                      <a:pt x="77038" y="330"/>
                    </a:cubicBezTo>
                    <a:cubicBezTo>
                      <a:pt x="77038" y="330"/>
                      <a:pt x="75681" y="1521"/>
                      <a:pt x="73430" y="3497"/>
                    </a:cubicBezTo>
                    <a:cubicBezTo>
                      <a:pt x="72299" y="4486"/>
                      <a:pt x="70954" y="5664"/>
                      <a:pt x="69430" y="6998"/>
                    </a:cubicBezTo>
                    <a:cubicBezTo>
                      <a:pt x="68668" y="7665"/>
                      <a:pt x="67870" y="8367"/>
                      <a:pt x="67037" y="9093"/>
                    </a:cubicBezTo>
                    <a:cubicBezTo>
                      <a:pt x="66203" y="9820"/>
                      <a:pt x="65334" y="10594"/>
                      <a:pt x="64441" y="11391"/>
                    </a:cubicBezTo>
                    <a:cubicBezTo>
                      <a:pt x="63548" y="12177"/>
                      <a:pt x="62631" y="12999"/>
                      <a:pt x="61691" y="13832"/>
                    </a:cubicBezTo>
                    <a:cubicBezTo>
                      <a:pt x="61453" y="14034"/>
                      <a:pt x="61215" y="14249"/>
                      <a:pt x="60976" y="14463"/>
                    </a:cubicBezTo>
                    <a:cubicBezTo>
                      <a:pt x="60750" y="14677"/>
                      <a:pt x="60512" y="14892"/>
                      <a:pt x="60274" y="15106"/>
                    </a:cubicBezTo>
                    <a:cubicBezTo>
                      <a:pt x="59798" y="15535"/>
                      <a:pt x="59321" y="15975"/>
                      <a:pt x="58845" y="16416"/>
                    </a:cubicBezTo>
                    <a:cubicBezTo>
                      <a:pt x="57881" y="17297"/>
                      <a:pt x="56916" y="18190"/>
                      <a:pt x="55940" y="19083"/>
                    </a:cubicBezTo>
                    <a:lnTo>
                      <a:pt x="55571" y="19416"/>
                    </a:lnTo>
                    <a:lnTo>
                      <a:pt x="55214" y="19773"/>
                    </a:lnTo>
                    <a:cubicBezTo>
                      <a:pt x="54976" y="20011"/>
                      <a:pt x="54738" y="20250"/>
                      <a:pt x="54499" y="20488"/>
                    </a:cubicBezTo>
                    <a:cubicBezTo>
                      <a:pt x="54035" y="20964"/>
                      <a:pt x="53571" y="21440"/>
                      <a:pt x="53106" y="21916"/>
                    </a:cubicBezTo>
                    <a:cubicBezTo>
                      <a:pt x="51261" y="23845"/>
                      <a:pt x="49463" y="25798"/>
                      <a:pt x="47725" y="27691"/>
                    </a:cubicBezTo>
                    <a:cubicBezTo>
                      <a:pt x="45975" y="29572"/>
                      <a:pt x="44284" y="31370"/>
                      <a:pt x="42653" y="33025"/>
                    </a:cubicBezTo>
                    <a:cubicBezTo>
                      <a:pt x="41033" y="34668"/>
                      <a:pt x="39259" y="36406"/>
                      <a:pt x="37342" y="38085"/>
                    </a:cubicBezTo>
                    <a:cubicBezTo>
                      <a:pt x="36378" y="38918"/>
                      <a:pt x="35390" y="39752"/>
                      <a:pt x="34354" y="40538"/>
                    </a:cubicBezTo>
                    <a:cubicBezTo>
                      <a:pt x="33318" y="41335"/>
                      <a:pt x="32247" y="42109"/>
                      <a:pt x="31151" y="42824"/>
                    </a:cubicBezTo>
                    <a:cubicBezTo>
                      <a:pt x="30044" y="43550"/>
                      <a:pt x="28913" y="44205"/>
                      <a:pt x="27746" y="44812"/>
                    </a:cubicBezTo>
                    <a:cubicBezTo>
                      <a:pt x="27460" y="44967"/>
                      <a:pt x="27175" y="45122"/>
                      <a:pt x="26877" y="45253"/>
                    </a:cubicBezTo>
                    <a:cubicBezTo>
                      <a:pt x="26579" y="45395"/>
                      <a:pt x="26293" y="45538"/>
                      <a:pt x="25996" y="45669"/>
                    </a:cubicBezTo>
                    <a:cubicBezTo>
                      <a:pt x="25401" y="45919"/>
                      <a:pt x="24793" y="46146"/>
                      <a:pt x="24186" y="46384"/>
                    </a:cubicBezTo>
                    <a:cubicBezTo>
                      <a:pt x="23888" y="46503"/>
                      <a:pt x="23591" y="46622"/>
                      <a:pt x="23293" y="46741"/>
                    </a:cubicBezTo>
                    <a:cubicBezTo>
                      <a:pt x="23138" y="46800"/>
                      <a:pt x="22995" y="46860"/>
                      <a:pt x="22853" y="46919"/>
                    </a:cubicBezTo>
                    <a:cubicBezTo>
                      <a:pt x="22698" y="46967"/>
                      <a:pt x="22543" y="47027"/>
                      <a:pt x="22400" y="47074"/>
                    </a:cubicBezTo>
                    <a:cubicBezTo>
                      <a:pt x="21793" y="47289"/>
                      <a:pt x="21198" y="47491"/>
                      <a:pt x="20602" y="47693"/>
                    </a:cubicBezTo>
                    <a:cubicBezTo>
                      <a:pt x="20317" y="47801"/>
                      <a:pt x="20019" y="47908"/>
                      <a:pt x="19721" y="48003"/>
                    </a:cubicBezTo>
                    <a:cubicBezTo>
                      <a:pt x="19435" y="48098"/>
                      <a:pt x="19138" y="48182"/>
                      <a:pt x="18852" y="48277"/>
                    </a:cubicBezTo>
                    <a:cubicBezTo>
                      <a:pt x="18257" y="48455"/>
                      <a:pt x="17685" y="48634"/>
                      <a:pt x="17114" y="48813"/>
                    </a:cubicBezTo>
                    <a:cubicBezTo>
                      <a:pt x="12566" y="50170"/>
                      <a:pt x="8470" y="51087"/>
                      <a:pt x="5553" y="51753"/>
                    </a:cubicBezTo>
                    <a:cubicBezTo>
                      <a:pt x="4100" y="52075"/>
                      <a:pt x="2922" y="52337"/>
                      <a:pt x="2112" y="52503"/>
                    </a:cubicBezTo>
                    <a:cubicBezTo>
                      <a:pt x="1314" y="52682"/>
                      <a:pt x="874" y="52777"/>
                      <a:pt x="874" y="52777"/>
                    </a:cubicBezTo>
                    <a:cubicBezTo>
                      <a:pt x="47" y="52974"/>
                      <a:pt x="1" y="53340"/>
                      <a:pt x="641" y="53340"/>
                    </a:cubicBezTo>
                    <a:cubicBezTo>
                      <a:pt x="739" y="53340"/>
                      <a:pt x="852" y="53332"/>
                      <a:pt x="981" y="53313"/>
                    </a:cubicBezTo>
                    <a:cubicBezTo>
                      <a:pt x="981" y="53313"/>
                      <a:pt x="1421" y="53218"/>
                      <a:pt x="2231" y="53063"/>
                    </a:cubicBezTo>
                    <a:cubicBezTo>
                      <a:pt x="3041" y="52896"/>
                      <a:pt x="4219" y="52658"/>
                      <a:pt x="5684" y="52361"/>
                    </a:cubicBezTo>
                    <a:cubicBezTo>
                      <a:pt x="8625" y="51741"/>
                      <a:pt x="12732" y="50884"/>
                      <a:pt x="17340" y="49575"/>
                    </a:cubicBezTo>
                    <a:cubicBezTo>
                      <a:pt x="17911" y="49408"/>
                      <a:pt x="18495" y="49241"/>
                      <a:pt x="19090" y="49063"/>
                    </a:cubicBezTo>
                    <a:cubicBezTo>
                      <a:pt x="19388" y="48979"/>
                      <a:pt x="19686" y="48884"/>
                      <a:pt x="19983" y="48801"/>
                    </a:cubicBezTo>
                    <a:cubicBezTo>
                      <a:pt x="20281" y="48705"/>
                      <a:pt x="20578" y="48598"/>
                      <a:pt x="20876" y="48503"/>
                    </a:cubicBezTo>
                    <a:cubicBezTo>
                      <a:pt x="21471" y="48301"/>
                      <a:pt x="22079" y="48098"/>
                      <a:pt x="22686" y="47896"/>
                    </a:cubicBezTo>
                    <a:cubicBezTo>
                      <a:pt x="22841" y="47848"/>
                      <a:pt x="22995" y="47789"/>
                      <a:pt x="23150" y="47741"/>
                    </a:cubicBezTo>
                    <a:cubicBezTo>
                      <a:pt x="23293" y="47681"/>
                      <a:pt x="23448" y="47622"/>
                      <a:pt x="23603" y="47562"/>
                    </a:cubicBezTo>
                    <a:cubicBezTo>
                      <a:pt x="23900" y="47455"/>
                      <a:pt x="24210" y="47336"/>
                      <a:pt x="24519" y="47217"/>
                    </a:cubicBezTo>
                    <a:cubicBezTo>
                      <a:pt x="25127" y="46979"/>
                      <a:pt x="25746" y="46753"/>
                      <a:pt x="26365" y="46515"/>
                    </a:cubicBezTo>
                    <a:cubicBezTo>
                      <a:pt x="26663" y="46372"/>
                      <a:pt x="26972" y="46229"/>
                      <a:pt x="27270" y="46086"/>
                    </a:cubicBezTo>
                    <a:cubicBezTo>
                      <a:pt x="27579" y="45955"/>
                      <a:pt x="27877" y="45800"/>
                      <a:pt x="28175" y="45646"/>
                    </a:cubicBezTo>
                    <a:cubicBezTo>
                      <a:pt x="29365" y="45038"/>
                      <a:pt x="30544" y="44372"/>
                      <a:pt x="31675" y="43645"/>
                    </a:cubicBezTo>
                    <a:cubicBezTo>
                      <a:pt x="32806" y="42919"/>
                      <a:pt x="33902" y="42145"/>
                      <a:pt x="34961" y="41347"/>
                    </a:cubicBezTo>
                    <a:cubicBezTo>
                      <a:pt x="36021" y="40538"/>
                      <a:pt x="37033" y="39704"/>
                      <a:pt x="38021" y="38859"/>
                    </a:cubicBezTo>
                    <a:cubicBezTo>
                      <a:pt x="39974" y="37168"/>
                      <a:pt x="41772" y="35430"/>
                      <a:pt x="43415" y="33763"/>
                    </a:cubicBezTo>
                    <a:cubicBezTo>
                      <a:pt x="45046" y="32108"/>
                      <a:pt x="46748" y="30286"/>
                      <a:pt x="48475" y="28381"/>
                    </a:cubicBezTo>
                    <a:cubicBezTo>
                      <a:pt x="50213" y="26488"/>
                      <a:pt x="51999" y="24524"/>
                      <a:pt x="53809" y="22595"/>
                    </a:cubicBezTo>
                    <a:cubicBezTo>
                      <a:pt x="54273" y="22107"/>
                      <a:pt x="54726" y="21631"/>
                      <a:pt x="55190" y="21154"/>
                    </a:cubicBezTo>
                    <a:cubicBezTo>
                      <a:pt x="55416" y="20916"/>
                      <a:pt x="55642" y="20678"/>
                      <a:pt x="55881" y="20452"/>
                    </a:cubicBezTo>
                    <a:lnTo>
                      <a:pt x="56226" y="20095"/>
                    </a:lnTo>
                    <a:lnTo>
                      <a:pt x="56583" y="19761"/>
                    </a:lnTo>
                    <a:cubicBezTo>
                      <a:pt x="57547" y="18857"/>
                      <a:pt x="58512" y="17952"/>
                      <a:pt x="59452" y="17071"/>
                    </a:cubicBezTo>
                    <a:cubicBezTo>
                      <a:pt x="59929" y="16618"/>
                      <a:pt x="60393" y="16178"/>
                      <a:pt x="60869" y="15749"/>
                    </a:cubicBezTo>
                    <a:cubicBezTo>
                      <a:pt x="61095" y="15523"/>
                      <a:pt x="61334" y="15308"/>
                      <a:pt x="61560" y="15094"/>
                    </a:cubicBezTo>
                    <a:cubicBezTo>
                      <a:pt x="61798" y="14880"/>
                      <a:pt x="62024" y="14666"/>
                      <a:pt x="62262" y="14451"/>
                    </a:cubicBezTo>
                    <a:cubicBezTo>
                      <a:pt x="63191" y="13606"/>
                      <a:pt x="64096" y="12784"/>
                      <a:pt x="64977" y="11987"/>
                    </a:cubicBezTo>
                    <a:cubicBezTo>
                      <a:pt x="72049" y="5581"/>
                      <a:pt x="77407" y="735"/>
                      <a:pt x="77407" y="735"/>
                    </a:cubicBezTo>
                    <a:cubicBezTo>
                      <a:pt x="77868" y="321"/>
                      <a:pt x="77898" y="0"/>
                      <a:pt x="77657" y="0"/>
                    </a:cubicBezTo>
                    <a:close/>
                  </a:path>
                </a:pathLst>
              </a:custGeom>
              <a:solidFill>
                <a:srgbClr val="439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9" name="Google Shape;169;p17"/>
              <p:cNvSpPr/>
              <p:nvPr/>
            </p:nvSpPr>
            <p:spPr>
              <a:xfrm>
                <a:off x="4083257" y="7963826"/>
                <a:ext cx="485028" cy="66056"/>
              </a:xfrm>
              <a:custGeom>
                <a:avLst/>
                <a:gdLst/>
                <a:ahLst/>
                <a:cxnLst/>
                <a:rect l="l" t="t" r="r" b="b"/>
                <a:pathLst>
                  <a:path w="19605" h="2670" extrusionOk="0">
                    <a:moveTo>
                      <a:pt x="13901" y="0"/>
                    </a:moveTo>
                    <a:cubicBezTo>
                      <a:pt x="13437" y="0"/>
                      <a:pt x="12960" y="12"/>
                      <a:pt x="12472" y="24"/>
                    </a:cubicBezTo>
                    <a:cubicBezTo>
                      <a:pt x="12234" y="24"/>
                      <a:pt x="11996" y="36"/>
                      <a:pt x="11758" y="36"/>
                    </a:cubicBezTo>
                    <a:cubicBezTo>
                      <a:pt x="11639" y="48"/>
                      <a:pt x="11520" y="48"/>
                      <a:pt x="11401" y="48"/>
                    </a:cubicBezTo>
                    <a:cubicBezTo>
                      <a:pt x="11282" y="60"/>
                      <a:pt x="11163" y="72"/>
                      <a:pt x="11044" y="72"/>
                    </a:cubicBezTo>
                    <a:cubicBezTo>
                      <a:pt x="10579" y="107"/>
                      <a:pt x="10127" y="143"/>
                      <a:pt x="9710" y="179"/>
                    </a:cubicBezTo>
                    <a:cubicBezTo>
                      <a:pt x="9472" y="203"/>
                      <a:pt x="9222" y="226"/>
                      <a:pt x="8972" y="250"/>
                    </a:cubicBezTo>
                    <a:cubicBezTo>
                      <a:pt x="8722" y="286"/>
                      <a:pt x="8460" y="322"/>
                      <a:pt x="8198" y="357"/>
                    </a:cubicBezTo>
                    <a:cubicBezTo>
                      <a:pt x="7674" y="429"/>
                      <a:pt x="7138" y="500"/>
                      <a:pt x="6602" y="584"/>
                    </a:cubicBezTo>
                    <a:cubicBezTo>
                      <a:pt x="6067" y="679"/>
                      <a:pt x="5519" y="786"/>
                      <a:pt x="4995" y="881"/>
                    </a:cubicBezTo>
                    <a:cubicBezTo>
                      <a:pt x="4733" y="941"/>
                      <a:pt x="4471" y="988"/>
                      <a:pt x="4221" y="1036"/>
                    </a:cubicBezTo>
                    <a:cubicBezTo>
                      <a:pt x="3971" y="1096"/>
                      <a:pt x="3733" y="1155"/>
                      <a:pt x="3495" y="1215"/>
                    </a:cubicBezTo>
                    <a:cubicBezTo>
                      <a:pt x="3019" y="1334"/>
                      <a:pt x="2566" y="1441"/>
                      <a:pt x="2161" y="1536"/>
                    </a:cubicBezTo>
                    <a:cubicBezTo>
                      <a:pt x="1769" y="1655"/>
                      <a:pt x="1411" y="1762"/>
                      <a:pt x="1114" y="1846"/>
                    </a:cubicBezTo>
                    <a:cubicBezTo>
                      <a:pt x="530" y="2024"/>
                      <a:pt x="173" y="2131"/>
                      <a:pt x="173" y="2131"/>
                    </a:cubicBezTo>
                    <a:cubicBezTo>
                      <a:pt x="1" y="2200"/>
                      <a:pt x="117" y="2669"/>
                      <a:pt x="307" y="2669"/>
                    </a:cubicBezTo>
                    <a:cubicBezTo>
                      <a:pt x="314" y="2669"/>
                      <a:pt x="321" y="2668"/>
                      <a:pt x="328" y="2667"/>
                    </a:cubicBezTo>
                    <a:cubicBezTo>
                      <a:pt x="328" y="2667"/>
                      <a:pt x="685" y="2584"/>
                      <a:pt x="1280" y="2453"/>
                    </a:cubicBezTo>
                    <a:cubicBezTo>
                      <a:pt x="1578" y="2393"/>
                      <a:pt x="1923" y="2310"/>
                      <a:pt x="2328" y="2227"/>
                    </a:cubicBezTo>
                    <a:cubicBezTo>
                      <a:pt x="2733" y="2155"/>
                      <a:pt x="3173" y="2084"/>
                      <a:pt x="3650" y="2000"/>
                    </a:cubicBezTo>
                    <a:cubicBezTo>
                      <a:pt x="3888" y="1953"/>
                      <a:pt x="4126" y="1917"/>
                      <a:pt x="4376" y="1870"/>
                    </a:cubicBezTo>
                    <a:cubicBezTo>
                      <a:pt x="4626" y="1834"/>
                      <a:pt x="4888" y="1798"/>
                      <a:pt x="5150" y="1762"/>
                    </a:cubicBezTo>
                    <a:cubicBezTo>
                      <a:pt x="5674" y="1691"/>
                      <a:pt x="6210" y="1619"/>
                      <a:pt x="6733" y="1548"/>
                    </a:cubicBezTo>
                    <a:cubicBezTo>
                      <a:pt x="7269" y="1489"/>
                      <a:pt x="7805" y="1429"/>
                      <a:pt x="8317" y="1381"/>
                    </a:cubicBezTo>
                    <a:cubicBezTo>
                      <a:pt x="8579" y="1346"/>
                      <a:pt x="8829" y="1322"/>
                      <a:pt x="9079" y="1298"/>
                    </a:cubicBezTo>
                    <a:cubicBezTo>
                      <a:pt x="9329" y="1274"/>
                      <a:pt x="9567" y="1250"/>
                      <a:pt x="9805" y="1239"/>
                    </a:cubicBezTo>
                    <a:cubicBezTo>
                      <a:pt x="10222" y="1191"/>
                      <a:pt x="10663" y="1155"/>
                      <a:pt x="11127" y="1108"/>
                    </a:cubicBezTo>
                    <a:cubicBezTo>
                      <a:pt x="11234" y="1096"/>
                      <a:pt x="11353" y="1084"/>
                      <a:pt x="11460" y="1072"/>
                    </a:cubicBezTo>
                    <a:cubicBezTo>
                      <a:pt x="11579" y="1072"/>
                      <a:pt x="11698" y="1060"/>
                      <a:pt x="11817" y="1060"/>
                    </a:cubicBezTo>
                    <a:cubicBezTo>
                      <a:pt x="12056" y="1036"/>
                      <a:pt x="12282" y="1024"/>
                      <a:pt x="12520" y="1012"/>
                    </a:cubicBezTo>
                    <a:cubicBezTo>
                      <a:pt x="12996" y="977"/>
                      <a:pt x="13460" y="941"/>
                      <a:pt x="13925" y="917"/>
                    </a:cubicBezTo>
                    <a:cubicBezTo>
                      <a:pt x="14389" y="893"/>
                      <a:pt x="14842" y="881"/>
                      <a:pt x="15258" y="869"/>
                    </a:cubicBezTo>
                    <a:cubicBezTo>
                      <a:pt x="15830" y="838"/>
                      <a:pt x="16354" y="838"/>
                      <a:pt x="16802" y="838"/>
                    </a:cubicBezTo>
                    <a:lnTo>
                      <a:pt x="16802" y="838"/>
                    </a:lnTo>
                    <a:cubicBezTo>
                      <a:pt x="17026" y="838"/>
                      <a:pt x="17231" y="838"/>
                      <a:pt x="17413" y="834"/>
                    </a:cubicBezTo>
                    <a:cubicBezTo>
                      <a:pt x="17866" y="834"/>
                      <a:pt x="18189" y="834"/>
                      <a:pt x="18314" y="827"/>
                    </a:cubicBezTo>
                    <a:lnTo>
                      <a:pt x="18314" y="827"/>
                    </a:lnTo>
                    <a:cubicBezTo>
                      <a:pt x="18323" y="833"/>
                      <a:pt x="18333" y="839"/>
                      <a:pt x="18342" y="846"/>
                    </a:cubicBezTo>
                    <a:cubicBezTo>
                      <a:pt x="18378" y="858"/>
                      <a:pt x="18413" y="869"/>
                      <a:pt x="18449" y="881"/>
                    </a:cubicBezTo>
                    <a:cubicBezTo>
                      <a:pt x="18509" y="905"/>
                      <a:pt x="18556" y="917"/>
                      <a:pt x="18616" y="929"/>
                    </a:cubicBezTo>
                    <a:cubicBezTo>
                      <a:pt x="18711" y="953"/>
                      <a:pt x="18794" y="977"/>
                      <a:pt x="18866" y="988"/>
                    </a:cubicBezTo>
                    <a:cubicBezTo>
                      <a:pt x="19009" y="1012"/>
                      <a:pt x="19104" y="1024"/>
                      <a:pt x="19175" y="1036"/>
                    </a:cubicBezTo>
                    <a:cubicBezTo>
                      <a:pt x="19318" y="1060"/>
                      <a:pt x="19330" y="1060"/>
                      <a:pt x="19330" y="1060"/>
                    </a:cubicBezTo>
                    <a:cubicBezTo>
                      <a:pt x="19533" y="1060"/>
                      <a:pt x="19604" y="607"/>
                      <a:pt x="19414" y="524"/>
                    </a:cubicBezTo>
                    <a:cubicBezTo>
                      <a:pt x="19414" y="524"/>
                      <a:pt x="19402" y="524"/>
                      <a:pt x="19271" y="500"/>
                    </a:cubicBezTo>
                    <a:cubicBezTo>
                      <a:pt x="19199" y="488"/>
                      <a:pt x="19104" y="465"/>
                      <a:pt x="18973" y="441"/>
                    </a:cubicBezTo>
                    <a:cubicBezTo>
                      <a:pt x="18914" y="429"/>
                      <a:pt x="18830" y="417"/>
                      <a:pt x="18759" y="393"/>
                    </a:cubicBezTo>
                    <a:cubicBezTo>
                      <a:pt x="18723" y="381"/>
                      <a:pt x="18675" y="369"/>
                      <a:pt x="18640" y="357"/>
                    </a:cubicBezTo>
                    <a:cubicBezTo>
                      <a:pt x="18616" y="346"/>
                      <a:pt x="18604" y="334"/>
                      <a:pt x="18580" y="334"/>
                    </a:cubicBezTo>
                    <a:cubicBezTo>
                      <a:pt x="18568" y="322"/>
                      <a:pt x="18556" y="322"/>
                      <a:pt x="18544" y="310"/>
                    </a:cubicBezTo>
                    <a:lnTo>
                      <a:pt x="18449" y="274"/>
                    </a:lnTo>
                    <a:lnTo>
                      <a:pt x="18402" y="262"/>
                    </a:lnTo>
                    <a:cubicBezTo>
                      <a:pt x="18354" y="250"/>
                      <a:pt x="18009" y="215"/>
                      <a:pt x="17449" y="167"/>
                    </a:cubicBezTo>
                    <a:cubicBezTo>
                      <a:pt x="16889" y="119"/>
                      <a:pt x="16127" y="36"/>
                      <a:pt x="15258" y="36"/>
                    </a:cubicBezTo>
                    <a:cubicBezTo>
                      <a:pt x="14830" y="24"/>
                      <a:pt x="14377" y="12"/>
                      <a:pt x="13901" y="0"/>
                    </a:cubicBezTo>
                    <a:close/>
                  </a:path>
                </a:pathLst>
              </a:custGeom>
              <a:solidFill>
                <a:srgbClr val="439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0" name="Google Shape;170;p17"/>
              <p:cNvSpPr/>
              <p:nvPr/>
            </p:nvSpPr>
            <p:spPr>
              <a:xfrm>
                <a:off x="4465836" y="7206782"/>
                <a:ext cx="184066" cy="404227"/>
              </a:xfrm>
              <a:custGeom>
                <a:avLst/>
                <a:gdLst/>
                <a:ahLst/>
                <a:cxnLst/>
                <a:rect l="l" t="t" r="r" b="b"/>
                <a:pathLst>
                  <a:path w="7440" h="16339" extrusionOk="0">
                    <a:moveTo>
                      <a:pt x="7065" y="0"/>
                    </a:moveTo>
                    <a:cubicBezTo>
                      <a:pt x="6996" y="0"/>
                      <a:pt x="6934" y="18"/>
                      <a:pt x="6902" y="61"/>
                    </a:cubicBezTo>
                    <a:cubicBezTo>
                      <a:pt x="6902" y="61"/>
                      <a:pt x="6771" y="370"/>
                      <a:pt x="6569" y="870"/>
                    </a:cubicBezTo>
                    <a:cubicBezTo>
                      <a:pt x="6367" y="1406"/>
                      <a:pt x="6081" y="2097"/>
                      <a:pt x="5759" y="2930"/>
                    </a:cubicBezTo>
                    <a:cubicBezTo>
                      <a:pt x="5140" y="4573"/>
                      <a:pt x="4378" y="6609"/>
                      <a:pt x="3771" y="8205"/>
                    </a:cubicBezTo>
                    <a:cubicBezTo>
                      <a:pt x="3473" y="9002"/>
                      <a:pt x="3128" y="9895"/>
                      <a:pt x="2759" y="10788"/>
                    </a:cubicBezTo>
                    <a:cubicBezTo>
                      <a:pt x="2378" y="11681"/>
                      <a:pt x="1973" y="12562"/>
                      <a:pt x="1580" y="13336"/>
                    </a:cubicBezTo>
                    <a:cubicBezTo>
                      <a:pt x="1378" y="13717"/>
                      <a:pt x="1187" y="14086"/>
                      <a:pt x="1009" y="14408"/>
                    </a:cubicBezTo>
                    <a:cubicBezTo>
                      <a:pt x="830" y="14717"/>
                      <a:pt x="663" y="15003"/>
                      <a:pt x="533" y="15241"/>
                    </a:cubicBezTo>
                    <a:cubicBezTo>
                      <a:pt x="247" y="15706"/>
                      <a:pt x="68" y="15991"/>
                      <a:pt x="68" y="15991"/>
                    </a:cubicBezTo>
                    <a:cubicBezTo>
                      <a:pt x="0" y="16117"/>
                      <a:pt x="265" y="16339"/>
                      <a:pt x="429" y="16339"/>
                    </a:cubicBezTo>
                    <a:cubicBezTo>
                      <a:pt x="466" y="16339"/>
                      <a:pt x="499" y="16327"/>
                      <a:pt x="521" y="16301"/>
                    </a:cubicBezTo>
                    <a:cubicBezTo>
                      <a:pt x="521" y="16301"/>
                      <a:pt x="723" y="16027"/>
                      <a:pt x="1056" y="15587"/>
                    </a:cubicBezTo>
                    <a:cubicBezTo>
                      <a:pt x="1211" y="15360"/>
                      <a:pt x="1402" y="15086"/>
                      <a:pt x="1616" y="14765"/>
                    </a:cubicBezTo>
                    <a:cubicBezTo>
                      <a:pt x="1818" y="14455"/>
                      <a:pt x="2045" y="14098"/>
                      <a:pt x="2283" y="13729"/>
                    </a:cubicBezTo>
                    <a:cubicBezTo>
                      <a:pt x="2735" y="12955"/>
                      <a:pt x="3211" y="12086"/>
                      <a:pt x="3640" y="11193"/>
                    </a:cubicBezTo>
                    <a:cubicBezTo>
                      <a:pt x="4069" y="10288"/>
                      <a:pt x="4462" y="9383"/>
                      <a:pt x="4759" y="8574"/>
                    </a:cubicBezTo>
                    <a:cubicBezTo>
                      <a:pt x="5378" y="6966"/>
                      <a:pt x="6009" y="4871"/>
                      <a:pt x="6521" y="3192"/>
                    </a:cubicBezTo>
                    <a:cubicBezTo>
                      <a:pt x="7033" y="1501"/>
                      <a:pt x="7414" y="227"/>
                      <a:pt x="7414" y="227"/>
                    </a:cubicBezTo>
                    <a:cubicBezTo>
                      <a:pt x="7439" y="102"/>
                      <a:pt x="7229" y="0"/>
                      <a:pt x="7065" y="0"/>
                    </a:cubicBezTo>
                    <a:close/>
                  </a:path>
                </a:pathLst>
              </a:custGeom>
              <a:solidFill>
                <a:srgbClr val="439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71" name="Google Shape;171;p17"/>
            <p:cNvGrpSpPr/>
            <p:nvPr/>
          </p:nvGrpSpPr>
          <p:grpSpPr>
            <a:xfrm rot="8905895">
              <a:off x="8402486" y="210113"/>
              <a:ext cx="491590" cy="778812"/>
              <a:chOff x="-1904298" y="1056455"/>
              <a:chExt cx="581725" cy="921611"/>
            </a:xfrm>
          </p:grpSpPr>
          <p:sp>
            <p:nvSpPr>
              <p:cNvPr id="172" name="Google Shape;172;p17"/>
              <p:cNvSpPr/>
              <p:nvPr/>
            </p:nvSpPr>
            <p:spPr>
              <a:xfrm>
                <a:off x="-1904298" y="1056455"/>
                <a:ext cx="581725" cy="887132"/>
              </a:xfrm>
              <a:custGeom>
                <a:avLst/>
                <a:gdLst/>
                <a:ahLst/>
                <a:cxnLst/>
                <a:rect l="l" t="t" r="r" b="b"/>
                <a:pathLst>
                  <a:path w="38196" h="58249" extrusionOk="0">
                    <a:moveTo>
                      <a:pt x="34903" y="0"/>
                    </a:moveTo>
                    <a:cubicBezTo>
                      <a:pt x="34867" y="0"/>
                      <a:pt x="34830" y="5"/>
                      <a:pt x="34790" y="15"/>
                    </a:cubicBezTo>
                    <a:cubicBezTo>
                      <a:pt x="28206" y="1801"/>
                      <a:pt x="22396" y="5385"/>
                      <a:pt x="17002" y="9468"/>
                    </a:cubicBezTo>
                    <a:cubicBezTo>
                      <a:pt x="11918" y="13326"/>
                      <a:pt x="6870" y="17434"/>
                      <a:pt x="3929" y="23232"/>
                    </a:cubicBezTo>
                    <a:cubicBezTo>
                      <a:pt x="1143" y="28733"/>
                      <a:pt x="179" y="34983"/>
                      <a:pt x="83" y="41103"/>
                    </a:cubicBezTo>
                    <a:cubicBezTo>
                      <a:pt x="0" y="46771"/>
                      <a:pt x="310" y="52998"/>
                      <a:pt x="4120" y="57534"/>
                    </a:cubicBezTo>
                    <a:cubicBezTo>
                      <a:pt x="4191" y="57635"/>
                      <a:pt x="4287" y="57668"/>
                      <a:pt x="4373" y="57668"/>
                    </a:cubicBezTo>
                    <a:cubicBezTo>
                      <a:pt x="4388" y="57668"/>
                      <a:pt x="4403" y="57667"/>
                      <a:pt x="4417" y="57665"/>
                    </a:cubicBezTo>
                    <a:lnTo>
                      <a:pt x="4417" y="57665"/>
                    </a:lnTo>
                    <a:cubicBezTo>
                      <a:pt x="4322" y="57903"/>
                      <a:pt x="4429" y="58248"/>
                      <a:pt x="4774" y="58248"/>
                    </a:cubicBezTo>
                    <a:cubicBezTo>
                      <a:pt x="16324" y="58213"/>
                      <a:pt x="26372" y="48259"/>
                      <a:pt x="31444" y="38674"/>
                    </a:cubicBezTo>
                    <a:cubicBezTo>
                      <a:pt x="37648" y="26983"/>
                      <a:pt x="38195" y="13278"/>
                      <a:pt x="35874" y="467"/>
                    </a:cubicBezTo>
                    <a:cubicBezTo>
                      <a:pt x="35836" y="265"/>
                      <a:pt x="35686" y="176"/>
                      <a:pt x="35526" y="176"/>
                    </a:cubicBezTo>
                    <a:cubicBezTo>
                      <a:pt x="35432" y="176"/>
                      <a:pt x="35334" y="207"/>
                      <a:pt x="35254" y="265"/>
                    </a:cubicBezTo>
                    <a:cubicBezTo>
                      <a:pt x="35205" y="116"/>
                      <a:pt x="35081" y="0"/>
                      <a:pt x="34903" y="0"/>
                    </a:cubicBezTo>
                    <a:close/>
                  </a:path>
                </a:pathLst>
              </a:custGeom>
              <a:solidFill>
                <a:srgbClr val="74D8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3" name="Google Shape;173;p17"/>
              <p:cNvSpPr/>
              <p:nvPr/>
            </p:nvSpPr>
            <p:spPr>
              <a:xfrm>
                <a:off x="-1862965" y="1216748"/>
                <a:ext cx="442995" cy="761317"/>
              </a:xfrm>
              <a:custGeom>
                <a:avLst/>
                <a:gdLst/>
                <a:ahLst/>
                <a:cxnLst/>
                <a:rect l="l" t="t" r="r" b="b"/>
                <a:pathLst>
                  <a:path w="29087" h="49988" extrusionOk="0">
                    <a:moveTo>
                      <a:pt x="21381" y="0"/>
                    </a:moveTo>
                    <a:cubicBezTo>
                      <a:pt x="21179" y="0"/>
                      <a:pt x="20962" y="128"/>
                      <a:pt x="20932" y="384"/>
                    </a:cubicBezTo>
                    <a:cubicBezTo>
                      <a:pt x="20491" y="4468"/>
                      <a:pt x="20277" y="13386"/>
                      <a:pt x="20325" y="13540"/>
                    </a:cubicBezTo>
                    <a:cubicBezTo>
                      <a:pt x="17836" y="17624"/>
                      <a:pt x="15348" y="21696"/>
                      <a:pt x="12871" y="25780"/>
                    </a:cubicBezTo>
                    <a:cubicBezTo>
                      <a:pt x="12657" y="26137"/>
                      <a:pt x="12443" y="26494"/>
                      <a:pt x="12228" y="26852"/>
                    </a:cubicBezTo>
                    <a:cubicBezTo>
                      <a:pt x="10454" y="22565"/>
                      <a:pt x="9609" y="18065"/>
                      <a:pt x="9728" y="13433"/>
                    </a:cubicBezTo>
                    <a:cubicBezTo>
                      <a:pt x="9740" y="13171"/>
                      <a:pt x="9544" y="13040"/>
                      <a:pt x="9343" y="13040"/>
                    </a:cubicBezTo>
                    <a:cubicBezTo>
                      <a:pt x="9142" y="13040"/>
                      <a:pt x="8936" y="13171"/>
                      <a:pt x="8930" y="13433"/>
                    </a:cubicBezTo>
                    <a:cubicBezTo>
                      <a:pt x="8799" y="18196"/>
                      <a:pt x="9669" y="22839"/>
                      <a:pt x="11526" y="27245"/>
                    </a:cubicBezTo>
                    <a:cubicBezTo>
                      <a:pt x="11585" y="27387"/>
                      <a:pt x="11716" y="27471"/>
                      <a:pt x="11847" y="27495"/>
                    </a:cubicBezTo>
                    <a:cubicBezTo>
                      <a:pt x="8859" y="32483"/>
                      <a:pt x="6001" y="37567"/>
                      <a:pt x="3692" y="42889"/>
                    </a:cubicBezTo>
                    <a:cubicBezTo>
                      <a:pt x="1668" y="38996"/>
                      <a:pt x="834" y="34745"/>
                      <a:pt x="1227" y="30364"/>
                    </a:cubicBezTo>
                    <a:cubicBezTo>
                      <a:pt x="1251" y="30108"/>
                      <a:pt x="1063" y="29980"/>
                      <a:pt x="864" y="29980"/>
                    </a:cubicBezTo>
                    <a:cubicBezTo>
                      <a:pt x="664" y="29980"/>
                      <a:pt x="453" y="30108"/>
                      <a:pt x="429" y="30364"/>
                    </a:cubicBezTo>
                    <a:cubicBezTo>
                      <a:pt x="1" y="35019"/>
                      <a:pt x="953" y="39556"/>
                      <a:pt x="3180" y="43675"/>
                    </a:cubicBezTo>
                    <a:cubicBezTo>
                      <a:pt x="3215" y="43723"/>
                      <a:pt x="3251" y="43770"/>
                      <a:pt x="3299" y="43806"/>
                    </a:cubicBezTo>
                    <a:cubicBezTo>
                      <a:pt x="2513" y="45663"/>
                      <a:pt x="1799" y="47557"/>
                      <a:pt x="1167" y="49497"/>
                    </a:cubicBezTo>
                    <a:cubicBezTo>
                      <a:pt x="1074" y="49793"/>
                      <a:pt x="1320" y="49988"/>
                      <a:pt x="1563" y="49988"/>
                    </a:cubicBezTo>
                    <a:cubicBezTo>
                      <a:pt x="1722" y="49988"/>
                      <a:pt x="1880" y="49904"/>
                      <a:pt x="1941" y="49712"/>
                    </a:cubicBezTo>
                    <a:cubicBezTo>
                      <a:pt x="3323" y="45449"/>
                      <a:pt x="5132" y="41389"/>
                      <a:pt x="7168" y="37436"/>
                    </a:cubicBezTo>
                    <a:cubicBezTo>
                      <a:pt x="7216" y="37532"/>
                      <a:pt x="7287" y="37603"/>
                      <a:pt x="7430" y="37627"/>
                    </a:cubicBezTo>
                    <a:cubicBezTo>
                      <a:pt x="8398" y="37795"/>
                      <a:pt x="9366" y="37879"/>
                      <a:pt x="10324" y="37879"/>
                    </a:cubicBezTo>
                    <a:cubicBezTo>
                      <a:pt x="13834" y="37879"/>
                      <a:pt x="17225" y="36758"/>
                      <a:pt x="20087" y="34579"/>
                    </a:cubicBezTo>
                    <a:cubicBezTo>
                      <a:pt x="20431" y="34323"/>
                      <a:pt x="20214" y="33799"/>
                      <a:pt x="19894" y="33799"/>
                    </a:cubicBezTo>
                    <a:cubicBezTo>
                      <a:pt x="19826" y="33799"/>
                      <a:pt x="19754" y="33822"/>
                      <a:pt x="19682" y="33876"/>
                    </a:cubicBezTo>
                    <a:cubicBezTo>
                      <a:pt x="16937" y="35970"/>
                      <a:pt x="13691" y="37085"/>
                      <a:pt x="10318" y="37085"/>
                    </a:cubicBezTo>
                    <a:cubicBezTo>
                      <a:pt x="9433" y="37085"/>
                      <a:pt x="8540" y="37009"/>
                      <a:pt x="7644" y="36853"/>
                    </a:cubicBezTo>
                    <a:cubicBezTo>
                      <a:pt x="7615" y="36847"/>
                      <a:pt x="7585" y="36844"/>
                      <a:pt x="7557" y="36844"/>
                    </a:cubicBezTo>
                    <a:cubicBezTo>
                      <a:pt x="7528" y="36844"/>
                      <a:pt x="7502" y="36847"/>
                      <a:pt x="7478" y="36853"/>
                    </a:cubicBezTo>
                    <a:cubicBezTo>
                      <a:pt x="9478" y="33019"/>
                      <a:pt x="11693" y="29281"/>
                      <a:pt x="13943" y="25578"/>
                    </a:cubicBezTo>
                    <a:cubicBezTo>
                      <a:pt x="14872" y="24042"/>
                      <a:pt x="15812" y="22518"/>
                      <a:pt x="16741" y="20982"/>
                    </a:cubicBezTo>
                    <a:cubicBezTo>
                      <a:pt x="16788" y="21006"/>
                      <a:pt x="16848" y="21018"/>
                      <a:pt x="16919" y="21018"/>
                    </a:cubicBezTo>
                    <a:cubicBezTo>
                      <a:pt x="20956" y="20768"/>
                      <a:pt x="24861" y="19946"/>
                      <a:pt x="28659" y="18553"/>
                    </a:cubicBezTo>
                    <a:cubicBezTo>
                      <a:pt x="29087" y="18393"/>
                      <a:pt x="28967" y="17753"/>
                      <a:pt x="28585" y="17753"/>
                    </a:cubicBezTo>
                    <a:cubicBezTo>
                      <a:pt x="28542" y="17753"/>
                      <a:pt x="28495" y="17761"/>
                      <a:pt x="28445" y="17779"/>
                    </a:cubicBezTo>
                    <a:cubicBezTo>
                      <a:pt x="24813" y="19113"/>
                      <a:pt x="21087" y="19910"/>
                      <a:pt x="17229" y="20184"/>
                    </a:cubicBezTo>
                    <a:cubicBezTo>
                      <a:pt x="21075" y="13874"/>
                      <a:pt x="24944" y="7564"/>
                      <a:pt x="28790" y="1265"/>
                    </a:cubicBezTo>
                    <a:cubicBezTo>
                      <a:pt x="28979" y="953"/>
                      <a:pt x="28702" y="663"/>
                      <a:pt x="28427" y="663"/>
                    </a:cubicBezTo>
                    <a:cubicBezTo>
                      <a:pt x="28303" y="663"/>
                      <a:pt x="28180" y="721"/>
                      <a:pt x="28099" y="860"/>
                    </a:cubicBezTo>
                    <a:cubicBezTo>
                      <a:pt x="25790" y="4635"/>
                      <a:pt x="23468" y="8409"/>
                      <a:pt x="21158" y="12183"/>
                    </a:cubicBezTo>
                    <a:cubicBezTo>
                      <a:pt x="21134" y="8242"/>
                      <a:pt x="21313" y="4313"/>
                      <a:pt x="21741" y="384"/>
                    </a:cubicBezTo>
                    <a:cubicBezTo>
                      <a:pt x="21771" y="128"/>
                      <a:pt x="21584" y="0"/>
                      <a:pt x="21381" y="0"/>
                    </a:cubicBezTo>
                    <a:close/>
                  </a:path>
                </a:pathLst>
              </a:custGeom>
              <a:solidFill>
                <a:srgbClr val="449E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74" name="Google Shape;174;p17"/>
            <p:cNvSpPr/>
            <p:nvPr/>
          </p:nvSpPr>
          <p:spPr>
            <a:xfrm rot="10800000" flipH="1">
              <a:off x="7676500" y="-6"/>
              <a:ext cx="1430684" cy="365231"/>
            </a:xfrm>
            <a:custGeom>
              <a:avLst/>
              <a:gdLst/>
              <a:ahLst/>
              <a:cxnLst/>
              <a:rect l="l" t="t" r="r" b="b"/>
              <a:pathLst>
                <a:path w="43054" h="10991" extrusionOk="0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0253993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hree Columns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18"/>
          <p:cNvGrpSpPr/>
          <p:nvPr/>
        </p:nvGrpSpPr>
        <p:grpSpPr>
          <a:xfrm rot="199848" flipH="1">
            <a:off x="1528318" y="5137490"/>
            <a:ext cx="775625" cy="1228801"/>
            <a:chOff x="-1904298" y="1056455"/>
            <a:chExt cx="581725" cy="921611"/>
          </a:xfrm>
        </p:grpSpPr>
        <p:sp>
          <p:nvSpPr>
            <p:cNvPr id="177" name="Google Shape;177;p18"/>
            <p:cNvSpPr/>
            <p:nvPr/>
          </p:nvSpPr>
          <p:spPr>
            <a:xfrm>
              <a:off x="-1904298" y="1056455"/>
              <a:ext cx="581725" cy="887132"/>
            </a:xfrm>
            <a:custGeom>
              <a:avLst/>
              <a:gdLst/>
              <a:ahLst/>
              <a:cxnLst/>
              <a:rect l="l" t="t" r="r" b="b"/>
              <a:pathLst>
                <a:path w="38196" h="58249" extrusionOk="0">
                  <a:moveTo>
                    <a:pt x="34903" y="0"/>
                  </a:moveTo>
                  <a:cubicBezTo>
                    <a:pt x="34867" y="0"/>
                    <a:pt x="34830" y="5"/>
                    <a:pt x="34790" y="15"/>
                  </a:cubicBezTo>
                  <a:cubicBezTo>
                    <a:pt x="28206" y="1801"/>
                    <a:pt x="22396" y="5385"/>
                    <a:pt x="17002" y="9468"/>
                  </a:cubicBezTo>
                  <a:cubicBezTo>
                    <a:pt x="11918" y="13326"/>
                    <a:pt x="6870" y="17434"/>
                    <a:pt x="3929" y="23232"/>
                  </a:cubicBezTo>
                  <a:cubicBezTo>
                    <a:pt x="1143" y="28733"/>
                    <a:pt x="179" y="34983"/>
                    <a:pt x="83" y="41103"/>
                  </a:cubicBezTo>
                  <a:cubicBezTo>
                    <a:pt x="0" y="46771"/>
                    <a:pt x="310" y="52998"/>
                    <a:pt x="4120" y="57534"/>
                  </a:cubicBezTo>
                  <a:cubicBezTo>
                    <a:pt x="4191" y="57635"/>
                    <a:pt x="4287" y="57668"/>
                    <a:pt x="4373" y="57668"/>
                  </a:cubicBezTo>
                  <a:cubicBezTo>
                    <a:pt x="4388" y="57668"/>
                    <a:pt x="4403" y="57667"/>
                    <a:pt x="4417" y="57665"/>
                  </a:cubicBezTo>
                  <a:lnTo>
                    <a:pt x="4417" y="57665"/>
                  </a:lnTo>
                  <a:cubicBezTo>
                    <a:pt x="4322" y="57903"/>
                    <a:pt x="4429" y="58248"/>
                    <a:pt x="4774" y="58248"/>
                  </a:cubicBezTo>
                  <a:cubicBezTo>
                    <a:pt x="16324" y="58213"/>
                    <a:pt x="26372" y="48259"/>
                    <a:pt x="31444" y="38674"/>
                  </a:cubicBezTo>
                  <a:cubicBezTo>
                    <a:pt x="37648" y="26983"/>
                    <a:pt x="38195" y="13278"/>
                    <a:pt x="35874" y="467"/>
                  </a:cubicBezTo>
                  <a:cubicBezTo>
                    <a:pt x="35836" y="265"/>
                    <a:pt x="35686" y="176"/>
                    <a:pt x="35526" y="176"/>
                  </a:cubicBezTo>
                  <a:cubicBezTo>
                    <a:pt x="35432" y="176"/>
                    <a:pt x="35334" y="207"/>
                    <a:pt x="35254" y="265"/>
                  </a:cubicBezTo>
                  <a:cubicBezTo>
                    <a:pt x="35205" y="116"/>
                    <a:pt x="35081" y="0"/>
                    <a:pt x="34903" y="0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" name="Google Shape;178;p18"/>
            <p:cNvSpPr/>
            <p:nvPr/>
          </p:nvSpPr>
          <p:spPr>
            <a:xfrm>
              <a:off x="-1862965" y="1216748"/>
              <a:ext cx="442995" cy="761317"/>
            </a:xfrm>
            <a:custGeom>
              <a:avLst/>
              <a:gdLst/>
              <a:ahLst/>
              <a:cxnLst/>
              <a:rect l="l" t="t" r="r" b="b"/>
              <a:pathLst>
                <a:path w="29087" h="49988" extrusionOk="0">
                  <a:moveTo>
                    <a:pt x="21381" y="0"/>
                  </a:moveTo>
                  <a:cubicBezTo>
                    <a:pt x="21179" y="0"/>
                    <a:pt x="20962" y="128"/>
                    <a:pt x="20932" y="384"/>
                  </a:cubicBezTo>
                  <a:cubicBezTo>
                    <a:pt x="20491" y="4468"/>
                    <a:pt x="20277" y="13386"/>
                    <a:pt x="20325" y="13540"/>
                  </a:cubicBezTo>
                  <a:cubicBezTo>
                    <a:pt x="17836" y="17624"/>
                    <a:pt x="15348" y="21696"/>
                    <a:pt x="12871" y="25780"/>
                  </a:cubicBezTo>
                  <a:cubicBezTo>
                    <a:pt x="12657" y="26137"/>
                    <a:pt x="12443" y="26494"/>
                    <a:pt x="12228" y="26852"/>
                  </a:cubicBezTo>
                  <a:cubicBezTo>
                    <a:pt x="10454" y="22565"/>
                    <a:pt x="9609" y="18065"/>
                    <a:pt x="9728" y="13433"/>
                  </a:cubicBezTo>
                  <a:cubicBezTo>
                    <a:pt x="9740" y="13171"/>
                    <a:pt x="9544" y="13040"/>
                    <a:pt x="9343" y="13040"/>
                  </a:cubicBezTo>
                  <a:cubicBezTo>
                    <a:pt x="9142" y="13040"/>
                    <a:pt x="8936" y="13171"/>
                    <a:pt x="8930" y="13433"/>
                  </a:cubicBezTo>
                  <a:cubicBezTo>
                    <a:pt x="8799" y="18196"/>
                    <a:pt x="9669" y="22839"/>
                    <a:pt x="11526" y="27245"/>
                  </a:cubicBezTo>
                  <a:cubicBezTo>
                    <a:pt x="11585" y="27387"/>
                    <a:pt x="11716" y="27471"/>
                    <a:pt x="11847" y="27495"/>
                  </a:cubicBezTo>
                  <a:cubicBezTo>
                    <a:pt x="8859" y="32483"/>
                    <a:pt x="6001" y="37567"/>
                    <a:pt x="3692" y="42889"/>
                  </a:cubicBezTo>
                  <a:cubicBezTo>
                    <a:pt x="1668" y="38996"/>
                    <a:pt x="834" y="34745"/>
                    <a:pt x="1227" y="30364"/>
                  </a:cubicBezTo>
                  <a:cubicBezTo>
                    <a:pt x="1251" y="30108"/>
                    <a:pt x="1063" y="29980"/>
                    <a:pt x="864" y="29980"/>
                  </a:cubicBezTo>
                  <a:cubicBezTo>
                    <a:pt x="664" y="29980"/>
                    <a:pt x="453" y="30108"/>
                    <a:pt x="429" y="30364"/>
                  </a:cubicBezTo>
                  <a:cubicBezTo>
                    <a:pt x="1" y="35019"/>
                    <a:pt x="953" y="39556"/>
                    <a:pt x="3180" y="43675"/>
                  </a:cubicBezTo>
                  <a:cubicBezTo>
                    <a:pt x="3215" y="43723"/>
                    <a:pt x="3251" y="43770"/>
                    <a:pt x="3299" y="43806"/>
                  </a:cubicBezTo>
                  <a:cubicBezTo>
                    <a:pt x="2513" y="45663"/>
                    <a:pt x="1799" y="47557"/>
                    <a:pt x="1167" y="49497"/>
                  </a:cubicBezTo>
                  <a:cubicBezTo>
                    <a:pt x="1074" y="49793"/>
                    <a:pt x="1320" y="49988"/>
                    <a:pt x="1563" y="49988"/>
                  </a:cubicBezTo>
                  <a:cubicBezTo>
                    <a:pt x="1722" y="49988"/>
                    <a:pt x="1880" y="49904"/>
                    <a:pt x="1941" y="49712"/>
                  </a:cubicBezTo>
                  <a:cubicBezTo>
                    <a:pt x="3323" y="45449"/>
                    <a:pt x="5132" y="41389"/>
                    <a:pt x="7168" y="37436"/>
                  </a:cubicBezTo>
                  <a:cubicBezTo>
                    <a:pt x="7216" y="37532"/>
                    <a:pt x="7287" y="37603"/>
                    <a:pt x="7430" y="37627"/>
                  </a:cubicBezTo>
                  <a:cubicBezTo>
                    <a:pt x="8398" y="37795"/>
                    <a:pt x="9366" y="37879"/>
                    <a:pt x="10324" y="37879"/>
                  </a:cubicBezTo>
                  <a:cubicBezTo>
                    <a:pt x="13834" y="37879"/>
                    <a:pt x="17225" y="36758"/>
                    <a:pt x="20087" y="34579"/>
                  </a:cubicBezTo>
                  <a:cubicBezTo>
                    <a:pt x="20431" y="34323"/>
                    <a:pt x="20214" y="33799"/>
                    <a:pt x="19894" y="33799"/>
                  </a:cubicBezTo>
                  <a:cubicBezTo>
                    <a:pt x="19826" y="33799"/>
                    <a:pt x="19754" y="33822"/>
                    <a:pt x="19682" y="33876"/>
                  </a:cubicBezTo>
                  <a:cubicBezTo>
                    <a:pt x="16937" y="35970"/>
                    <a:pt x="13691" y="37085"/>
                    <a:pt x="10318" y="37085"/>
                  </a:cubicBezTo>
                  <a:cubicBezTo>
                    <a:pt x="9433" y="37085"/>
                    <a:pt x="8540" y="37009"/>
                    <a:pt x="7644" y="36853"/>
                  </a:cubicBezTo>
                  <a:cubicBezTo>
                    <a:pt x="7615" y="36847"/>
                    <a:pt x="7585" y="36844"/>
                    <a:pt x="7557" y="36844"/>
                  </a:cubicBezTo>
                  <a:cubicBezTo>
                    <a:pt x="7528" y="36844"/>
                    <a:pt x="7502" y="36847"/>
                    <a:pt x="7478" y="36853"/>
                  </a:cubicBezTo>
                  <a:cubicBezTo>
                    <a:pt x="9478" y="33019"/>
                    <a:pt x="11693" y="29281"/>
                    <a:pt x="13943" y="25578"/>
                  </a:cubicBezTo>
                  <a:cubicBezTo>
                    <a:pt x="14872" y="24042"/>
                    <a:pt x="15812" y="22518"/>
                    <a:pt x="16741" y="20982"/>
                  </a:cubicBezTo>
                  <a:cubicBezTo>
                    <a:pt x="16788" y="21006"/>
                    <a:pt x="16848" y="21018"/>
                    <a:pt x="16919" y="21018"/>
                  </a:cubicBezTo>
                  <a:cubicBezTo>
                    <a:pt x="20956" y="20768"/>
                    <a:pt x="24861" y="19946"/>
                    <a:pt x="28659" y="18553"/>
                  </a:cubicBezTo>
                  <a:cubicBezTo>
                    <a:pt x="29087" y="18393"/>
                    <a:pt x="28967" y="17753"/>
                    <a:pt x="28585" y="17753"/>
                  </a:cubicBezTo>
                  <a:cubicBezTo>
                    <a:pt x="28542" y="17753"/>
                    <a:pt x="28495" y="17761"/>
                    <a:pt x="28445" y="17779"/>
                  </a:cubicBezTo>
                  <a:cubicBezTo>
                    <a:pt x="24813" y="19113"/>
                    <a:pt x="21087" y="19910"/>
                    <a:pt x="17229" y="20184"/>
                  </a:cubicBezTo>
                  <a:cubicBezTo>
                    <a:pt x="21075" y="13874"/>
                    <a:pt x="24944" y="7564"/>
                    <a:pt x="28790" y="1265"/>
                  </a:cubicBezTo>
                  <a:cubicBezTo>
                    <a:pt x="28979" y="953"/>
                    <a:pt x="28702" y="663"/>
                    <a:pt x="28427" y="663"/>
                  </a:cubicBezTo>
                  <a:cubicBezTo>
                    <a:pt x="28303" y="663"/>
                    <a:pt x="28180" y="721"/>
                    <a:pt x="28099" y="860"/>
                  </a:cubicBezTo>
                  <a:cubicBezTo>
                    <a:pt x="25790" y="4635"/>
                    <a:pt x="23468" y="8409"/>
                    <a:pt x="21158" y="12183"/>
                  </a:cubicBezTo>
                  <a:cubicBezTo>
                    <a:pt x="21134" y="8242"/>
                    <a:pt x="21313" y="4313"/>
                    <a:pt x="21741" y="384"/>
                  </a:cubicBezTo>
                  <a:cubicBezTo>
                    <a:pt x="21771" y="128"/>
                    <a:pt x="21584" y="0"/>
                    <a:pt x="21381" y="0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9" name="Google Shape;179;p18"/>
          <p:cNvGrpSpPr/>
          <p:nvPr/>
        </p:nvGrpSpPr>
        <p:grpSpPr>
          <a:xfrm flipH="1">
            <a:off x="2081353" y="5245533"/>
            <a:ext cx="1171264" cy="1151172"/>
            <a:chOff x="-5358445" y="839844"/>
            <a:chExt cx="1391711" cy="1367837"/>
          </a:xfrm>
        </p:grpSpPr>
        <p:sp>
          <p:nvSpPr>
            <p:cNvPr id="180" name="Google Shape;180;p18"/>
            <p:cNvSpPr/>
            <p:nvPr/>
          </p:nvSpPr>
          <p:spPr>
            <a:xfrm>
              <a:off x="-5358445" y="839844"/>
              <a:ext cx="1391711" cy="1367419"/>
            </a:xfrm>
            <a:custGeom>
              <a:avLst/>
              <a:gdLst/>
              <a:ahLst/>
              <a:cxnLst/>
              <a:rect l="l" t="t" r="r" b="b"/>
              <a:pathLst>
                <a:path w="49900" h="49029" extrusionOk="0">
                  <a:moveTo>
                    <a:pt x="1057" y="0"/>
                  </a:moveTo>
                  <a:cubicBezTo>
                    <a:pt x="781" y="0"/>
                    <a:pt x="673" y="296"/>
                    <a:pt x="750" y="529"/>
                  </a:cubicBezTo>
                  <a:cubicBezTo>
                    <a:pt x="560" y="529"/>
                    <a:pt x="369" y="648"/>
                    <a:pt x="357" y="886"/>
                  </a:cubicBezTo>
                  <a:cubicBezTo>
                    <a:pt x="0" y="7708"/>
                    <a:pt x="1596" y="14340"/>
                    <a:pt x="3798" y="20746"/>
                  </a:cubicBezTo>
                  <a:cubicBezTo>
                    <a:pt x="5870" y="26770"/>
                    <a:pt x="8204" y="32854"/>
                    <a:pt x="12788" y="37450"/>
                  </a:cubicBezTo>
                  <a:cubicBezTo>
                    <a:pt x="17157" y="41820"/>
                    <a:pt x="22789" y="44689"/>
                    <a:pt x="28575" y="46678"/>
                  </a:cubicBezTo>
                  <a:cubicBezTo>
                    <a:pt x="32108" y="47894"/>
                    <a:pt x="35925" y="49028"/>
                    <a:pt x="39693" y="49028"/>
                  </a:cubicBezTo>
                  <a:cubicBezTo>
                    <a:pt x="41639" y="49028"/>
                    <a:pt x="43573" y="48726"/>
                    <a:pt x="45446" y="47975"/>
                  </a:cubicBezTo>
                  <a:cubicBezTo>
                    <a:pt x="45589" y="47916"/>
                    <a:pt x="45649" y="47821"/>
                    <a:pt x="45661" y="47725"/>
                  </a:cubicBezTo>
                  <a:cubicBezTo>
                    <a:pt x="45745" y="47795"/>
                    <a:pt x="45857" y="47836"/>
                    <a:pt x="45967" y="47836"/>
                  </a:cubicBezTo>
                  <a:cubicBezTo>
                    <a:pt x="46118" y="47836"/>
                    <a:pt x="46265" y="47757"/>
                    <a:pt x="46327" y="47571"/>
                  </a:cubicBezTo>
                  <a:cubicBezTo>
                    <a:pt x="49899" y="36581"/>
                    <a:pt x="43565" y="23937"/>
                    <a:pt x="36052" y="16126"/>
                  </a:cubicBezTo>
                  <a:cubicBezTo>
                    <a:pt x="26873" y="6589"/>
                    <a:pt x="14014" y="1791"/>
                    <a:pt x="1119" y="5"/>
                  </a:cubicBezTo>
                  <a:cubicBezTo>
                    <a:pt x="1098" y="2"/>
                    <a:pt x="1077" y="0"/>
                    <a:pt x="1057" y="0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-5168235" y="1050330"/>
              <a:ext cx="1163208" cy="1157351"/>
            </a:xfrm>
            <a:custGeom>
              <a:avLst/>
              <a:gdLst/>
              <a:ahLst/>
              <a:cxnLst/>
              <a:rect l="l" t="t" r="r" b="b"/>
              <a:pathLst>
                <a:path w="41707" h="41497" extrusionOk="0">
                  <a:moveTo>
                    <a:pt x="3415" y="0"/>
                  </a:moveTo>
                  <a:cubicBezTo>
                    <a:pt x="3118" y="0"/>
                    <a:pt x="2838" y="377"/>
                    <a:pt x="3098" y="673"/>
                  </a:cubicBezTo>
                  <a:cubicBezTo>
                    <a:pt x="5968" y="4043"/>
                    <a:pt x="8825" y="7424"/>
                    <a:pt x="11694" y="10794"/>
                  </a:cubicBezTo>
                  <a:cubicBezTo>
                    <a:pt x="7944" y="9591"/>
                    <a:pt x="4265" y="8186"/>
                    <a:pt x="669" y="6567"/>
                  </a:cubicBezTo>
                  <a:cubicBezTo>
                    <a:pt x="612" y="6541"/>
                    <a:pt x="557" y="6529"/>
                    <a:pt x="507" y="6529"/>
                  </a:cubicBezTo>
                  <a:cubicBezTo>
                    <a:pt x="143" y="6529"/>
                    <a:pt x="1" y="7141"/>
                    <a:pt x="419" y="7329"/>
                  </a:cubicBezTo>
                  <a:cubicBezTo>
                    <a:pt x="4158" y="9020"/>
                    <a:pt x="12564" y="12008"/>
                    <a:pt x="12730" y="12008"/>
                  </a:cubicBezTo>
                  <a:cubicBezTo>
                    <a:pt x="15826" y="15651"/>
                    <a:pt x="18922" y="19283"/>
                    <a:pt x="22029" y="22914"/>
                  </a:cubicBezTo>
                  <a:cubicBezTo>
                    <a:pt x="22303" y="23224"/>
                    <a:pt x="22577" y="23533"/>
                    <a:pt x="22851" y="23855"/>
                  </a:cubicBezTo>
                  <a:cubicBezTo>
                    <a:pt x="22003" y="23918"/>
                    <a:pt x="21159" y="23950"/>
                    <a:pt x="20319" y="23950"/>
                  </a:cubicBezTo>
                  <a:cubicBezTo>
                    <a:pt x="16565" y="23950"/>
                    <a:pt x="12884" y="23317"/>
                    <a:pt x="9313" y="22033"/>
                  </a:cubicBezTo>
                  <a:cubicBezTo>
                    <a:pt x="9266" y="22017"/>
                    <a:pt x="9220" y="22010"/>
                    <a:pt x="9178" y="22010"/>
                  </a:cubicBezTo>
                  <a:cubicBezTo>
                    <a:pt x="8783" y="22010"/>
                    <a:pt x="8623" y="22646"/>
                    <a:pt x="9063" y="22807"/>
                  </a:cubicBezTo>
                  <a:cubicBezTo>
                    <a:pt x="12688" y="24102"/>
                    <a:pt x="16421" y="24755"/>
                    <a:pt x="20225" y="24755"/>
                  </a:cubicBezTo>
                  <a:cubicBezTo>
                    <a:pt x="21144" y="24755"/>
                    <a:pt x="22067" y="24717"/>
                    <a:pt x="22993" y="24641"/>
                  </a:cubicBezTo>
                  <a:cubicBezTo>
                    <a:pt x="23160" y="24629"/>
                    <a:pt x="23267" y="24534"/>
                    <a:pt x="23339" y="24414"/>
                  </a:cubicBezTo>
                  <a:cubicBezTo>
                    <a:pt x="27149" y="28820"/>
                    <a:pt x="31090" y="33106"/>
                    <a:pt x="35424" y="36964"/>
                  </a:cubicBezTo>
                  <a:cubicBezTo>
                    <a:pt x="34186" y="37165"/>
                    <a:pt x="32949" y="37265"/>
                    <a:pt x="31719" y="37265"/>
                  </a:cubicBezTo>
                  <a:cubicBezTo>
                    <a:pt x="28655" y="37265"/>
                    <a:pt x="25636" y="36641"/>
                    <a:pt x="22755" y="35392"/>
                  </a:cubicBezTo>
                  <a:cubicBezTo>
                    <a:pt x="22701" y="35369"/>
                    <a:pt x="22650" y="35359"/>
                    <a:pt x="22602" y="35359"/>
                  </a:cubicBezTo>
                  <a:cubicBezTo>
                    <a:pt x="22232" y="35359"/>
                    <a:pt x="22083" y="35987"/>
                    <a:pt x="22505" y="36166"/>
                  </a:cubicBezTo>
                  <a:cubicBezTo>
                    <a:pt x="25470" y="37439"/>
                    <a:pt x="28583" y="38077"/>
                    <a:pt x="31737" y="38077"/>
                  </a:cubicBezTo>
                  <a:cubicBezTo>
                    <a:pt x="33155" y="38077"/>
                    <a:pt x="34582" y="37948"/>
                    <a:pt x="36007" y="37690"/>
                  </a:cubicBezTo>
                  <a:cubicBezTo>
                    <a:pt x="36078" y="37678"/>
                    <a:pt x="36126" y="37654"/>
                    <a:pt x="36174" y="37630"/>
                  </a:cubicBezTo>
                  <a:cubicBezTo>
                    <a:pt x="37698" y="38952"/>
                    <a:pt x="39269" y="40226"/>
                    <a:pt x="40912" y="41417"/>
                  </a:cubicBezTo>
                  <a:cubicBezTo>
                    <a:pt x="40988" y="41473"/>
                    <a:pt x="41064" y="41497"/>
                    <a:pt x="41137" y="41497"/>
                  </a:cubicBezTo>
                  <a:cubicBezTo>
                    <a:pt x="41464" y="41497"/>
                    <a:pt x="41706" y="41003"/>
                    <a:pt x="41365" y="40750"/>
                  </a:cubicBezTo>
                  <a:cubicBezTo>
                    <a:pt x="37745" y="38107"/>
                    <a:pt x="34447" y="35130"/>
                    <a:pt x="31328" y="31951"/>
                  </a:cubicBezTo>
                  <a:cubicBezTo>
                    <a:pt x="31423" y="31951"/>
                    <a:pt x="31530" y="31892"/>
                    <a:pt x="31590" y="31773"/>
                  </a:cubicBezTo>
                  <a:cubicBezTo>
                    <a:pt x="33745" y="27724"/>
                    <a:pt x="34150" y="23129"/>
                    <a:pt x="32638" y="18795"/>
                  </a:cubicBezTo>
                  <a:cubicBezTo>
                    <a:pt x="32568" y="18591"/>
                    <a:pt x="32389" y="18501"/>
                    <a:pt x="32216" y="18501"/>
                  </a:cubicBezTo>
                  <a:cubicBezTo>
                    <a:pt x="31975" y="18501"/>
                    <a:pt x="31748" y="18677"/>
                    <a:pt x="31852" y="18961"/>
                  </a:cubicBezTo>
                  <a:cubicBezTo>
                    <a:pt x="33280" y="23081"/>
                    <a:pt x="32971" y="27474"/>
                    <a:pt x="30923" y="31320"/>
                  </a:cubicBezTo>
                  <a:cubicBezTo>
                    <a:pt x="30887" y="31380"/>
                    <a:pt x="30875" y="31439"/>
                    <a:pt x="30875" y="31487"/>
                  </a:cubicBezTo>
                  <a:cubicBezTo>
                    <a:pt x="27851" y="28391"/>
                    <a:pt x="24982" y="25117"/>
                    <a:pt x="22172" y="21831"/>
                  </a:cubicBezTo>
                  <a:cubicBezTo>
                    <a:pt x="21005" y="20462"/>
                    <a:pt x="19838" y="19092"/>
                    <a:pt x="18683" y="17735"/>
                  </a:cubicBezTo>
                  <a:cubicBezTo>
                    <a:pt x="18719" y="17687"/>
                    <a:pt x="18743" y="17640"/>
                    <a:pt x="18767" y="17568"/>
                  </a:cubicBezTo>
                  <a:cubicBezTo>
                    <a:pt x="19779" y="13663"/>
                    <a:pt x="20231" y="9698"/>
                    <a:pt x="20088" y="5662"/>
                  </a:cubicBezTo>
                  <a:cubicBezTo>
                    <a:pt x="20076" y="5390"/>
                    <a:pt x="19854" y="5249"/>
                    <a:pt x="19646" y="5249"/>
                  </a:cubicBezTo>
                  <a:cubicBezTo>
                    <a:pt x="19454" y="5249"/>
                    <a:pt x="19273" y="5369"/>
                    <a:pt x="19279" y="5615"/>
                  </a:cubicBezTo>
                  <a:cubicBezTo>
                    <a:pt x="19422" y="9484"/>
                    <a:pt x="19017" y="13270"/>
                    <a:pt x="18064" y="17021"/>
                  </a:cubicBezTo>
                  <a:cubicBezTo>
                    <a:pt x="13278" y="11401"/>
                    <a:pt x="8492" y="5769"/>
                    <a:pt x="3693" y="138"/>
                  </a:cubicBezTo>
                  <a:cubicBezTo>
                    <a:pt x="3611" y="41"/>
                    <a:pt x="3512" y="0"/>
                    <a:pt x="3415" y="0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2" name="Google Shape;182;p18"/>
          <p:cNvGrpSpPr/>
          <p:nvPr/>
        </p:nvGrpSpPr>
        <p:grpSpPr>
          <a:xfrm rot="1263781" flipH="1">
            <a:off x="717629" y="5373350"/>
            <a:ext cx="1187167" cy="1097247"/>
            <a:chOff x="-1855532" y="1600966"/>
            <a:chExt cx="890361" cy="822923"/>
          </a:xfrm>
        </p:grpSpPr>
        <p:sp>
          <p:nvSpPr>
            <p:cNvPr id="183" name="Google Shape;183;p18"/>
            <p:cNvSpPr/>
            <p:nvPr/>
          </p:nvSpPr>
          <p:spPr>
            <a:xfrm>
              <a:off x="-1855532" y="1600966"/>
              <a:ext cx="890361" cy="822923"/>
            </a:xfrm>
            <a:custGeom>
              <a:avLst/>
              <a:gdLst/>
              <a:ahLst/>
              <a:cxnLst/>
              <a:rect l="l" t="t" r="r" b="b"/>
              <a:pathLst>
                <a:path w="58461" h="54033" extrusionOk="0">
                  <a:moveTo>
                    <a:pt x="47321" y="1"/>
                  </a:moveTo>
                  <a:cubicBezTo>
                    <a:pt x="40441" y="1"/>
                    <a:pt x="37679" y="10881"/>
                    <a:pt x="33040" y="10881"/>
                  </a:cubicBezTo>
                  <a:cubicBezTo>
                    <a:pt x="32537" y="10881"/>
                    <a:pt x="32012" y="10754"/>
                    <a:pt x="31457" y="10470"/>
                  </a:cubicBezTo>
                  <a:cubicBezTo>
                    <a:pt x="28833" y="9132"/>
                    <a:pt x="29046" y="767"/>
                    <a:pt x="24301" y="767"/>
                  </a:cubicBezTo>
                  <a:cubicBezTo>
                    <a:pt x="23556" y="767"/>
                    <a:pt x="22689" y="973"/>
                    <a:pt x="21670" y="1445"/>
                  </a:cubicBezTo>
                  <a:cubicBezTo>
                    <a:pt x="14944" y="4554"/>
                    <a:pt x="18014" y="15188"/>
                    <a:pt x="14423" y="15188"/>
                  </a:cubicBezTo>
                  <a:cubicBezTo>
                    <a:pt x="14149" y="15188"/>
                    <a:pt x="13837" y="15126"/>
                    <a:pt x="13479" y="14994"/>
                  </a:cubicBezTo>
                  <a:cubicBezTo>
                    <a:pt x="13466" y="14995"/>
                    <a:pt x="13454" y="14995"/>
                    <a:pt x="13442" y="14995"/>
                  </a:cubicBezTo>
                  <a:cubicBezTo>
                    <a:pt x="13056" y="14995"/>
                    <a:pt x="12597" y="14648"/>
                    <a:pt x="12193" y="14601"/>
                  </a:cubicBezTo>
                  <a:cubicBezTo>
                    <a:pt x="11921" y="14565"/>
                    <a:pt x="11656" y="14547"/>
                    <a:pt x="11398" y="14547"/>
                  </a:cubicBezTo>
                  <a:cubicBezTo>
                    <a:pt x="5868" y="14547"/>
                    <a:pt x="3575" y="22683"/>
                    <a:pt x="2596" y="26960"/>
                  </a:cubicBezTo>
                  <a:cubicBezTo>
                    <a:pt x="1" y="38140"/>
                    <a:pt x="3632" y="48629"/>
                    <a:pt x="3704" y="48677"/>
                  </a:cubicBezTo>
                  <a:cubicBezTo>
                    <a:pt x="8356" y="51599"/>
                    <a:pt x="14802" y="54033"/>
                    <a:pt x="20602" y="54033"/>
                  </a:cubicBezTo>
                  <a:cubicBezTo>
                    <a:pt x="22862" y="54033"/>
                    <a:pt x="25025" y="53663"/>
                    <a:pt x="26945" y="52809"/>
                  </a:cubicBezTo>
                  <a:cubicBezTo>
                    <a:pt x="34374" y="49499"/>
                    <a:pt x="30564" y="43272"/>
                    <a:pt x="30445" y="42355"/>
                  </a:cubicBezTo>
                  <a:cubicBezTo>
                    <a:pt x="30087" y="39653"/>
                    <a:pt x="31775" y="39051"/>
                    <a:pt x="33805" y="39051"/>
                  </a:cubicBezTo>
                  <a:cubicBezTo>
                    <a:pt x="35353" y="39051"/>
                    <a:pt x="37101" y="39402"/>
                    <a:pt x="38291" y="39438"/>
                  </a:cubicBezTo>
                  <a:cubicBezTo>
                    <a:pt x="38426" y="39442"/>
                    <a:pt x="38560" y="39444"/>
                    <a:pt x="38694" y="39444"/>
                  </a:cubicBezTo>
                  <a:cubicBezTo>
                    <a:pt x="43697" y="39444"/>
                    <a:pt x="48722" y="36430"/>
                    <a:pt x="47864" y="30830"/>
                  </a:cubicBezTo>
                  <a:cubicBezTo>
                    <a:pt x="47185" y="26484"/>
                    <a:pt x="43578" y="24353"/>
                    <a:pt x="49531" y="18495"/>
                  </a:cubicBezTo>
                  <a:cubicBezTo>
                    <a:pt x="58461" y="9708"/>
                    <a:pt x="54186" y="695"/>
                    <a:pt x="48043" y="40"/>
                  </a:cubicBezTo>
                  <a:cubicBezTo>
                    <a:pt x="47797" y="14"/>
                    <a:pt x="47556" y="1"/>
                    <a:pt x="47321" y="1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18"/>
            <p:cNvSpPr/>
            <p:nvPr/>
          </p:nvSpPr>
          <p:spPr>
            <a:xfrm>
              <a:off x="-1801299" y="1673750"/>
              <a:ext cx="648448" cy="672557"/>
            </a:xfrm>
            <a:custGeom>
              <a:avLst/>
              <a:gdLst/>
              <a:ahLst/>
              <a:cxnLst/>
              <a:rect l="l" t="t" r="r" b="b"/>
              <a:pathLst>
                <a:path w="42577" h="44160" extrusionOk="0">
                  <a:moveTo>
                    <a:pt x="20562" y="1"/>
                  </a:moveTo>
                  <a:cubicBezTo>
                    <a:pt x="20402" y="1"/>
                    <a:pt x="20242" y="87"/>
                    <a:pt x="20181" y="286"/>
                  </a:cubicBezTo>
                  <a:cubicBezTo>
                    <a:pt x="19014" y="4024"/>
                    <a:pt x="18645" y="7906"/>
                    <a:pt x="18645" y="11823"/>
                  </a:cubicBezTo>
                  <a:cubicBezTo>
                    <a:pt x="18645" y="16121"/>
                    <a:pt x="19026" y="20431"/>
                    <a:pt x="17776" y="24622"/>
                  </a:cubicBezTo>
                  <a:cubicBezTo>
                    <a:pt x="17752" y="24705"/>
                    <a:pt x="17752" y="24789"/>
                    <a:pt x="17776" y="24848"/>
                  </a:cubicBezTo>
                  <a:cubicBezTo>
                    <a:pt x="12656" y="28956"/>
                    <a:pt x="7822" y="33397"/>
                    <a:pt x="3762" y="38528"/>
                  </a:cubicBezTo>
                  <a:cubicBezTo>
                    <a:pt x="4298" y="35540"/>
                    <a:pt x="3631" y="32516"/>
                    <a:pt x="3465" y="29492"/>
                  </a:cubicBezTo>
                  <a:cubicBezTo>
                    <a:pt x="3262" y="25693"/>
                    <a:pt x="3607" y="21931"/>
                    <a:pt x="5060" y="18395"/>
                  </a:cubicBezTo>
                  <a:cubicBezTo>
                    <a:pt x="5175" y="18100"/>
                    <a:pt x="4939" y="17910"/>
                    <a:pt x="4689" y="17910"/>
                  </a:cubicBezTo>
                  <a:cubicBezTo>
                    <a:pt x="4524" y="17910"/>
                    <a:pt x="4354" y="17992"/>
                    <a:pt x="4274" y="18181"/>
                  </a:cubicBezTo>
                  <a:cubicBezTo>
                    <a:pt x="2988" y="21348"/>
                    <a:pt x="2548" y="24693"/>
                    <a:pt x="2607" y="28098"/>
                  </a:cubicBezTo>
                  <a:cubicBezTo>
                    <a:pt x="2679" y="31885"/>
                    <a:pt x="3822" y="35814"/>
                    <a:pt x="2703" y="39517"/>
                  </a:cubicBezTo>
                  <a:cubicBezTo>
                    <a:pt x="2667" y="39659"/>
                    <a:pt x="2691" y="39767"/>
                    <a:pt x="2762" y="39862"/>
                  </a:cubicBezTo>
                  <a:cubicBezTo>
                    <a:pt x="1869" y="41064"/>
                    <a:pt x="1000" y="42291"/>
                    <a:pt x="190" y="43565"/>
                  </a:cubicBezTo>
                  <a:cubicBezTo>
                    <a:pt x="0" y="43871"/>
                    <a:pt x="281" y="44160"/>
                    <a:pt x="562" y="44160"/>
                  </a:cubicBezTo>
                  <a:cubicBezTo>
                    <a:pt x="686" y="44160"/>
                    <a:pt x="809" y="44104"/>
                    <a:pt x="893" y="43969"/>
                  </a:cubicBezTo>
                  <a:cubicBezTo>
                    <a:pt x="1988" y="42219"/>
                    <a:pt x="3203" y="40540"/>
                    <a:pt x="4477" y="38933"/>
                  </a:cubicBezTo>
                  <a:cubicBezTo>
                    <a:pt x="4665" y="38923"/>
                    <a:pt x="4852" y="38919"/>
                    <a:pt x="5039" y="38919"/>
                  </a:cubicBezTo>
                  <a:cubicBezTo>
                    <a:pt x="8447" y="38919"/>
                    <a:pt x="11650" y="40492"/>
                    <a:pt x="15025" y="40910"/>
                  </a:cubicBezTo>
                  <a:cubicBezTo>
                    <a:pt x="15977" y="41029"/>
                    <a:pt x="16929" y="41086"/>
                    <a:pt x="17878" y="41086"/>
                  </a:cubicBezTo>
                  <a:cubicBezTo>
                    <a:pt x="19862" y="41086"/>
                    <a:pt x="21836" y="40837"/>
                    <a:pt x="23777" y="40386"/>
                  </a:cubicBezTo>
                  <a:cubicBezTo>
                    <a:pt x="24256" y="40274"/>
                    <a:pt x="24099" y="39590"/>
                    <a:pt x="23657" y="39590"/>
                  </a:cubicBezTo>
                  <a:cubicBezTo>
                    <a:pt x="23627" y="39590"/>
                    <a:pt x="23595" y="39593"/>
                    <a:pt x="23562" y="39600"/>
                  </a:cubicBezTo>
                  <a:cubicBezTo>
                    <a:pt x="21684" y="40042"/>
                    <a:pt x="19777" y="40275"/>
                    <a:pt x="17868" y="40275"/>
                  </a:cubicBezTo>
                  <a:cubicBezTo>
                    <a:pt x="16281" y="40275"/>
                    <a:pt x="14694" y="40114"/>
                    <a:pt x="13120" y="39778"/>
                  </a:cubicBezTo>
                  <a:cubicBezTo>
                    <a:pt x="10418" y="39207"/>
                    <a:pt x="7882" y="38147"/>
                    <a:pt x="5119" y="38124"/>
                  </a:cubicBezTo>
                  <a:cubicBezTo>
                    <a:pt x="9632" y="32647"/>
                    <a:pt x="15037" y="27991"/>
                    <a:pt x="20657" y="23622"/>
                  </a:cubicBezTo>
                  <a:cubicBezTo>
                    <a:pt x="20693" y="23634"/>
                    <a:pt x="20717" y="23657"/>
                    <a:pt x="20764" y="23669"/>
                  </a:cubicBezTo>
                  <a:cubicBezTo>
                    <a:pt x="23741" y="24158"/>
                    <a:pt x="26479" y="25479"/>
                    <a:pt x="29503" y="25872"/>
                  </a:cubicBezTo>
                  <a:cubicBezTo>
                    <a:pt x="30510" y="26003"/>
                    <a:pt x="31519" y="26065"/>
                    <a:pt x="32526" y="26065"/>
                  </a:cubicBezTo>
                  <a:cubicBezTo>
                    <a:pt x="34258" y="26065"/>
                    <a:pt x="35986" y="25882"/>
                    <a:pt x="37695" y="25551"/>
                  </a:cubicBezTo>
                  <a:cubicBezTo>
                    <a:pt x="38177" y="25461"/>
                    <a:pt x="38015" y="24769"/>
                    <a:pt x="37566" y="24769"/>
                  </a:cubicBezTo>
                  <a:cubicBezTo>
                    <a:pt x="37539" y="24769"/>
                    <a:pt x="37510" y="24771"/>
                    <a:pt x="37481" y="24777"/>
                  </a:cubicBezTo>
                  <a:cubicBezTo>
                    <a:pt x="35839" y="25091"/>
                    <a:pt x="34184" y="25260"/>
                    <a:pt x="32529" y="25260"/>
                  </a:cubicBezTo>
                  <a:cubicBezTo>
                    <a:pt x="31109" y="25260"/>
                    <a:pt x="29689" y="25136"/>
                    <a:pt x="28277" y="24872"/>
                  </a:cubicBezTo>
                  <a:cubicBezTo>
                    <a:pt x="25955" y="24431"/>
                    <a:pt x="23788" y="23455"/>
                    <a:pt x="21479" y="22991"/>
                  </a:cubicBezTo>
                  <a:cubicBezTo>
                    <a:pt x="21872" y="22693"/>
                    <a:pt x="22253" y="22395"/>
                    <a:pt x="22645" y="22098"/>
                  </a:cubicBezTo>
                  <a:cubicBezTo>
                    <a:pt x="29956" y="16538"/>
                    <a:pt x="37481" y="10965"/>
                    <a:pt x="42386" y="3036"/>
                  </a:cubicBezTo>
                  <a:cubicBezTo>
                    <a:pt x="42576" y="2730"/>
                    <a:pt x="42301" y="2441"/>
                    <a:pt x="42023" y="2441"/>
                  </a:cubicBezTo>
                  <a:cubicBezTo>
                    <a:pt x="41901" y="2441"/>
                    <a:pt x="41779" y="2497"/>
                    <a:pt x="41695" y="2631"/>
                  </a:cubicBezTo>
                  <a:cubicBezTo>
                    <a:pt x="36385" y="11192"/>
                    <a:pt x="27991" y="16954"/>
                    <a:pt x="20145" y="22991"/>
                  </a:cubicBezTo>
                  <a:cubicBezTo>
                    <a:pt x="19681" y="23360"/>
                    <a:pt x="19216" y="23717"/>
                    <a:pt x="18740" y="24086"/>
                  </a:cubicBezTo>
                  <a:cubicBezTo>
                    <a:pt x="19645" y="20538"/>
                    <a:pt x="19514" y="16919"/>
                    <a:pt x="19467" y="13263"/>
                  </a:cubicBezTo>
                  <a:cubicBezTo>
                    <a:pt x="19395" y="8941"/>
                    <a:pt x="19669" y="4655"/>
                    <a:pt x="20955" y="500"/>
                  </a:cubicBezTo>
                  <a:cubicBezTo>
                    <a:pt x="21048" y="199"/>
                    <a:pt x="20804" y="1"/>
                    <a:pt x="20562" y="1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5" name="Google Shape;185;p18"/>
          <p:cNvGrpSpPr/>
          <p:nvPr/>
        </p:nvGrpSpPr>
        <p:grpSpPr>
          <a:xfrm flipH="1">
            <a:off x="2" y="3805396"/>
            <a:ext cx="12192001" cy="3052608"/>
            <a:chOff x="271750" y="2423875"/>
            <a:chExt cx="7077400" cy="1772025"/>
          </a:xfrm>
        </p:grpSpPr>
        <p:sp>
          <p:nvSpPr>
            <p:cNvPr id="186" name="Google Shape;186;p18"/>
            <p:cNvSpPr/>
            <p:nvPr/>
          </p:nvSpPr>
          <p:spPr>
            <a:xfrm>
              <a:off x="277700" y="2423875"/>
              <a:ext cx="7071450" cy="1772025"/>
            </a:xfrm>
            <a:custGeom>
              <a:avLst/>
              <a:gdLst/>
              <a:ahLst/>
              <a:cxnLst/>
              <a:rect l="l" t="t" r="r" b="b"/>
              <a:pathLst>
                <a:path w="282858" h="70881" extrusionOk="0">
                  <a:moveTo>
                    <a:pt x="57528" y="1"/>
                  </a:moveTo>
                  <a:cubicBezTo>
                    <a:pt x="37107" y="1"/>
                    <a:pt x="17867" y="6326"/>
                    <a:pt x="1" y="16029"/>
                  </a:cubicBezTo>
                  <a:lnTo>
                    <a:pt x="1" y="70881"/>
                  </a:lnTo>
                  <a:lnTo>
                    <a:pt x="282857" y="70881"/>
                  </a:lnTo>
                  <a:lnTo>
                    <a:pt x="282857" y="53831"/>
                  </a:lnTo>
                  <a:cubicBezTo>
                    <a:pt x="276183" y="53941"/>
                    <a:pt x="269511" y="54030"/>
                    <a:pt x="262852" y="54030"/>
                  </a:cubicBezTo>
                  <a:cubicBezTo>
                    <a:pt x="230491" y="54030"/>
                    <a:pt x="198425" y="51930"/>
                    <a:pt x="167736" y="39913"/>
                  </a:cubicBezTo>
                  <a:cubicBezTo>
                    <a:pt x="131005" y="25530"/>
                    <a:pt x="101025" y="967"/>
                    <a:pt x="59794" y="27"/>
                  </a:cubicBezTo>
                  <a:cubicBezTo>
                    <a:pt x="59037" y="10"/>
                    <a:pt x="58282" y="1"/>
                    <a:pt x="57528" y="1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18"/>
            <p:cNvSpPr/>
            <p:nvPr/>
          </p:nvSpPr>
          <p:spPr>
            <a:xfrm>
              <a:off x="271750" y="3380525"/>
              <a:ext cx="1876450" cy="815375"/>
            </a:xfrm>
            <a:custGeom>
              <a:avLst/>
              <a:gdLst/>
              <a:ahLst/>
              <a:cxnLst/>
              <a:rect l="l" t="t" r="r" b="b"/>
              <a:pathLst>
                <a:path w="75058" h="32615" extrusionOk="0">
                  <a:moveTo>
                    <a:pt x="26971" y="1"/>
                  </a:moveTo>
                  <a:cubicBezTo>
                    <a:pt x="16792" y="1"/>
                    <a:pt x="7040" y="5763"/>
                    <a:pt x="2429" y="15589"/>
                  </a:cubicBezTo>
                  <a:cubicBezTo>
                    <a:pt x="2382" y="15684"/>
                    <a:pt x="2358" y="15779"/>
                    <a:pt x="2310" y="15875"/>
                  </a:cubicBezTo>
                  <a:cubicBezTo>
                    <a:pt x="1453" y="16946"/>
                    <a:pt x="679" y="18065"/>
                    <a:pt x="0" y="19244"/>
                  </a:cubicBezTo>
                  <a:lnTo>
                    <a:pt x="0" y="32615"/>
                  </a:lnTo>
                  <a:lnTo>
                    <a:pt x="75057" y="32615"/>
                  </a:lnTo>
                  <a:cubicBezTo>
                    <a:pt x="73819" y="28007"/>
                    <a:pt x="70640" y="23959"/>
                    <a:pt x="65985" y="21768"/>
                  </a:cubicBezTo>
                  <a:cubicBezTo>
                    <a:pt x="63680" y="20692"/>
                    <a:pt x="61256" y="20183"/>
                    <a:pt x="58871" y="20183"/>
                  </a:cubicBezTo>
                  <a:cubicBezTo>
                    <a:pt x="56981" y="20183"/>
                    <a:pt x="55116" y="20503"/>
                    <a:pt x="53352" y="21113"/>
                  </a:cubicBezTo>
                  <a:cubicBezTo>
                    <a:pt x="51566" y="13255"/>
                    <a:pt x="46328" y="6266"/>
                    <a:pt x="38470" y="2575"/>
                  </a:cubicBezTo>
                  <a:cubicBezTo>
                    <a:pt x="34746" y="828"/>
                    <a:pt x="30828" y="1"/>
                    <a:pt x="26971" y="1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18"/>
            <p:cNvSpPr/>
            <p:nvPr/>
          </p:nvSpPr>
          <p:spPr>
            <a:xfrm>
              <a:off x="1828200" y="3808500"/>
              <a:ext cx="1499600" cy="387400"/>
            </a:xfrm>
            <a:custGeom>
              <a:avLst/>
              <a:gdLst/>
              <a:ahLst/>
              <a:cxnLst/>
              <a:rect l="l" t="t" r="r" b="b"/>
              <a:pathLst>
                <a:path w="59984" h="15496" extrusionOk="0">
                  <a:moveTo>
                    <a:pt x="8620" y="0"/>
                  </a:moveTo>
                  <a:cubicBezTo>
                    <a:pt x="6622" y="0"/>
                    <a:pt x="4637" y="834"/>
                    <a:pt x="3227" y="2459"/>
                  </a:cubicBezTo>
                  <a:cubicBezTo>
                    <a:pt x="988" y="5042"/>
                    <a:pt x="941" y="8769"/>
                    <a:pt x="2893" y="11400"/>
                  </a:cubicBezTo>
                  <a:cubicBezTo>
                    <a:pt x="2608" y="11662"/>
                    <a:pt x="2334" y="11948"/>
                    <a:pt x="2072" y="12245"/>
                  </a:cubicBezTo>
                  <a:cubicBezTo>
                    <a:pt x="1203" y="13246"/>
                    <a:pt x="512" y="14341"/>
                    <a:pt x="0" y="15496"/>
                  </a:cubicBezTo>
                  <a:lnTo>
                    <a:pt x="59984" y="15496"/>
                  </a:lnTo>
                  <a:cubicBezTo>
                    <a:pt x="58853" y="11960"/>
                    <a:pt x="56781" y="8685"/>
                    <a:pt x="53769" y="6066"/>
                  </a:cubicBezTo>
                  <a:cubicBezTo>
                    <a:pt x="49777" y="2603"/>
                    <a:pt x="44856" y="905"/>
                    <a:pt x="39958" y="905"/>
                  </a:cubicBezTo>
                  <a:cubicBezTo>
                    <a:pt x="34060" y="905"/>
                    <a:pt x="28196" y="3367"/>
                    <a:pt x="24027" y="8174"/>
                  </a:cubicBezTo>
                  <a:cubicBezTo>
                    <a:pt x="23967" y="8233"/>
                    <a:pt x="23932" y="8304"/>
                    <a:pt x="23872" y="8364"/>
                  </a:cubicBezTo>
                  <a:cubicBezTo>
                    <a:pt x="22789" y="9138"/>
                    <a:pt x="21777" y="9995"/>
                    <a:pt x="20860" y="10960"/>
                  </a:cubicBezTo>
                  <a:cubicBezTo>
                    <a:pt x="20848" y="10948"/>
                    <a:pt x="20836" y="10936"/>
                    <a:pt x="20824" y="10924"/>
                  </a:cubicBezTo>
                  <a:cubicBezTo>
                    <a:pt x="19288" y="9578"/>
                    <a:pt x="17526" y="8674"/>
                    <a:pt x="15681" y="8162"/>
                  </a:cubicBezTo>
                  <a:cubicBezTo>
                    <a:pt x="16014" y="5840"/>
                    <a:pt x="15216" y="3399"/>
                    <a:pt x="13311" y="1756"/>
                  </a:cubicBezTo>
                  <a:cubicBezTo>
                    <a:pt x="11954" y="577"/>
                    <a:pt x="10283" y="0"/>
                    <a:pt x="8620" y="0"/>
                  </a:cubicBezTo>
                  <a:close/>
                </a:path>
              </a:pathLst>
            </a:custGeom>
            <a:solidFill>
              <a:srgbClr val="FFFFFF">
                <a:alpha val="44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9" name="Google Shape;189;p18"/>
          <p:cNvSpPr txBox="1">
            <a:spLocks noGrp="1"/>
          </p:cNvSpPr>
          <p:nvPr>
            <p:ph type="title"/>
          </p:nvPr>
        </p:nvSpPr>
        <p:spPr>
          <a:xfrm>
            <a:off x="956700" y="737320"/>
            <a:ext cx="1027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>
                <a:solidFill>
                  <a:srgbClr val="053B5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title" idx="2"/>
          </p:nvPr>
        </p:nvSpPr>
        <p:spPr>
          <a:xfrm>
            <a:off x="1449667" y="2344600"/>
            <a:ext cx="2418400" cy="65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rgbClr val="053B5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rgbClr val="053B5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rgbClr val="053B5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rgbClr val="053B5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rgbClr val="053B5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rgbClr val="053B5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rgbClr val="053B5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rgbClr val="053B5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rgbClr val="053B5C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1" name="Google Shape;191;p18"/>
          <p:cNvSpPr txBox="1">
            <a:spLocks noGrp="1"/>
          </p:cNvSpPr>
          <p:nvPr>
            <p:ph type="subTitle" idx="1"/>
          </p:nvPr>
        </p:nvSpPr>
        <p:spPr>
          <a:xfrm>
            <a:off x="1449667" y="2983933"/>
            <a:ext cx="2418400" cy="221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>
                <a:solidFill>
                  <a:srgbClr val="053B5C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2" name="Google Shape;192;p18"/>
          <p:cNvSpPr txBox="1">
            <a:spLocks noGrp="1"/>
          </p:cNvSpPr>
          <p:nvPr>
            <p:ph type="title" idx="3"/>
          </p:nvPr>
        </p:nvSpPr>
        <p:spPr>
          <a:xfrm>
            <a:off x="4886700" y="2344600"/>
            <a:ext cx="2418400" cy="65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rgbClr val="053B5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rgbClr val="053B5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rgbClr val="053B5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rgbClr val="053B5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rgbClr val="053B5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rgbClr val="053B5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rgbClr val="053B5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rgbClr val="053B5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rgbClr val="053B5C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3" name="Google Shape;193;p18"/>
          <p:cNvSpPr txBox="1">
            <a:spLocks noGrp="1"/>
          </p:cNvSpPr>
          <p:nvPr>
            <p:ph type="subTitle" idx="4"/>
          </p:nvPr>
        </p:nvSpPr>
        <p:spPr>
          <a:xfrm>
            <a:off x="4886800" y="2983933"/>
            <a:ext cx="2418400" cy="221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>
                <a:solidFill>
                  <a:srgbClr val="053B5C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title" idx="5"/>
          </p:nvPr>
        </p:nvSpPr>
        <p:spPr>
          <a:xfrm>
            <a:off x="8323933" y="2344600"/>
            <a:ext cx="2401600" cy="65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rgbClr val="053B5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rgbClr val="053B5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rgbClr val="053B5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rgbClr val="053B5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rgbClr val="053B5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rgbClr val="053B5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rgbClr val="053B5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rgbClr val="053B5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rgbClr val="053B5C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ubTitle" idx="6"/>
          </p:nvPr>
        </p:nvSpPr>
        <p:spPr>
          <a:xfrm>
            <a:off x="8323933" y="2983933"/>
            <a:ext cx="2418400" cy="221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>
                <a:solidFill>
                  <a:srgbClr val="053B5C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884174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hree Columns 1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title"/>
          </p:nvPr>
        </p:nvSpPr>
        <p:spPr>
          <a:xfrm>
            <a:off x="956700" y="737320"/>
            <a:ext cx="1027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>
                <a:solidFill>
                  <a:srgbClr val="053B5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title" idx="2"/>
          </p:nvPr>
        </p:nvSpPr>
        <p:spPr>
          <a:xfrm>
            <a:off x="7255333" y="1250600"/>
            <a:ext cx="3609200" cy="63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subTitle" idx="1"/>
          </p:nvPr>
        </p:nvSpPr>
        <p:spPr>
          <a:xfrm>
            <a:off x="7255333" y="1768392"/>
            <a:ext cx="4112800" cy="8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>
                <a:solidFill>
                  <a:srgbClr val="053B5C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0" name="Google Shape;200;p19"/>
          <p:cNvSpPr txBox="1">
            <a:spLocks noGrp="1"/>
          </p:cNvSpPr>
          <p:nvPr>
            <p:ph type="title" idx="3"/>
          </p:nvPr>
        </p:nvSpPr>
        <p:spPr>
          <a:xfrm>
            <a:off x="6066167" y="2813863"/>
            <a:ext cx="3609200" cy="63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1" name="Google Shape;201;p19"/>
          <p:cNvSpPr txBox="1">
            <a:spLocks noGrp="1"/>
          </p:cNvSpPr>
          <p:nvPr>
            <p:ph type="subTitle" idx="4"/>
          </p:nvPr>
        </p:nvSpPr>
        <p:spPr>
          <a:xfrm>
            <a:off x="6066167" y="3331655"/>
            <a:ext cx="4112800" cy="8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>
                <a:solidFill>
                  <a:srgbClr val="053B5C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2" name="Google Shape;202;p19"/>
          <p:cNvSpPr txBox="1">
            <a:spLocks noGrp="1"/>
          </p:cNvSpPr>
          <p:nvPr>
            <p:ph type="title" idx="5"/>
          </p:nvPr>
        </p:nvSpPr>
        <p:spPr>
          <a:xfrm>
            <a:off x="7255333" y="4596671"/>
            <a:ext cx="3609200" cy="63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3" name="Google Shape;203;p19"/>
          <p:cNvSpPr txBox="1">
            <a:spLocks noGrp="1"/>
          </p:cNvSpPr>
          <p:nvPr>
            <p:ph type="subTitle" idx="6"/>
          </p:nvPr>
        </p:nvSpPr>
        <p:spPr>
          <a:xfrm>
            <a:off x="7255333" y="5114463"/>
            <a:ext cx="4112800" cy="8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>
                <a:solidFill>
                  <a:srgbClr val="053B5C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696957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hree Columns 2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20"/>
          <p:cNvGrpSpPr/>
          <p:nvPr/>
        </p:nvGrpSpPr>
        <p:grpSpPr>
          <a:xfrm>
            <a:off x="-400" y="4570539"/>
            <a:ext cx="12191605" cy="2287471"/>
            <a:chOff x="377798" y="3469600"/>
            <a:chExt cx="7110743" cy="1334165"/>
          </a:xfrm>
        </p:grpSpPr>
        <p:sp>
          <p:nvSpPr>
            <p:cNvPr id="206" name="Google Shape;206;p20"/>
            <p:cNvSpPr/>
            <p:nvPr/>
          </p:nvSpPr>
          <p:spPr>
            <a:xfrm>
              <a:off x="2934275" y="3745525"/>
              <a:ext cx="1009075" cy="526875"/>
            </a:xfrm>
            <a:custGeom>
              <a:avLst/>
              <a:gdLst/>
              <a:ahLst/>
              <a:cxnLst/>
              <a:rect l="l" t="t" r="r" b="b"/>
              <a:pathLst>
                <a:path w="40363" h="21075" extrusionOk="0">
                  <a:moveTo>
                    <a:pt x="20277" y="1"/>
                  </a:moveTo>
                  <a:cubicBezTo>
                    <a:pt x="16705" y="1"/>
                    <a:pt x="13574" y="1834"/>
                    <a:pt x="11752" y="4608"/>
                  </a:cubicBezTo>
                  <a:cubicBezTo>
                    <a:pt x="11327" y="5242"/>
                    <a:pt x="10616" y="5583"/>
                    <a:pt x="9876" y="5583"/>
                  </a:cubicBezTo>
                  <a:cubicBezTo>
                    <a:pt x="9684" y="5583"/>
                    <a:pt x="9491" y="5560"/>
                    <a:pt x="9300" y="5513"/>
                  </a:cubicBezTo>
                  <a:cubicBezTo>
                    <a:pt x="8728" y="5382"/>
                    <a:pt x="8133" y="5299"/>
                    <a:pt x="7514" y="5299"/>
                  </a:cubicBezTo>
                  <a:cubicBezTo>
                    <a:pt x="3358" y="5299"/>
                    <a:pt x="1" y="8657"/>
                    <a:pt x="1" y="12812"/>
                  </a:cubicBezTo>
                  <a:cubicBezTo>
                    <a:pt x="1" y="16955"/>
                    <a:pt x="3358" y="20313"/>
                    <a:pt x="7514" y="20313"/>
                  </a:cubicBezTo>
                  <a:cubicBezTo>
                    <a:pt x="9204" y="20313"/>
                    <a:pt x="10764" y="19753"/>
                    <a:pt x="12026" y="18813"/>
                  </a:cubicBezTo>
                  <a:cubicBezTo>
                    <a:pt x="12454" y="18488"/>
                    <a:pt x="12967" y="18320"/>
                    <a:pt x="13478" y="18320"/>
                  </a:cubicBezTo>
                  <a:cubicBezTo>
                    <a:pt x="13905" y="18320"/>
                    <a:pt x="14331" y="18438"/>
                    <a:pt x="14705" y="18682"/>
                  </a:cubicBezTo>
                  <a:cubicBezTo>
                    <a:pt x="16312" y="19729"/>
                    <a:pt x="18217" y="20337"/>
                    <a:pt x="20277" y="20337"/>
                  </a:cubicBezTo>
                  <a:cubicBezTo>
                    <a:pt x="21361" y="20337"/>
                    <a:pt x="22396" y="20170"/>
                    <a:pt x="23373" y="19860"/>
                  </a:cubicBezTo>
                  <a:cubicBezTo>
                    <a:pt x="23615" y="19784"/>
                    <a:pt x="23866" y="19745"/>
                    <a:pt x="24114" y="19745"/>
                  </a:cubicBezTo>
                  <a:cubicBezTo>
                    <a:pt x="24525" y="19745"/>
                    <a:pt x="24929" y="19852"/>
                    <a:pt x="25278" y="20075"/>
                  </a:cubicBezTo>
                  <a:cubicBezTo>
                    <a:pt x="26314" y="20706"/>
                    <a:pt x="27516" y="21075"/>
                    <a:pt x="28814" y="21075"/>
                  </a:cubicBezTo>
                  <a:cubicBezTo>
                    <a:pt x="30409" y="21075"/>
                    <a:pt x="31886" y="20515"/>
                    <a:pt x="33041" y="19575"/>
                  </a:cubicBezTo>
                  <a:cubicBezTo>
                    <a:pt x="33472" y="19231"/>
                    <a:pt x="34006" y="19037"/>
                    <a:pt x="34544" y="19037"/>
                  </a:cubicBezTo>
                  <a:cubicBezTo>
                    <a:pt x="34808" y="19037"/>
                    <a:pt x="35072" y="19084"/>
                    <a:pt x="35327" y="19182"/>
                  </a:cubicBezTo>
                  <a:cubicBezTo>
                    <a:pt x="35743" y="19360"/>
                    <a:pt x="36208" y="19444"/>
                    <a:pt x="36684" y="19444"/>
                  </a:cubicBezTo>
                  <a:cubicBezTo>
                    <a:pt x="38720" y="19444"/>
                    <a:pt x="40363" y="17801"/>
                    <a:pt x="40363" y="15776"/>
                  </a:cubicBezTo>
                  <a:cubicBezTo>
                    <a:pt x="40363" y="13741"/>
                    <a:pt x="38720" y="12097"/>
                    <a:pt x="36684" y="12097"/>
                  </a:cubicBezTo>
                  <a:lnTo>
                    <a:pt x="36672" y="12097"/>
                  </a:lnTo>
                  <a:cubicBezTo>
                    <a:pt x="35827" y="12097"/>
                    <a:pt x="35029" y="11693"/>
                    <a:pt x="34600" y="10966"/>
                  </a:cubicBezTo>
                  <a:cubicBezTo>
                    <a:pt x="33838" y="9680"/>
                    <a:pt x="32660" y="8668"/>
                    <a:pt x="31231" y="8121"/>
                  </a:cubicBezTo>
                  <a:cubicBezTo>
                    <a:pt x="30612" y="7871"/>
                    <a:pt x="30100" y="7394"/>
                    <a:pt x="29874" y="6752"/>
                  </a:cubicBezTo>
                  <a:cubicBezTo>
                    <a:pt x="28469" y="2823"/>
                    <a:pt x="24706" y="1"/>
                    <a:pt x="20277" y="1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" name="Google Shape;207;p20"/>
            <p:cNvSpPr/>
            <p:nvPr/>
          </p:nvSpPr>
          <p:spPr>
            <a:xfrm>
              <a:off x="4838100" y="3469600"/>
              <a:ext cx="2018425" cy="1053725"/>
            </a:xfrm>
            <a:custGeom>
              <a:avLst/>
              <a:gdLst/>
              <a:ahLst/>
              <a:cxnLst/>
              <a:rect l="l" t="t" r="r" b="b"/>
              <a:pathLst>
                <a:path w="80737" h="42149" extrusionOk="0">
                  <a:moveTo>
                    <a:pt x="40565" y="1"/>
                  </a:moveTo>
                  <a:cubicBezTo>
                    <a:pt x="34671" y="1"/>
                    <a:pt x="29373" y="2489"/>
                    <a:pt x="25658" y="6478"/>
                  </a:cubicBezTo>
                  <a:cubicBezTo>
                    <a:pt x="23157" y="9151"/>
                    <a:pt x="19680" y="10629"/>
                    <a:pt x="16026" y="10629"/>
                  </a:cubicBezTo>
                  <a:cubicBezTo>
                    <a:pt x="15872" y="10629"/>
                    <a:pt x="15717" y="10626"/>
                    <a:pt x="15562" y="10621"/>
                  </a:cubicBezTo>
                  <a:cubicBezTo>
                    <a:pt x="15383" y="10609"/>
                    <a:pt x="15216" y="10609"/>
                    <a:pt x="15038" y="10609"/>
                  </a:cubicBezTo>
                  <a:cubicBezTo>
                    <a:pt x="6727" y="10609"/>
                    <a:pt x="0" y="17324"/>
                    <a:pt x="0" y="25623"/>
                  </a:cubicBezTo>
                  <a:cubicBezTo>
                    <a:pt x="0" y="33910"/>
                    <a:pt x="6727" y="40625"/>
                    <a:pt x="15038" y="40625"/>
                  </a:cubicBezTo>
                  <a:cubicBezTo>
                    <a:pt x="19705" y="40625"/>
                    <a:pt x="23872" y="38505"/>
                    <a:pt x="26623" y="35184"/>
                  </a:cubicBezTo>
                  <a:cubicBezTo>
                    <a:pt x="30278" y="38589"/>
                    <a:pt x="35171" y="40684"/>
                    <a:pt x="40565" y="40684"/>
                  </a:cubicBezTo>
                  <a:cubicBezTo>
                    <a:pt x="43529" y="40684"/>
                    <a:pt x="46351" y="40053"/>
                    <a:pt x="48887" y="38910"/>
                  </a:cubicBezTo>
                  <a:cubicBezTo>
                    <a:pt x="51233" y="40922"/>
                    <a:pt x="54293" y="42149"/>
                    <a:pt x="57638" y="42149"/>
                  </a:cubicBezTo>
                  <a:cubicBezTo>
                    <a:pt x="61984" y="42149"/>
                    <a:pt x="65854" y="40077"/>
                    <a:pt x="68306" y="36874"/>
                  </a:cubicBezTo>
                  <a:cubicBezTo>
                    <a:pt x="69628" y="38124"/>
                    <a:pt x="71414" y="38898"/>
                    <a:pt x="73378" y="38898"/>
                  </a:cubicBezTo>
                  <a:cubicBezTo>
                    <a:pt x="77438" y="38898"/>
                    <a:pt x="80736" y="35600"/>
                    <a:pt x="80736" y="31540"/>
                  </a:cubicBezTo>
                  <a:cubicBezTo>
                    <a:pt x="80736" y="27480"/>
                    <a:pt x="77438" y="24194"/>
                    <a:pt x="73378" y="24194"/>
                  </a:cubicBezTo>
                  <a:lnTo>
                    <a:pt x="73343" y="24194"/>
                  </a:lnTo>
                  <a:cubicBezTo>
                    <a:pt x="73331" y="24194"/>
                    <a:pt x="73318" y="24194"/>
                    <a:pt x="73306" y="24194"/>
                  </a:cubicBezTo>
                  <a:cubicBezTo>
                    <a:pt x="71641" y="24194"/>
                    <a:pt x="70062" y="23386"/>
                    <a:pt x="69211" y="21944"/>
                  </a:cubicBezTo>
                  <a:cubicBezTo>
                    <a:pt x="67925" y="19777"/>
                    <a:pt x="66044" y="17991"/>
                    <a:pt x="63782" y="16824"/>
                  </a:cubicBezTo>
                  <a:cubicBezTo>
                    <a:pt x="61734" y="15764"/>
                    <a:pt x="60091" y="14086"/>
                    <a:pt x="59139" y="11978"/>
                  </a:cubicBezTo>
                  <a:cubicBezTo>
                    <a:pt x="55948" y="4918"/>
                    <a:pt x="48840" y="1"/>
                    <a:pt x="40565" y="1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" name="Google Shape;208;p20"/>
            <p:cNvSpPr/>
            <p:nvPr/>
          </p:nvSpPr>
          <p:spPr>
            <a:xfrm>
              <a:off x="377798" y="4155401"/>
              <a:ext cx="7110743" cy="648364"/>
            </a:xfrm>
            <a:custGeom>
              <a:avLst/>
              <a:gdLst/>
              <a:ahLst/>
              <a:cxnLst/>
              <a:rect l="l" t="t" r="r" b="b"/>
              <a:pathLst>
                <a:path w="285572" h="28409" extrusionOk="0">
                  <a:moveTo>
                    <a:pt x="1" y="1"/>
                  </a:moveTo>
                  <a:lnTo>
                    <a:pt x="1" y="28409"/>
                  </a:lnTo>
                  <a:lnTo>
                    <a:pt x="285572" y="28409"/>
                  </a:lnTo>
                  <a:lnTo>
                    <a:pt x="285572" y="1"/>
                  </a:ln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9" name="Google Shape;209;p20"/>
          <p:cNvSpPr txBox="1">
            <a:spLocks noGrp="1"/>
          </p:cNvSpPr>
          <p:nvPr>
            <p:ph type="title"/>
          </p:nvPr>
        </p:nvSpPr>
        <p:spPr>
          <a:xfrm>
            <a:off x="956700" y="1206867"/>
            <a:ext cx="2911200" cy="49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0" name="Google Shape;210;p20"/>
          <p:cNvSpPr txBox="1">
            <a:spLocks noGrp="1"/>
          </p:cNvSpPr>
          <p:nvPr>
            <p:ph type="subTitle" idx="1"/>
          </p:nvPr>
        </p:nvSpPr>
        <p:spPr>
          <a:xfrm>
            <a:off x="4458067" y="2020067"/>
            <a:ext cx="2038800" cy="8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>
                <a:solidFill>
                  <a:srgbClr val="053B5C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1" name="Google Shape;211;p20"/>
          <p:cNvSpPr txBox="1">
            <a:spLocks noGrp="1"/>
          </p:cNvSpPr>
          <p:nvPr>
            <p:ph type="title" idx="2"/>
          </p:nvPr>
        </p:nvSpPr>
        <p:spPr>
          <a:xfrm>
            <a:off x="4458067" y="1507767"/>
            <a:ext cx="2038800" cy="4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2" name="Google Shape;212;p20"/>
          <p:cNvSpPr txBox="1">
            <a:spLocks noGrp="1"/>
          </p:cNvSpPr>
          <p:nvPr>
            <p:ph type="subTitle" idx="3"/>
          </p:nvPr>
        </p:nvSpPr>
        <p:spPr>
          <a:xfrm>
            <a:off x="6827267" y="2020067"/>
            <a:ext cx="2038800" cy="8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>
                <a:solidFill>
                  <a:srgbClr val="053B5C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3" name="Google Shape;213;p20"/>
          <p:cNvSpPr txBox="1">
            <a:spLocks noGrp="1"/>
          </p:cNvSpPr>
          <p:nvPr>
            <p:ph type="title" idx="4"/>
          </p:nvPr>
        </p:nvSpPr>
        <p:spPr>
          <a:xfrm>
            <a:off x="6827284" y="1507767"/>
            <a:ext cx="2038800" cy="4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4" name="Google Shape;214;p20"/>
          <p:cNvSpPr txBox="1">
            <a:spLocks noGrp="1"/>
          </p:cNvSpPr>
          <p:nvPr>
            <p:ph type="subTitle" idx="5"/>
          </p:nvPr>
        </p:nvSpPr>
        <p:spPr>
          <a:xfrm>
            <a:off x="9196500" y="2020067"/>
            <a:ext cx="2038800" cy="8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>
                <a:solidFill>
                  <a:srgbClr val="053B5C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5" name="Google Shape;215;p20"/>
          <p:cNvSpPr txBox="1">
            <a:spLocks noGrp="1"/>
          </p:cNvSpPr>
          <p:nvPr>
            <p:ph type="title" idx="6"/>
          </p:nvPr>
        </p:nvSpPr>
        <p:spPr>
          <a:xfrm>
            <a:off x="9196500" y="1507767"/>
            <a:ext cx="2038800" cy="4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35281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986567" y="3431633"/>
            <a:ext cx="3051200" cy="103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3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1986567" y="1626817"/>
            <a:ext cx="1509600" cy="182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1986567" y="4274000"/>
            <a:ext cx="3269600" cy="8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>
                <a:solidFill>
                  <a:srgbClr val="053B5C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319243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3">
  <p:cSld name="Three Columns 3">
    <p:bg>
      <p:bgPr>
        <a:solidFill>
          <a:schemeClr val="dk2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"/>
          <p:cNvSpPr/>
          <p:nvPr/>
        </p:nvSpPr>
        <p:spPr>
          <a:xfrm flipH="1">
            <a:off x="4296865" y="2123997"/>
            <a:ext cx="7806435" cy="3911233"/>
          </a:xfrm>
          <a:custGeom>
            <a:avLst/>
            <a:gdLst/>
            <a:ahLst/>
            <a:cxnLst/>
            <a:rect l="l" t="t" r="r" b="b"/>
            <a:pathLst>
              <a:path w="225946" h="113205" extrusionOk="0">
                <a:moveTo>
                  <a:pt x="62499" y="1"/>
                </a:moveTo>
                <a:cubicBezTo>
                  <a:pt x="59883" y="1"/>
                  <a:pt x="57255" y="334"/>
                  <a:pt x="54710" y="1008"/>
                </a:cubicBezTo>
                <a:cubicBezTo>
                  <a:pt x="48019" y="2794"/>
                  <a:pt x="42649" y="6628"/>
                  <a:pt x="39791" y="11712"/>
                </a:cubicBezTo>
                <a:cubicBezTo>
                  <a:pt x="36672" y="17272"/>
                  <a:pt x="35588" y="24499"/>
                  <a:pt x="28540" y="28059"/>
                </a:cubicBezTo>
                <a:cubicBezTo>
                  <a:pt x="26790" y="28940"/>
                  <a:pt x="24873" y="29250"/>
                  <a:pt x="22908" y="29678"/>
                </a:cubicBezTo>
                <a:cubicBezTo>
                  <a:pt x="21075" y="30083"/>
                  <a:pt x="19539" y="30774"/>
                  <a:pt x="18229" y="31869"/>
                </a:cubicBezTo>
                <a:cubicBezTo>
                  <a:pt x="15634" y="34048"/>
                  <a:pt x="13788" y="36953"/>
                  <a:pt x="12371" y="39691"/>
                </a:cubicBezTo>
                <a:cubicBezTo>
                  <a:pt x="10811" y="42715"/>
                  <a:pt x="9811" y="45906"/>
                  <a:pt x="9407" y="49157"/>
                </a:cubicBezTo>
                <a:cubicBezTo>
                  <a:pt x="8978" y="52514"/>
                  <a:pt x="9526" y="55765"/>
                  <a:pt x="9799" y="59122"/>
                </a:cubicBezTo>
                <a:cubicBezTo>
                  <a:pt x="9942" y="60956"/>
                  <a:pt x="9907" y="62813"/>
                  <a:pt x="9145" y="64563"/>
                </a:cubicBezTo>
                <a:cubicBezTo>
                  <a:pt x="8454" y="66159"/>
                  <a:pt x="7156" y="67528"/>
                  <a:pt x="5858" y="68850"/>
                </a:cubicBezTo>
                <a:cubicBezTo>
                  <a:pt x="3608" y="71124"/>
                  <a:pt x="2644" y="74053"/>
                  <a:pt x="1739" y="76886"/>
                </a:cubicBezTo>
                <a:cubicBezTo>
                  <a:pt x="1" y="82375"/>
                  <a:pt x="822" y="87769"/>
                  <a:pt x="5025" y="92293"/>
                </a:cubicBezTo>
                <a:cubicBezTo>
                  <a:pt x="9359" y="96948"/>
                  <a:pt x="15860" y="100080"/>
                  <a:pt x="22753" y="101830"/>
                </a:cubicBezTo>
                <a:cubicBezTo>
                  <a:pt x="28327" y="103249"/>
                  <a:pt x="34155" y="103754"/>
                  <a:pt x="39991" y="103754"/>
                </a:cubicBezTo>
                <a:cubicBezTo>
                  <a:pt x="42970" y="103754"/>
                  <a:pt x="45950" y="103623"/>
                  <a:pt x="48900" y="103413"/>
                </a:cubicBezTo>
                <a:cubicBezTo>
                  <a:pt x="53579" y="103092"/>
                  <a:pt x="58222" y="102437"/>
                  <a:pt x="62913" y="102175"/>
                </a:cubicBezTo>
                <a:cubicBezTo>
                  <a:pt x="63658" y="102135"/>
                  <a:pt x="64397" y="102114"/>
                  <a:pt x="65129" y="102114"/>
                </a:cubicBezTo>
                <a:cubicBezTo>
                  <a:pt x="68914" y="102114"/>
                  <a:pt x="72542" y="102654"/>
                  <a:pt x="76153" y="103711"/>
                </a:cubicBezTo>
                <a:cubicBezTo>
                  <a:pt x="80213" y="104902"/>
                  <a:pt x="84083" y="106461"/>
                  <a:pt x="88166" y="107592"/>
                </a:cubicBezTo>
                <a:cubicBezTo>
                  <a:pt x="90798" y="108319"/>
                  <a:pt x="93500" y="108890"/>
                  <a:pt x="96227" y="109331"/>
                </a:cubicBezTo>
                <a:cubicBezTo>
                  <a:pt x="101001" y="110283"/>
                  <a:pt x="106085" y="110676"/>
                  <a:pt x="110574" y="111283"/>
                </a:cubicBezTo>
                <a:cubicBezTo>
                  <a:pt x="113741" y="111712"/>
                  <a:pt x="116765" y="112534"/>
                  <a:pt x="119908" y="113022"/>
                </a:cubicBezTo>
                <a:cubicBezTo>
                  <a:pt x="120759" y="113151"/>
                  <a:pt x="121581" y="113204"/>
                  <a:pt x="122390" y="113204"/>
                </a:cubicBezTo>
                <a:cubicBezTo>
                  <a:pt x="124492" y="113204"/>
                  <a:pt x="126501" y="112842"/>
                  <a:pt x="128660" y="112498"/>
                </a:cubicBezTo>
                <a:cubicBezTo>
                  <a:pt x="130320" y="112230"/>
                  <a:pt x="131984" y="112138"/>
                  <a:pt x="133653" y="112138"/>
                </a:cubicBezTo>
                <a:cubicBezTo>
                  <a:pt x="135321" y="112138"/>
                  <a:pt x="136994" y="112230"/>
                  <a:pt x="138673" y="112331"/>
                </a:cubicBezTo>
                <a:cubicBezTo>
                  <a:pt x="141764" y="112515"/>
                  <a:pt x="144846" y="112620"/>
                  <a:pt x="147945" y="112620"/>
                </a:cubicBezTo>
                <a:cubicBezTo>
                  <a:pt x="148259" y="112620"/>
                  <a:pt x="148574" y="112619"/>
                  <a:pt x="148888" y="112617"/>
                </a:cubicBezTo>
                <a:cubicBezTo>
                  <a:pt x="162152" y="112522"/>
                  <a:pt x="175273" y="110831"/>
                  <a:pt x="188488" y="110069"/>
                </a:cubicBezTo>
                <a:cubicBezTo>
                  <a:pt x="199526" y="109438"/>
                  <a:pt x="212682" y="110081"/>
                  <a:pt x="221040" y="103235"/>
                </a:cubicBezTo>
                <a:cubicBezTo>
                  <a:pt x="224219" y="100627"/>
                  <a:pt x="225946" y="97151"/>
                  <a:pt x="225350" y="93531"/>
                </a:cubicBezTo>
                <a:cubicBezTo>
                  <a:pt x="224803" y="90138"/>
                  <a:pt x="222243" y="87197"/>
                  <a:pt x="218087" y="86007"/>
                </a:cubicBezTo>
                <a:cubicBezTo>
                  <a:pt x="212908" y="84518"/>
                  <a:pt x="207181" y="85637"/>
                  <a:pt x="201943" y="84316"/>
                </a:cubicBezTo>
                <a:cubicBezTo>
                  <a:pt x="197144" y="83101"/>
                  <a:pt x="193418" y="80244"/>
                  <a:pt x="189429" y="77958"/>
                </a:cubicBezTo>
                <a:cubicBezTo>
                  <a:pt x="187453" y="76815"/>
                  <a:pt x="185357" y="75779"/>
                  <a:pt x="183047" y="75124"/>
                </a:cubicBezTo>
                <a:cubicBezTo>
                  <a:pt x="181018" y="74552"/>
                  <a:pt x="178881" y="74329"/>
                  <a:pt x="176737" y="74329"/>
                </a:cubicBezTo>
                <a:cubicBezTo>
                  <a:pt x="176026" y="74329"/>
                  <a:pt x="175314" y="74353"/>
                  <a:pt x="174606" y="74398"/>
                </a:cubicBezTo>
                <a:cubicBezTo>
                  <a:pt x="168947" y="74749"/>
                  <a:pt x="163483" y="76316"/>
                  <a:pt x="157786" y="76316"/>
                </a:cubicBezTo>
                <a:cubicBezTo>
                  <a:pt x="157682" y="76316"/>
                  <a:pt x="157577" y="76316"/>
                  <a:pt x="157473" y="76315"/>
                </a:cubicBezTo>
                <a:cubicBezTo>
                  <a:pt x="152663" y="76267"/>
                  <a:pt x="147317" y="75124"/>
                  <a:pt x="144816" y="71600"/>
                </a:cubicBezTo>
                <a:cubicBezTo>
                  <a:pt x="143388" y="69576"/>
                  <a:pt x="143149" y="67207"/>
                  <a:pt x="142661" y="64956"/>
                </a:cubicBezTo>
                <a:cubicBezTo>
                  <a:pt x="142245" y="62968"/>
                  <a:pt x="141518" y="61075"/>
                  <a:pt x="140209" y="59337"/>
                </a:cubicBezTo>
                <a:cubicBezTo>
                  <a:pt x="137863" y="56205"/>
                  <a:pt x="134089" y="53753"/>
                  <a:pt x="129743" y="52514"/>
                </a:cubicBezTo>
                <a:cubicBezTo>
                  <a:pt x="127656" y="51919"/>
                  <a:pt x="125480" y="51649"/>
                  <a:pt x="123261" y="51649"/>
                </a:cubicBezTo>
                <a:cubicBezTo>
                  <a:pt x="123037" y="51649"/>
                  <a:pt x="122812" y="51652"/>
                  <a:pt x="122587" y="51657"/>
                </a:cubicBezTo>
                <a:cubicBezTo>
                  <a:pt x="122123" y="51669"/>
                  <a:pt x="121659" y="51693"/>
                  <a:pt x="121182" y="51728"/>
                </a:cubicBezTo>
                <a:cubicBezTo>
                  <a:pt x="116479" y="50609"/>
                  <a:pt x="111503" y="50002"/>
                  <a:pt x="107121" y="48192"/>
                </a:cubicBezTo>
                <a:cubicBezTo>
                  <a:pt x="99501" y="45049"/>
                  <a:pt x="96298" y="38441"/>
                  <a:pt x="94560" y="32178"/>
                </a:cubicBezTo>
                <a:cubicBezTo>
                  <a:pt x="93584" y="28678"/>
                  <a:pt x="92929" y="25106"/>
                  <a:pt x="91726" y="21641"/>
                </a:cubicBezTo>
                <a:cubicBezTo>
                  <a:pt x="90810" y="19034"/>
                  <a:pt x="89548" y="16486"/>
                  <a:pt x="87952" y="14081"/>
                </a:cubicBezTo>
                <a:cubicBezTo>
                  <a:pt x="84809" y="9330"/>
                  <a:pt x="80237" y="4973"/>
                  <a:pt x="74200" y="2365"/>
                </a:cubicBezTo>
                <a:cubicBezTo>
                  <a:pt x="70558" y="797"/>
                  <a:pt x="66542" y="1"/>
                  <a:pt x="62499" y="1"/>
                </a:cubicBez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8" name="Google Shape;218;p21"/>
          <p:cNvSpPr/>
          <p:nvPr/>
        </p:nvSpPr>
        <p:spPr>
          <a:xfrm>
            <a:off x="94" y="1134597"/>
            <a:ext cx="10905660" cy="5464028"/>
          </a:xfrm>
          <a:custGeom>
            <a:avLst/>
            <a:gdLst/>
            <a:ahLst/>
            <a:cxnLst/>
            <a:rect l="l" t="t" r="r" b="b"/>
            <a:pathLst>
              <a:path w="225946" h="113205" extrusionOk="0">
                <a:moveTo>
                  <a:pt x="62499" y="1"/>
                </a:moveTo>
                <a:cubicBezTo>
                  <a:pt x="59883" y="1"/>
                  <a:pt x="57255" y="334"/>
                  <a:pt x="54710" y="1008"/>
                </a:cubicBezTo>
                <a:cubicBezTo>
                  <a:pt x="48019" y="2794"/>
                  <a:pt x="42649" y="6628"/>
                  <a:pt x="39791" y="11712"/>
                </a:cubicBezTo>
                <a:cubicBezTo>
                  <a:pt x="36672" y="17272"/>
                  <a:pt x="35588" y="24499"/>
                  <a:pt x="28540" y="28059"/>
                </a:cubicBezTo>
                <a:cubicBezTo>
                  <a:pt x="26790" y="28940"/>
                  <a:pt x="24873" y="29250"/>
                  <a:pt x="22908" y="29678"/>
                </a:cubicBezTo>
                <a:cubicBezTo>
                  <a:pt x="21075" y="30083"/>
                  <a:pt x="19539" y="30774"/>
                  <a:pt x="18229" y="31869"/>
                </a:cubicBezTo>
                <a:cubicBezTo>
                  <a:pt x="15634" y="34048"/>
                  <a:pt x="13788" y="36953"/>
                  <a:pt x="12371" y="39691"/>
                </a:cubicBezTo>
                <a:cubicBezTo>
                  <a:pt x="10811" y="42715"/>
                  <a:pt x="9811" y="45906"/>
                  <a:pt x="9407" y="49157"/>
                </a:cubicBezTo>
                <a:cubicBezTo>
                  <a:pt x="8978" y="52514"/>
                  <a:pt x="9526" y="55765"/>
                  <a:pt x="9799" y="59122"/>
                </a:cubicBezTo>
                <a:cubicBezTo>
                  <a:pt x="9942" y="60956"/>
                  <a:pt x="9907" y="62813"/>
                  <a:pt x="9145" y="64563"/>
                </a:cubicBezTo>
                <a:cubicBezTo>
                  <a:pt x="8454" y="66159"/>
                  <a:pt x="7156" y="67528"/>
                  <a:pt x="5858" y="68850"/>
                </a:cubicBezTo>
                <a:cubicBezTo>
                  <a:pt x="3608" y="71124"/>
                  <a:pt x="2644" y="74053"/>
                  <a:pt x="1739" y="76886"/>
                </a:cubicBezTo>
                <a:cubicBezTo>
                  <a:pt x="1" y="82375"/>
                  <a:pt x="822" y="87769"/>
                  <a:pt x="5025" y="92293"/>
                </a:cubicBezTo>
                <a:cubicBezTo>
                  <a:pt x="9359" y="96948"/>
                  <a:pt x="15860" y="100080"/>
                  <a:pt x="22753" y="101830"/>
                </a:cubicBezTo>
                <a:cubicBezTo>
                  <a:pt x="28327" y="103249"/>
                  <a:pt x="34155" y="103754"/>
                  <a:pt x="39991" y="103754"/>
                </a:cubicBezTo>
                <a:cubicBezTo>
                  <a:pt x="42970" y="103754"/>
                  <a:pt x="45950" y="103623"/>
                  <a:pt x="48900" y="103413"/>
                </a:cubicBezTo>
                <a:cubicBezTo>
                  <a:pt x="53579" y="103092"/>
                  <a:pt x="58222" y="102437"/>
                  <a:pt x="62913" y="102175"/>
                </a:cubicBezTo>
                <a:cubicBezTo>
                  <a:pt x="63658" y="102135"/>
                  <a:pt x="64397" y="102114"/>
                  <a:pt x="65129" y="102114"/>
                </a:cubicBezTo>
                <a:cubicBezTo>
                  <a:pt x="68914" y="102114"/>
                  <a:pt x="72542" y="102654"/>
                  <a:pt x="76153" y="103711"/>
                </a:cubicBezTo>
                <a:cubicBezTo>
                  <a:pt x="80213" y="104902"/>
                  <a:pt x="84083" y="106461"/>
                  <a:pt x="88166" y="107592"/>
                </a:cubicBezTo>
                <a:cubicBezTo>
                  <a:pt x="90798" y="108319"/>
                  <a:pt x="93500" y="108890"/>
                  <a:pt x="96227" y="109331"/>
                </a:cubicBezTo>
                <a:cubicBezTo>
                  <a:pt x="101001" y="110283"/>
                  <a:pt x="106085" y="110676"/>
                  <a:pt x="110574" y="111283"/>
                </a:cubicBezTo>
                <a:cubicBezTo>
                  <a:pt x="113741" y="111712"/>
                  <a:pt x="116765" y="112534"/>
                  <a:pt x="119908" y="113022"/>
                </a:cubicBezTo>
                <a:cubicBezTo>
                  <a:pt x="120759" y="113151"/>
                  <a:pt x="121581" y="113204"/>
                  <a:pt x="122390" y="113204"/>
                </a:cubicBezTo>
                <a:cubicBezTo>
                  <a:pt x="124492" y="113204"/>
                  <a:pt x="126501" y="112842"/>
                  <a:pt x="128660" y="112498"/>
                </a:cubicBezTo>
                <a:cubicBezTo>
                  <a:pt x="130320" y="112230"/>
                  <a:pt x="131984" y="112138"/>
                  <a:pt x="133653" y="112138"/>
                </a:cubicBezTo>
                <a:cubicBezTo>
                  <a:pt x="135321" y="112138"/>
                  <a:pt x="136994" y="112230"/>
                  <a:pt x="138673" y="112331"/>
                </a:cubicBezTo>
                <a:cubicBezTo>
                  <a:pt x="141764" y="112515"/>
                  <a:pt x="144846" y="112620"/>
                  <a:pt x="147945" y="112620"/>
                </a:cubicBezTo>
                <a:cubicBezTo>
                  <a:pt x="148259" y="112620"/>
                  <a:pt x="148574" y="112619"/>
                  <a:pt x="148888" y="112617"/>
                </a:cubicBezTo>
                <a:cubicBezTo>
                  <a:pt x="162152" y="112522"/>
                  <a:pt x="175273" y="110831"/>
                  <a:pt x="188488" y="110069"/>
                </a:cubicBezTo>
                <a:cubicBezTo>
                  <a:pt x="199526" y="109438"/>
                  <a:pt x="212682" y="110081"/>
                  <a:pt x="221040" y="103235"/>
                </a:cubicBezTo>
                <a:cubicBezTo>
                  <a:pt x="224219" y="100627"/>
                  <a:pt x="225946" y="97151"/>
                  <a:pt x="225350" y="93531"/>
                </a:cubicBezTo>
                <a:cubicBezTo>
                  <a:pt x="224803" y="90138"/>
                  <a:pt x="222243" y="87197"/>
                  <a:pt x="218087" y="86007"/>
                </a:cubicBezTo>
                <a:cubicBezTo>
                  <a:pt x="212908" y="84518"/>
                  <a:pt x="207181" y="85637"/>
                  <a:pt x="201943" y="84316"/>
                </a:cubicBezTo>
                <a:cubicBezTo>
                  <a:pt x="197144" y="83101"/>
                  <a:pt x="193418" y="80244"/>
                  <a:pt x="189429" y="77958"/>
                </a:cubicBezTo>
                <a:cubicBezTo>
                  <a:pt x="187453" y="76815"/>
                  <a:pt x="185357" y="75779"/>
                  <a:pt x="183047" y="75124"/>
                </a:cubicBezTo>
                <a:cubicBezTo>
                  <a:pt x="181018" y="74552"/>
                  <a:pt x="178881" y="74329"/>
                  <a:pt x="176737" y="74329"/>
                </a:cubicBezTo>
                <a:cubicBezTo>
                  <a:pt x="176026" y="74329"/>
                  <a:pt x="175314" y="74353"/>
                  <a:pt x="174606" y="74398"/>
                </a:cubicBezTo>
                <a:cubicBezTo>
                  <a:pt x="168947" y="74749"/>
                  <a:pt x="163483" y="76316"/>
                  <a:pt x="157786" y="76316"/>
                </a:cubicBezTo>
                <a:cubicBezTo>
                  <a:pt x="157682" y="76316"/>
                  <a:pt x="157577" y="76316"/>
                  <a:pt x="157473" y="76315"/>
                </a:cubicBezTo>
                <a:cubicBezTo>
                  <a:pt x="152663" y="76267"/>
                  <a:pt x="147317" y="75124"/>
                  <a:pt x="144816" y="71600"/>
                </a:cubicBezTo>
                <a:cubicBezTo>
                  <a:pt x="143388" y="69576"/>
                  <a:pt x="143149" y="67207"/>
                  <a:pt x="142661" y="64956"/>
                </a:cubicBezTo>
                <a:cubicBezTo>
                  <a:pt x="142245" y="62968"/>
                  <a:pt x="141518" y="61075"/>
                  <a:pt x="140209" y="59337"/>
                </a:cubicBezTo>
                <a:cubicBezTo>
                  <a:pt x="137863" y="56205"/>
                  <a:pt x="134089" y="53753"/>
                  <a:pt x="129743" y="52514"/>
                </a:cubicBezTo>
                <a:cubicBezTo>
                  <a:pt x="127656" y="51919"/>
                  <a:pt x="125480" y="51649"/>
                  <a:pt x="123261" y="51649"/>
                </a:cubicBezTo>
                <a:cubicBezTo>
                  <a:pt x="123037" y="51649"/>
                  <a:pt x="122812" y="51652"/>
                  <a:pt x="122587" y="51657"/>
                </a:cubicBezTo>
                <a:cubicBezTo>
                  <a:pt x="122123" y="51669"/>
                  <a:pt x="121659" y="51693"/>
                  <a:pt x="121182" y="51728"/>
                </a:cubicBezTo>
                <a:cubicBezTo>
                  <a:pt x="116479" y="50609"/>
                  <a:pt x="111503" y="50002"/>
                  <a:pt x="107121" y="48192"/>
                </a:cubicBezTo>
                <a:cubicBezTo>
                  <a:pt x="99501" y="45049"/>
                  <a:pt x="96298" y="38441"/>
                  <a:pt x="94560" y="32178"/>
                </a:cubicBezTo>
                <a:cubicBezTo>
                  <a:pt x="93584" y="28678"/>
                  <a:pt x="92929" y="25106"/>
                  <a:pt x="91726" y="21641"/>
                </a:cubicBezTo>
                <a:cubicBezTo>
                  <a:pt x="90810" y="19034"/>
                  <a:pt x="89548" y="16486"/>
                  <a:pt x="87952" y="14081"/>
                </a:cubicBezTo>
                <a:cubicBezTo>
                  <a:pt x="84809" y="9330"/>
                  <a:pt x="80237" y="4973"/>
                  <a:pt x="74200" y="2365"/>
                </a:cubicBezTo>
                <a:cubicBezTo>
                  <a:pt x="70558" y="797"/>
                  <a:pt x="66542" y="1"/>
                  <a:pt x="62499" y="1"/>
                </a:cubicBezTo>
                <a:close/>
              </a:path>
            </a:pathLst>
          </a:custGeom>
          <a:solidFill>
            <a:srgbClr val="FFFFFF">
              <a:alpha val="446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9" name="Google Shape;219;p21"/>
          <p:cNvSpPr/>
          <p:nvPr/>
        </p:nvSpPr>
        <p:spPr>
          <a:xfrm>
            <a:off x="110" y="4053513"/>
            <a:ext cx="12191773" cy="2804487"/>
          </a:xfrm>
          <a:custGeom>
            <a:avLst/>
            <a:gdLst/>
            <a:ahLst/>
            <a:cxnLst/>
            <a:rect l="l" t="t" r="r" b="b"/>
            <a:pathLst>
              <a:path w="252592" h="58104" extrusionOk="0">
                <a:moveTo>
                  <a:pt x="23957" y="0"/>
                </a:moveTo>
                <a:cubicBezTo>
                  <a:pt x="15373" y="0"/>
                  <a:pt x="7336" y="1024"/>
                  <a:pt x="0" y="3430"/>
                </a:cubicBezTo>
                <a:lnTo>
                  <a:pt x="0" y="17206"/>
                </a:lnTo>
                <a:lnTo>
                  <a:pt x="0" y="40352"/>
                </a:lnTo>
                <a:lnTo>
                  <a:pt x="0" y="58104"/>
                </a:lnTo>
                <a:lnTo>
                  <a:pt x="148650" y="58104"/>
                </a:lnTo>
                <a:cubicBezTo>
                  <a:pt x="147757" y="57997"/>
                  <a:pt x="146769" y="57818"/>
                  <a:pt x="145721" y="57568"/>
                </a:cubicBezTo>
                <a:lnTo>
                  <a:pt x="145721" y="57568"/>
                </a:lnTo>
                <a:lnTo>
                  <a:pt x="148650" y="58104"/>
                </a:lnTo>
                <a:lnTo>
                  <a:pt x="252592" y="58104"/>
                </a:lnTo>
                <a:lnTo>
                  <a:pt x="252592" y="16777"/>
                </a:lnTo>
                <a:cubicBezTo>
                  <a:pt x="236294" y="29080"/>
                  <a:pt x="217132" y="33582"/>
                  <a:pt x="196520" y="33582"/>
                </a:cubicBezTo>
                <a:cubicBezTo>
                  <a:pt x="140227" y="33582"/>
                  <a:pt x="73113" y="0"/>
                  <a:pt x="239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0" name="Google Shape;220;p21"/>
          <p:cNvSpPr txBox="1">
            <a:spLocks noGrp="1"/>
          </p:cNvSpPr>
          <p:nvPr>
            <p:ph type="title"/>
          </p:nvPr>
        </p:nvSpPr>
        <p:spPr>
          <a:xfrm>
            <a:off x="956700" y="737320"/>
            <a:ext cx="1027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1" name="Google Shape;221;p21"/>
          <p:cNvSpPr txBox="1">
            <a:spLocks noGrp="1"/>
          </p:cNvSpPr>
          <p:nvPr>
            <p:ph type="subTitle" idx="1"/>
          </p:nvPr>
        </p:nvSpPr>
        <p:spPr>
          <a:xfrm>
            <a:off x="1550067" y="3345433"/>
            <a:ext cx="2646400" cy="15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>
                <a:solidFill>
                  <a:srgbClr val="053B5C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2" name="Google Shape;222;p21"/>
          <p:cNvSpPr txBox="1">
            <a:spLocks noGrp="1"/>
          </p:cNvSpPr>
          <p:nvPr>
            <p:ph type="title" idx="2"/>
          </p:nvPr>
        </p:nvSpPr>
        <p:spPr>
          <a:xfrm>
            <a:off x="1550051" y="4983000"/>
            <a:ext cx="26464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3" name="Google Shape;223;p21"/>
          <p:cNvSpPr txBox="1">
            <a:spLocks noGrp="1"/>
          </p:cNvSpPr>
          <p:nvPr>
            <p:ph type="subTitle" idx="3"/>
          </p:nvPr>
        </p:nvSpPr>
        <p:spPr>
          <a:xfrm>
            <a:off x="4772800" y="3345433"/>
            <a:ext cx="2646400" cy="15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>
                <a:solidFill>
                  <a:srgbClr val="053B5C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4" name="Google Shape;224;p21"/>
          <p:cNvSpPr txBox="1">
            <a:spLocks noGrp="1"/>
          </p:cNvSpPr>
          <p:nvPr>
            <p:ph type="title" idx="4"/>
          </p:nvPr>
        </p:nvSpPr>
        <p:spPr>
          <a:xfrm>
            <a:off x="4772784" y="4983000"/>
            <a:ext cx="26464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5" name="Google Shape;225;p21"/>
          <p:cNvSpPr txBox="1">
            <a:spLocks noGrp="1"/>
          </p:cNvSpPr>
          <p:nvPr>
            <p:ph type="subTitle" idx="5"/>
          </p:nvPr>
        </p:nvSpPr>
        <p:spPr>
          <a:xfrm>
            <a:off x="7995533" y="3345433"/>
            <a:ext cx="2646400" cy="15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>
                <a:solidFill>
                  <a:srgbClr val="053B5C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6" name="Google Shape;226;p21"/>
          <p:cNvSpPr txBox="1">
            <a:spLocks noGrp="1"/>
          </p:cNvSpPr>
          <p:nvPr>
            <p:ph type="title" idx="6"/>
          </p:nvPr>
        </p:nvSpPr>
        <p:spPr>
          <a:xfrm>
            <a:off x="7995517" y="4983000"/>
            <a:ext cx="26464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788491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1">
  <p:cSld name="Only Title 1">
    <p:bg>
      <p:bgPr>
        <a:solidFill>
          <a:schemeClr val="dk2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2"/>
          <p:cNvSpPr txBox="1">
            <a:spLocks noGrp="1"/>
          </p:cNvSpPr>
          <p:nvPr>
            <p:ph type="title"/>
          </p:nvPr>
        </p:nvSpPr>
        <p:spPr>
          <a:xfrm>
            <a:off x="956700" y="737320"/>
            <a:ext cx="1027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29" name="Google Shape;229;p22"/>
          <p:cNvGrpSpPr/>
          <p:nvPr/>
        </p:nvGrpSpPr>
        <p:grpSpPr>
          <a:xfrm>
            <a:off x="7328746" y="5679634"/>
            <a:ext cx="4863255" cy="1178380"/>
            <a:chOff x="5496559" y="4280025"/>
            <a:chExt cx="3647441" cy="883785"/>
          </a:xfrm>
        </p:grpSpPr>
        <p:sp>
          <p:nvSpPr>
            <p:cNvPr id="230" name="Google Shape;230;p22"/>
            <p:cNvSpPr/>
            <p:nvPr/>
          </p:nvSpPr>
          <p:spPr>
            <a:xfrm flipH="1">
              <a:off x="7110116" y="4280025"/>
              <a:ext cx="2033884" cy="883785"/>
            </a:xfrm>
            <a:custGeom>
              <a:avLst/>
              <a:gdLst/>
              <a:ahLst/>
              <a:cxnLst/>
              <a:rect l="l" t="t" r="r" b="b"/>
              <a:pathLst>
                <a:path w="75058" h="32615" extrusionOk="0">
                  <a:moveTo>
                    <a:pt x="26971" y="1"/>
                  </a:moveTo>
                  <a:cubicBezTo>
                    <a:pt x="16792" y="1"/>
                    <a:pt x="7040" y="5763"/>
                    <a:pt x="2429" y="15589"/>
                  </a:cubicBezTo>
                  <a:cubicBezTo>
                    <a:pt x="2382" y="15684"/>
                    <a:pt x="2358" y="15779"/>
                    <a:pt x="2310" y="15875"/>
                  </a:cubicBezTo>
                  <a:cubicBezTo>
                    <a:pt x="1453" y="16946"/>
                    <a:pt x="679" y="18065"/>
                    <a:pt x="0" y="19244"/>
                  </a:cubicBezTo>
                  <a:lnTo>
                    <a:pt x="0" y="32615"/>
                  </a:lnTo>
                  <a:lnTo>
                    <a:pt x="75057" y="32615"/>
                  </a:lnTo>
                  <a:cubicBezTo>
                    <a:pt x="73819" y="28007"/>
                    <a:pt x="70640" y="23959"/>
                    <a:pt x="65985" y="21768"/>
                  </a:cubicBezTo>
                  <a:cubicBezTo>
                    <a:pt x="63680" y="20692"/>
                    <a:pt x="61256" y="20183"/>
                    <a:pt x="58871" y="20183"/>
                  </a:cubicBezTo>
                  <a:cubicBezTo>
                    <a:pt x="56981" y="20183"/>
                    <a:pt x="55116" y="20503"/>
                    <a:pt x="53352" y="21113"/>
                  </a:cubicBezTo>
                  <a:cubicBezTo>
                    <a:pt x="51566" y="13255"/>
                    <a:pt x="46328" y="6266"/>
                    <a:pt x="38470" y="2575"/>
                  </a:cubicBezTo>
                  <a:cubicBezTo>
                    <a:pt x="34746" y="828"/>
                    <a:pt x="30828" y="1"/>
                    <a:pt x="26971" y="1"/>
                  </a:cubicBezTo>
                  <a:close/>
                </a:path>
              </a:pathLst>
            </a:custGeom>
            <a:solidFill>
              <a:srgbClr val="FFFFFF">
                <a:alpha val="44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22"/>
            <p:cNvSpPr/>
            <p:nvPr/>
          </p:nvSpPr>
          <p:spPr>
            <a:xfrm>
              <a:off x="5496559" y="4663290"/>
              <a:ext cx="1937483" cy="500521"/>
            </a:xfrm>
            <a:custGeom>
              <a:avLst/>
              <a:gdLst/>
              <a:ahLst/>
              <a:cxnLst/>
              <a:rect l="l" t="t" r="r" b="b"/>
              <a:pathLst>
                <a:path w="59984" h="15496" extrusionOk="0">
                  <a:moveTo>
                    <a:pt x="8620" y="0"/>
                  </a:moveTo>
                  <a:cubicBezTo>
                    <a:pt x="6622" y="0"/>
                    <a:pt x="4637" y="834"/>
                    <a:pt x="3227" y="2459"/>
                  </a:cubicBezTo>
                  <a:cubicBezTo>
                    <a:pt x="988" y="5042"/>
                    <a:pt x="941" y="8769"/>
                    <a:pt x="2893" y="11400"/>
                  </a:cubicBezTo>
                  <a:cubicBezTo>
                    <a:pt x="2608" y="11662"/>
                    <a:pt x="2334" y="11948"/>
                    <a:pt x="2072" y="12245"/>
                  </a:cubicBezTo>
                  <a:cubicBezTo>
                    <a:pt x="1203" y="13246"/>
                    <a:pt x="512" y="14341"/>
                    <a:pt x="0" y="15496"/>
                  </a:cubicBezTo>
                  <a:lnTo>
                    <a:pt x="59984" y="15496"/>
                  </a:lnTo>
                  <a:cubicBezTo>
                    <a:pt x="58853" y="11960"/>
                    <a:pt x="56781" y="8685"/>
                    <a:pt x="53769" y="6066"/>
                  </a:cubicBezTo>
                  <a:cubicBezTo>
                    <a:pt x="49777" y="2603"/>
                    <a:pt x="44856" y="905"/>
                    <a:pt x="39958" y="905"/>
                  </a:cubicBezTo>
                  <a:cubicBezTo>
                    <a:pt x="34060" y="905"/>
                    <a:pt x="28196" y="3367"/>
                    <a:pt x="24027" y="8174"/>
                  </a:cubicBezTo>
                  <a:cubicBezTo>
                    <a:pt x="23967" y="8233"/>
                    <a:pt x="23932" y="8304"/>
                    <a:pt x="23872" y="8364"/>
                  </a:cubicBezTo>
                  <a:cubicBezTo>
                    <a:pt x="22789" y="9138"/>
                    <a:pt x="21777" y="9995"/>
                    <a:pt x="20860" y="10960"/>
                  </a:cubicBezTo>
                  <a:cubicBezTo>
                    <a:pt x="20848" y="10948"/>
                    <a:pt x="20836" y="10936"/>
                    <a:pt x="20824" y="10924"/>
                  </a:cubicBezTo>
                  <a:cubicBezTo>
                    <a:pt x="19288" y="9578"/>
                    <a:pt x="17526" y="8674"/>
                    <a:pt x="15681" y="8162"/>
                  </a:cubicBezTo>
                  <a:cubicBezTo>
                    <a:pt x="16014" y="5840"/>
                    <a:pt x="15216" y="3399"/>
                    <a:pt x="13311" y="1756"/>
                  </a:cubicBezTo>
                  <a:cubicBezTo>
                    <a:pt x="11954" y="577"/>
                    <a:pt x="10283" y="0"/>
                    <a:pt x="8620" y="0"/>
                  </a:cubicBezTo>
                  <a:close/>
                </a:path>
              </a:pathLst>
            </a:custGeom>
            <a:solidFill>
              <a:srgbClr val="FFFFFF">
                <a:alpha val="44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7988289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Six Columns">
    <p:bg>
      <p:bgPr>
        <a:solidFill>
          <a:schemeClr val="dk2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4"/>
          <p:cNvSpPr txBox="1">
            <a:spLocks noGrp="1"/>
          </p:cNvSpPr>
          <p:nvPr>
            <p:ph type="title"/>
          </p:nvPr>
        </p:nvSpPr>
        <p:spPr>
          <a:xfrm>
            <a:off x="956700" y="737320"/>
            <a:ext cx="1027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>
                <a:solidFill>
                  <a:srgbClr val="053B5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3" name="Google Shape;253;p24"/>
          <p:cNvSpPr txBox="1">
            <a:spLocks noGrp="1"/>
          </p:cNvSpPr>
          <p:nvPr>
            <p:ph type="title" idx="2"/>
          </p:nvPr>
        </p:nvSpPr>
        <p:spPr>
          <a:xfrm>
            <a:off x="1516517" y="2042900"/>
            <a:ext cx="26464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4" name="Google Shape;254;p24"/>
          <p:cNvSpPr txBox="1">
            <a:spLocks noGrp="1"/>
          </p:cNvSpPr>
          <p:nvPr>
            <p:ph type="subTitle" idx="1"/>
          </p:nvPr>
        </p:nvSpPr>
        <p:spPr>
          <a:xfrm>
            <a:off x="1516533" y="2580633"/>
            <a:ext cx="2646400" cy="10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53B5C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1600">
                <a:solidFill>
                  <a:srgbClr val="053B5C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1600">
                <a:solidFill>
                  <a:srgbClr val="053B5C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1600">
                <a:solidFill>
                  <a:srgbClr val="053B5C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1600">
                <a:solidFill>
                  <a:srgbClr val="053B5C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1600">
                <a:solidFill>
                  <a:srgbClr val="053B5C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1600">
                <a:solidFill>
                  <a:srgbClr val="053B5C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1600">
                <a:solidFill>
                  <a:srgbClr val="053B5C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1600">
                <a:solidFill>
                  <a:srgbClr val="053B5C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5" name="Google Shape;255;p24"/>
          <p:cNvSpPr txBox="1">
            <a:spLocks noGrp="1"/>
          </p:cNvSpPr>
          <p:nvPr>
            <p:ph type="title" idx="3"/>
          </p:nvPr>
        </p:nvSpPr>
        <p:spPr>
          <a:xfrm>
            <a:off x="4772803" y="2042900"/>
            <a:ext cx="26464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6" name="Google Shape;256;p24"/>
          <p:cNvSpPr txBox="1">
            <a:spLocks noGrp="1"/>
          </p:cNvSpPr>
          <p:nvPr>
            <p:ph type="subTitle" idx="4"/>
          </p:nvPr>
        </p:nvSpPr>
        <p:spPr>
          <a:xfrm>
            <a:off x="4772817" y="2580633"/>
            <a:ext cx="2646400" cy="10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53B5C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1600">
                <a:solidFill>
                  <a:srgbClr val="053B5C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1600">
                <a:solidFill>
                  <a:srgbClr val="053B5C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1600">
                <a:solidFill>
                  <a:srgbClr val="053B5C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1600">
                <a:solidFill>
                  <a:srgbClr val="053B5C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1600">
                <a:solidFill>
                  <a:srgbClr val="053B5C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1600">
                <a:solidFill>
                  <a:srgbClr val="053B5C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1600">
                <a:solidFill>
                  <a:srgbClr val="053B5C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1600">
                <a:solidFill>
                  <a:srgbClr val="053B5C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7" name="Google Shape;257;p24"/>
          <p:cNvSpPr txBox="1">
            <a:spLocks noGrp="1"/>
          </p:cNvSpPr>
          <p:nvPr>
            <p:ph type="title" idx="5"/>
          </p:nvPr>
        </p:nvSpPr>
        <p:spPr>
          <a:xfrm>
            <a:off x="8029089" y="2042900"/>
            <a:ext cx="26464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8" name="Google Shape;258;p24"/>
          <p:cNvSpPr txBox="1">
            <a:spLocks noGrp="1"/>
          </p:cNvSpPr>
          <p:nvPr>
            <p:ph type="subTitle" idx="6"/>
          </p:nvPr>
        </p:nvSpPr>
        <p:spPr>
          <a:xfrm>
            <a:off x="8029101" y="2580633"/>
            <a:ext cx="2646400" cy="10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53B5C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1600">
                <a:solidFill>
                  <a:srgbClr val="053B5C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1600">
                <a:solidFill>
                  <a:srgbClr val="053B5C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1600">
                <a:solidFill>
                  <a:srgbClr val="053B5C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1600">
                <a:solidFill>
                  <a:srgbClr val="053B5C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1600">
                <a:solidFill>
                  <a:srgbClr val="053B5C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1600">
                <a:solidFill>
                  <a:srgbClr val="053B5C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1600">
                <a:solidFill>
                  <a:srgbClr val="053B5C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1600">
                <a:solidFill>
                  <a:srgbClr val="053B5C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9" name="Google Shape;259;p24"/>
          <p:cNvSpPr txBox="1">
            <a:spLocks noGrp="1"/>
          </p:cNvSpPr>
          <p:nvPr>
            <p:ph type="title" idx="7"/>
          </p:nvPr>
        </p:nvSpPr>
        <p:spPr>
          <a:xfrm>
            <a:off x="1516517" y="4204633"/>
            <a:ext cx="26464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0" name="Google Shape;260;p24"/>
          <p:cNvSpPr txBox="1">
            <a:spLocks noGrp="1"/>
          </p:cNvSpPr>
          <p:nvPr>
            <p:ph type="subTitle" idx="8"/>
          </p:nvPr>
        </p:nvSpPr>
        <p:spPr>
          <a:xfrm>
            <a:off x="1516533" y="4742367"/>
            <a:ext cx="2646400" cy="10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53B5C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1600">
                <a:solidFill>
                  <a:srgbClr val="053B5C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1600">
                <a:solidFill>
                  <a:srgbClr val="053B5C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1600">
                <a:solidFill>
                  <a:srgbClr val="053B5C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1600">
                <a:solidFill>
                  <a:srgbClr val="053B5C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1600">
                <a:solidFill>
                  <a:srgbClr val="053B5C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1600">
                <a:solidFill>
                  <a:srgbClr val="053B5C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1600">
                <a:solidFill>
                  <a:srgbClr val="053B5C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1600">
                <a:solidFill>
                  <a:srgbClr val="053B5C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1" name="Google Shape;261;p24"/>
          <p:cNvSpPr txBox="1">
            <a:spLocks noGrp="1"/>
          </p:cNvSpPr>
          <p:nvPr>
            <p:ph type="title" idx="9"/>
          </p:nvPr>
        </p:nvSpPr>
        <p:spPr>
          <a:xfrm>
            <a:off x="4772803" y="4204633"/>
            <a:ext cx="26464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2" name="Google Shape;262;p24"/>
          <p:cNvSpPr txBox="1">
            <a:spLocks noGrp="1"/>
          </p:cNvSpPr>
          <p:nvPr>
            <p:ph type="subTitle" idx="13"/>
          </p:nvPr>
        </p:nvSpPr>
        <p:spPr>
          <a:xfrm>
            <a:off x="4772817" y="4742367"/>
            <a:ext cx="2646400" cy="10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53B5C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1600">
                <a:solidFill>
                  <a:srgbClr val="053B5C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1600">
                <a:solidFill>
                  <a:srgbClr val="053B5C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1600">
                <a:solidFill>
                  <a:srgbClr val="053B5C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1600">
                <a:solidFill>
                  <a:srgbClr val="053B5C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1600">
                <a:solidFill>
                  <a:srgbClr val="053B5C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1600">
                <a:solidFill>
                  <a:srgbClr val="053B5C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1600">
                <a:solidFill>
                  <a:srgbClr val="053B5C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1600">
                <a:solidFill>
                  <a:srgbClr val="053B5C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3" name="Google Shape;263;p24"/>
          <p:cNvSpPr txBox="1">
            <a:spLocks noGrp="1"/>
          </p:cNvSpPr>
          <p:nvPr>
            <p:ph type="title" idx="14"/>
          </p:nvPr>
        </p:nvSpPr>
        <p:spPr>
          <a:xfrm>
            <a:off x="8029089" y="4204633"/>
            <a:ext cx="26464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53B5C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4" name="Google Shape;264;p24"/>
          <p:cNvSpPr txBox="1">
            <a:spLocks noGrp="1"/>
          </p:cNvSpPr>
          <p:nvPr>
            <p:ph type="subTitle" idx="15"/>
          </p:nvPr>
        </p:nvSpPr>
        <p:spPr>
          <a:xfrm>
            <a:off x="8029101" y="4742367"/>
            <a:ext cx="2646400" cy="10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53B5C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1600">
                <a:solidFill>
                  <a:srgbClr val="053B5C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1600">
                <a:solidFill>
                  <a:srgbClr val="053B5C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1600">
                <a:solidFill>
                  <a:srgbClr val="053B5C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1600">
                <a:solidFill>
                  <a:srgbClr val="053B5C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1600">
                <a:solidFill>
                  <a:srgbClr val="053B5C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1600">
                <a:solidFill>
                  <a:srgbClr val="053B5C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1600">
                <a:solidFill>
                  <a:srgbClr val="053B5C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1600">
                <a:solidFill>
                  <a:srgbClr val="053B5C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5" name="Google Shape;265;p24"/>
          <p:cNvSpPr/>
          <p:nvPr/>
        </p:nvSpPr>
        <p:spPr>
          <a:xfrm>
            <a:off x="2" y="5453386"/>
            <a:ext cx="3232497" cy="1404620"/>
          </a:xfrm>
          <a:custGeom>
            <a:avLst/>
            <a:gdLst/>
            <a:ahLst/>
            <a:cxnLst/>
            <a:rect l="l" t="t" r="r" b="b"/>
            <a:pathLst>
              <a:path w="75058" h="32615" extrusionOk="0">
                <a:moveTo>
                  <a:pt x="26971" y="1"/>
                </a:moveTo>
                <a:cubicBezTo>
                  <a:pt x="16792" y="1"/>
                  <a:pt x="7040" y="5763"/>
                  <a:pt x="2429" y="15589"/>
                </a:cubicBezTo>
                <a:cubicBezTo>
                  <a:pt x="2382" y="15684"/>
                  <a:pt x="2358" y="15779"/>
                  <a:pt x="2310" y="15875"/>
                </a:cubicBezTo>
                <a:cubicBezTo>
                  <a:pt x="1453" y="16946"/>
                  <a:pt x="679" y="18065"/>
                  <a:pt x="0" y="19244"/>
                </a:cubicBezTo>
                <a:lnTo>
                  <a:pt x="0" y="32615"/>
                </a:lnTo>
                <a:lnTo>
                  <a:pt x="75057" y="32615"/>
                </a:lnTo>
                <a:cubicBezTo>
                  <a:pt x="73819" y="28007"/>
                  <a:pt x="70640" y="23959"/>
                  <a:pt x="65985" y="21768"/>
                </a:cubicBezTo>
                <a:cubicBezTo>
                  <a:pt x="63680" y="20692"/>
                  <a:pt x="61256" y="20183"/>
                  <a:pt x="58871" y="20183"/>
                </a:cubicBezTo>
                <a:cubicBezTo>
                  <a:pt x="56981" y="20183"/>
                  <a:pt x="55116" y="20503"/>
                  <a:pt x="53352" y="21113"/>
                </a:cubicBezTo>
                <a:cubicBezTo>
                  <a:pt x="51566" y="13255"/>
                  <a:pt x="46328" y="6266"/>
                  <a:pt x="38470" y="2575"/>
                </a:cubicBezTo>
                <a:cubicBezTo>
                  <a:pt x="34746" y="828"/>
                  <a:pt x="30828" y="1"/>
                  <a:pt x="26971" y="1"/>
                </a:cubicBezTo>
                <a:close/>
              </a:path>
            </a:pathLst>
          </a:custGeom>
          <a:solidFill>
            <a:srgbClr val="FFFFFF">
              <a:alpha val="446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6" name="Google Shape;266;p24"/>
          <p:cNvSpPr/>
          <p:nvPr/>
        </p:nvSpPr>
        <p:spPr>
          <a:xfrm>
            <a:off x="2681246" y="6190644"/>
            <a:ext cx="2583311" cy="667361"/>
          </a:xfrm>
          <a:custGeom>
            <a:avLst/>
            <a:gdLst/>
            <a:ahLst/>
            <a:cxnLst/>
            <a:rect l="l" t="t" r="r" b="b"/>
            <a:pathLst>
              <a:path w="59984" h="15496" extrusionOk="0">
                <a:moveTo>
                  <a:pt x="8620" y="0"/>
                </a:moveTo>
                <a:cubicBezTo>
                  <a:pt x="6622" y="0"/>
                  <a:pt x="4637" y="834"/>
                  <a:pt x="3227" y="2459"/>
                </a:cubicBezTo>
                <a:cubicBezTo>
                  <a:pt x="988" y="5042"/>
                  <a:pt x="941" y="8769"/>
                  <a:pt x="2893" y="11400"/>
                </a:cubicBezTo>
                <a:cubicBezTo>
                  <a:pt x="2608" y="11662"/>
                  <a:pt x="2334" y="11948"/>
                  <a:pt x="2072" y="12245"/>
                </a:cubicBezTo>
                <a:cubicBezTo>
                  <a:pt x="1203" y="13246"/>
                  <a:pt x="512" y="14341"/>
                  <a:pt x="0" y="15496"/>
                </a:cubicBezTo>
                <a:lnTo>
                  <a:pt x="59984" y="15496"/>
                </a:lnTo>
                <a:cubicBezTo>
                  <a:pt x="58853" y="11960"/>
                  <a:pt x="56781" y="8685"/>
                  <a:pt x="53769" y="6066"/>
                </a:cubicBezTo>
                <a:cubicBezTo>
                  <a:pt x="49777" y="2603"/>
                  <a:pt x="44856" y="905"/>
                  <a:pt x="39958" y="905"/>
                </a:cubicBezTo>
                <a:cubicBezTo>
                  <a:pt x="34060" y="905"/>
                  <a:pt x="28196" y="3367"/>
                  <a:pt x="24027" y="8174"/>
                </a:cubicBezTo>
                <a:cubicBezTo>
                  <a:pt x="23967" y="8233"/>
                  <a:pt x="23932" y="8304"/>
                  <a:pt x="23872" y="8364"/>
                </a:cubicBezTo>
                <a:cubicBezTo>
                  <a:pt x="22789" y="9138"/>
                  <a:pt x="21777" y="9995"/>
                  <a:pt x="20860" y="10960"/>
                </a:cubicBezTo>
                <a:cubicBezTo>
                  <a:pt x="20848" y="10948"/>
                  <a:pt x="20836" y="10936"/>
                  <a:pt x="20824" y="10924"/>
                </a:cubicBezTo>
                <a:cubicBezTo>
                  <a:pt x="19288" y="9578"/>
                  <a:pt x="17526" y="8674"/>
                  <a:pt x="15681" y="8162"/>
                </a:cubicBezTo>
                <a:cubicBezTo>
                  <a:pt x="16014" y="5840"/>
                  <a:pt x="15216" y="3399"/>
                  <a:pt x="13311" y="1756"/>
                </a:cubicBezTo>
                <a:cubicBezTo>
                  <a:pt x="11954" y="577"/>
                  <a:pt x="10283" y="0"/>
                  <a:pt x="8620" y="0"/>
                </a:cubicBezTo>
                <a:close/>
              </a:path>
            </a:pathLst>
          </a:custGeom>
          <a:solidFill>
            <a:srgbClr val="FFFFFF">
              <a:alpha val="446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67" name="Google Shape;267;p24"/>
          <p:cNvGrpSpPr/>
          <p:nvPr/>
        </p:nvGrpSpPr>
        <p:grpSpPr>
          <a:xfrm flipH="1">
            <a:off x="10783851" y="4409901"/>
            <a:ext cx="1247333" cy="2498433"/>
            <a:chOff x="8208488" y="3307425"/>
            <a:chExt cx="935500" cy="1873825"/>
          </a:xfrm>
        </p:grpSpPr>
        <p:sp>
          <p:nvSpPr>
            <p:cNvPr id="268" name="Google Shape;268;p24"/>
            <p:cNvSpPr/>
            <p:nvPr/>
          </p:nvSpPr>
          <p:spPr>
            <a:xfrm>
              <a:off x="8644188" y="3606050"/>
              <a:ext cx="499800" cy="1162300"/>
            </a:xfrm>
            <a:custGeom>
              <a:avLst/>
              <a:gdLst/>
              <a:ahLst/>
              <a:cxnLst/>
              <a:rect l="l" t="t" r="r" b="b"/>
              <a:pathLst>
                <a:path w="19992" h="46492" extrusionOk="0">
                  <a:moveTo>
                    <a:pt x="10035" y="0"/>
                  </a:moveTo>
                  <a:cubicBezTo>
                    <a:pt x="8386" y="0"/>
                    <a:pt x="6741" y="963"/>
                    <a:pt x="6002" y="2441"/>
                  </a:cubicBezTo>
                  <a:cubicBezTo>
                    <a:pt x="4954" y="4548"/>
                    <a:pt x="5740" y="7120"/>
                    <a:pt x="5025" y="9358"/>
                  </a:cubicBezTo>
                  <a:cubicBezTo>
                    <a:pt x="4120" y="12204"/>
                    <a:pt x="930" y="14026"/>
                    <a:pt x="489" y="16978"/>
                  </a:cubicBezTo>
                  <a:cubicBezTo>
                    <a:pt x="1" y="20181"/>
                    <a:pt x="2906" y="22848"/>
                    <a:pt x="3668" y="25991"/>
                  </a:cubicBezTo>
                  <a:cubicBezTo>
                    <a:pt x="4370" y="28861"/>
                    <a:pt x="3227" y="31814"/>
                    <a:pt x="2227" y="34600"/>
                  </a:cubicBezTo>
                  <a:cubicBezTo>
                    <a:pt x="1811" y="35719"/>
                    <a:pt x="1418" y="36874"/>
                    <a:pt x="1418" y="38076"/>
                  </a:cubicBezTo>
                  <a:cubicBezTo>
                    <a:pt x="1430" y="39624"/>
                    <a:pt x="2108" y="41112"/>
                    <a:pt x="3049" y="42339"/>
                  </a:cubicBezTo>
                  <a:cubicBezTo>
                    <a:pt x="4951" y="44839"/>
                    <a:pt x="7973" y="46492"/>
                    <a:pt x="11087" y="46492"/>
                  </a:cubicBezTo>
                  <a:cubicBezTo>
                    <a:pt x="12242" y="46492"/>
                    <a:pt x="13410" y="46264"/>
                    <a:pt x="14538" y="45768"/>
                  </a:cubicBezTo>
                  <a:cubicBezTo>
                    <a:pt x="16979" y="44696"/>
                    <a:pt x="18741" y="42351"/>
                    <a:pt x="19360" y="39755"/>
                  </a:cubicBezTo>
                  <a:cubicBezTo>
                    <a:pt x="19991" y="37171"/>
                    <a:pt x="19539" y="34397"/>
                    <a:pt x="18396" y="31992"/>
                  </a:cubicBezTo>
                  <a:cubicBezTo>
                    <a:pt x="17813" y="30766"/>
                    <a:pt x="17051" y="29635"/>
                    <a:pt x="16527" y="28385"/>
                  </a:cubicBezTo>
                  <a:cubicBezTo>
                    <a:pt x="15991" y="27134"/>
                    <a:pt x="15717" y="25706"/>
                    <a:pt x="16146" y="24420"/>
                  </a:cubicBezTo>
                  <a:cubicBezTo>
                    <a:pt x="16562" y="23182"/>
                    <a:pt x="17575" y="22253"/>
                    <a:pt x="18194" y="21110"/>
                  </a:cubicBezTo>
                  <a:cubicBezTo>
                    <a:pt x="18968" y="19717"/>
                    <a:pt x="19134" y="18086"/>
                    <a:pt x="19134" y="16502"/>
                  </a:cubicBezTo>
                  <a:cubicBezTo>
                    <a:pt x="19134" y="15502"/>
                    <a:pt x="19075" y="14478"/>
                    <a:pt x="18670" y="13561"/>
                  </a:cubicBezTo>
                  <a:cubicBezTo>
                    <a:pt x="17991" y="12002"/>
                    <a:pt x="16432" y="10990"/>
                    <a:pt x="15681" y="9466"/>
                  </a:cubicBezTo>
                  <a:cubicBezTo>
                    <a:pt x="14693" y="7477"/>
                    <a:pt x="15253" y="5013"/>
                    <a:pt x="14407" y="2977"/>
                  </a:cubicBezTo>
                  <a:cubicBezTo>
                    <a:pt x="13729" y="1346"/>
                    <a:pt x="12110" y="143"/>
                    <a:pt x="10347" y="12"/>
                  </a:cubicBezTo>
                  <a:cubicBezTo>
                    <a:pt x="10244" y="4"/>
                    <a:pt x="10139" y="0"/>
                    <a:pt x="10035" y="0"/>
                  </a:cubicBezTo>
                  <a:close/>
                </a:path>
              </a:pathLst>
            </a:custGeom>
            <a:solidFill>
              <a:srgbClr val="59D0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8896613" y="3682825"/>
              <a:ext cx="25" cy="1498425"/>
            </a:xfrm>
            <a:custGeom>
              <a:avLst/>
              <a:gdLst/>
              <a:ahLst/>
              <a:cxnLst/>
              <a:rect l="l" t="t" r="r" b="b"/>
              <a:pathLst>
                <a:path w="1" h="59937" fill="none" extrusionOk="0">
                  <a:moveTo>
                    <a:pt x="0" y="1"/>
                  </a:moveTo>
                  <a:lnTo>
                    <a:pt x="0" y="59937"/>
                  </a:lnTo>
                </a:path>
              </a:pathLst>
            </a:custGeom>
            <a:noFill/>
            <a:ln w="22025" cap="flat" cmpd="sng">
              <a:solidFill>
                <a:srgbClr val="439D8A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24"/>
            <p:cNvSpPr/>
            <p:nvPr/>
          </p:nvSpPr>
          <p:spPr>
            <a:xfrm>
              <a:off x="8896613" y="3917975"/>
              <a:ext cx="161650" cy="150650"/>
            </a:xfrm>
            <a:custGeom>
              <a:avLst/>
              <a:gdLst/>
              <a:ahLst/>
              <a:cxnLst/>
              <a:rect l="l" t="t" r="r" b="b"/>
              <a:pathLst>
                <a:path w="6466" h="6026" fill="none" extrusionOk="0">
                  <a:moveTo>
                    <a:pt x="6465" y="1"/>
                  </a:moveTo>
                  <a:lnTo>
                    <a:pt x="0" y="6025"/>
                  </a:lnTo>
                </a:path>
              </a:pathLst>
            </a:custGeom>
            <a:noFill/>
            <a:ln w="22025" cap="flat" cmpd="sng">
              <a:solidFill>
                <a:srgbClr val="439D8A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" name="Google Shape;271;p24"/>
            <p:cNvSpPr/>
            <p:nvPr/>
          </p:nvSpPr>
          <p:spPr>
            <a:xfrm>
              <a:off x="8766238" y="4362375"/>
              <a:ext cx="130400" cy="108375"/>
            </a:xfrm>
            <a:custGeom>
              <a:avLst/>
              <a:gdLst/>
              <a:ahLst/>
              <a:cxnLst/>
              <a:rect l="l" t="t" r="r" b="b"/>
              <a:pathLst>
                <a:path w="5216" h="4335" fill="none" extrusionOk="0">
                  <a:moveTo>
                    <a:pt x="0" y="1"/>
                  </a:moveTo>
                  <a:lnTo>
                    <a:pt x="5215" y="4335"/>
                  </a:lnTo>
                </a:path>
              </a:pathLst>
            </a:custGeom>
            <a:noFill/>
            <a:ln w="22025" cap="flat" cmpd="sng">
              <a:solidFill>
                <a:srgbClr val="439D8A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" name="Google Shape;272;p24"/>
            <p:cNvSpPr/>
            <p:nvPr/>
          </p:nvSpPr>
          <p:spPr>
            <a:xfrm>
              <a:off x="8896613" y="4544250"/>
              <a:ext cx="136050" cy="139325"/>
            </a:xfrm>
            <a:custGeom>
              <a:avLst/>
              <a:gdLst/>
              <a:ahLst/>
              <a:cxnLst/>
              <a:rect l="l" t="t" r="r" b="b"/>
              <a:pathLst>
                <a:path w="5442" h="5573" fill="none" extrusionOk="0">
                  <a:moveTo>
                    <a:pt x="5442" y="1"/>
                  </a:moveTo>
                  <a:lnTo>
                    <a:pt x="0" y="5573"/>
                  </a:lnTo>
                </a:path>
              </a:pathLst>
            </a:custGeom>
            <a:noFill/>
            <a:ln w="22025" cap="flat" cmpd="sng">
              <a:solidFill>
                <a:srgbClr val="439D8A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24"/>
            <p:cNvSpPr/>
            <p:nvPr/>
          </p:nvSpPr>
          <p:spPr>
            <a:xfrm>
              <a:off x="8898388" y="4490975"/>
              <a:ext cx="114025" cy="110150"/>
            </a:xfrm>
            <a:custGeom>
              <a:avLst/>
              <a:gdLst/>
              <a:ahLst/>
              <a:cxnLst/>
              <a:rect l="l" t="t" r="r" b="b"/>
              <a:pathLst>
                <a:path w="4561" h="4406" fill="none" extrusionOk="0">
                  <a:moveTo>
                    <a:pt x="4561" y="0"/>
                  </a:moveTo>
                  <a:lnTo>
                    <a:pt x="1" y="4406"/>
                  </a:lnTo>
                </a:path>
              </a:pathLst>
            </a:custGeom>
            <a:noFill/>
            <a:ln w="22025" cap="flat" cmpd="sng">
              <a:solidFill>
                <a:srgbClr val="439D8A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" name="Google Shape;274;p24"/>
            <p:cNvSpPr/>
            <p:nvPr/>
          </p:nvSpPr>
          <p:spPr>
            <a:xfrm>
              <a:off x="8208488" y="3307425"/>
              <a:ext cx="634325" cy="1474725"/>
            </a:xfrm>
            <a:custGeom>
              <a:avLst/>
              <a:gdLst/>
              <a:ahLst/>
              <a:cxnLst/>
              <a:rect l="l" t="t" r="r" b="b"/>
              <a:pathLst>
                <a:path w="25373" h="58989" extrusionOk="0">
                  <a:moveTo>
                    <a:pt x="12734" y="0"/>
                  </a:moveTo>
                  <a:cubicBezTo>
                    <a:pt x="10638" y="0"/>
                    <a:pt x="8561" y="1218"/>
                    <a:pt x="7620" y="3099"/>
                  </a:cubicBezTo>
                  <a:cubicBezTo>
                    <a:pt x="6287" y="5766"/>
                    <a:pt x="7287" y="9040"/>
                    <a:pt x="6382" y="11874"/>
                  </a:cubicBezTo>
                  <a:cubicBezTo>
                    <a:pt x="5227" y="15481"/>
                    <a:pt x="1191" y="17791"/>
                    <a:pt x="619" y="21542"/>
                  </a:cubicBezTo>
                  <a:cubicBezTo>
                    <a:pt x="0" y="25602"/>
                    <a:pt x="3679" y="28983"/>
                    <a:pt x="4655" y="32972"/>
                  </a:cubicBezTo>
                  <a:cubicBezTo>
                    <a:pt x="5548" y="36615"/>
                    <a:pt x="4108" y="40365"/>
                    <a:pt x="2822" y="43901"/>
                  </a:cubicBezTo>
                  <a:cubicBezTo>
                    <a:pt x="2310" y="45318"/>
                    <a:pt x="1810" y="46795"/>
                    <a:pt x="1810" y="48307"/>
                  </a:cubicBezTo>
                  <a:cubicBezTo>
                    <a:pt x="1810" y="50271"/>
                    <a:pt x="2667" y="52152"/>
                    <a:pt x="3870" y="53724"/>
                  </a:cubicBezTo>
                  <a:cubicBezTo>
                    <a:pt x="6282" y="56900"/>
                    <a:pt x="10111" y="58988"/>
                    <a:pt x="14062" y="58988"/>
                  </a:cubicBezTo>
                  <a:cubicBezTo>
                    <a:pt x="15532" y="58988"/>
                    <a:pt x="17018" y="58699"/>
                    <a:pt x="18455" y="58070"/>
                  </a:cubicBezTo>
                  <a:cubicBezTo>
                    <a:pt x="21539" y="56701"/>
                    <a:pt x="23777" y="53724"/>
                    <a:pt x="24575" y="50450"/>
                  </a:cubicBezTo>
                  <a:cubicBezTo>
                    <a:pt x="25372" y="47164"/>
                    <a:pt x="24801" y="43640"/>
                    <a:pt x="23348" y="40592"/>
                  </a:cubicBezTo>
                  <a:cubicBezTo>
                    <a:pt x="22598" y="39044"/>
                    <a:pt x="21634" y="37591"/>
                    <a:pt x="20967" y="36008"/>
                  </a:cubicBezTo>
                  <a:cubicBezTo>
                    <a:pt x="20300" y="34424"/>
                    <a:pt x="19943" y="32614"/>
                    <a:pt x="20491" y="30983"/>
                  </a:cubicBezTo>
                  <a:cubicBezTo>
                    <a:pt x="21027" y="29412"/>
                    <a:pt x="22301" y="28233"/>
                    <a:pt x="23098" y="26780"/>
                  </a:cubicBezTo>
                  <a:cubicBezTo>
                    <a:pt x="24063" y="25018"/>
                    <a:pt x="24277" y="22946"/>
                    <a:pt x="24289" y="20934"/>
                  </a:cubicBezTo>
                  <a:cubicBezTo>
                    <a:pt x="24289" y="19660"/>
                    <a:pt x="24206" y="18363"/>
                    <a:pt x="23694" y="17196"/>
                  </a:cubicBezTo>
                  <a:cubicBezTo>
                    <a:pt x="22824" y="15231"/>
                    <a:pt x="20848" y="13933"/>
                    <a:pt x="19895" y="12005"/>
                  </a:cubicBezTo>
                  <a:cubicBezTo>
                    <a:pt x="18645" y="9481"/>
                    <a:pt x="19360" y="6361"/>
                    <a:pt x="18276" y="3766"/>
                  </a:cubicBezTo>
                  <a:cubicBezTo>
                    <a:pt x="17419" y="1706"/>
                    <a:pt x="15359" y="170"/>
                    <a:pt x="13133" y="15"/>
                  </a:cubicBezTo>
                  <a:cubicBezTo>
                    <a:pt x="13000" y="5"/>
                    <a:pt x="12867" y="0"/>
                    <a:pt x="12734" y="0"/>
                  </a:cubicBezTo>
                  <a:close/>
                </a:path>
              </a:pathLst>
            </a:custGeom>
            <a:solidFill>
              <a:srgbClr val="74D8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" name="Google Shape;275;p24"/>
            <p:cNvSpPr/>
            <p:nvPr/>
          </p:nvSpPr>
          <p:spPr>
            <a:xfrm>
              <a:off x="8523388" y="3349450"/>
              <a:ext cx="25" cy="1830325"/>
            </a:xfrm>
            <a:custGeom>
              <a:avLst/>
              <a:gdLst/>
              <a:ahLst/>
              <a:cxnLst/>
              <a:rect l="l" t="t" r="r" b="b"/>
              <a:pathLst>
                <a:path w="1" h="73213" fill="none" extrusionOk="0">
                  <a:moveTo>
                    <a:pt x="1" y="1"/>
                  </a:moveTo>
                  <a:lnTo>
                    <a:pt x="1" y="73212"/>
                  </a:lnTo>
                </a:path>
              </a:pathLst>
            </a:custGeom>
            <a:noFill/>
            <a:ln w="22025" cap="flat" cmpd="sng">
              <a:solidFill>
                <a:srgbClr val="439D8A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24"/>
            <p:cNvSpPr/>
            <p:nvPr/>
          </p:nvSpPr>
          <p:spPr>
            <a:xfrm>
              <a:off x="8389763" y="3590575"/>
              <a:ext cx="133650" cy="130975"/>
            </a:xfrm>
            <a:custGeom>
              <a:avLst/>
              <a:gdLst/>
              <a:ahLst/>
              <a:cxnLst/>
              <a:rect l="l" t="t" r="r" b="b"/>
              <a:pathLst>
                <a:path w="5346" h="5239" fill="none" extrusionOk="0">
                  <a:moveTo>
                    <a:pt x="0" y="0"/>
                  </a:moveTo>
                  <a:lnTo>
                    <a:pt x="5346" y="5239"/>
                  </a:lnTo>
                </a:path>
              </a:pathLst>
            </a:custGeom>
            <a:noFill/>
            <a:ln w="22025" cap="flat" cmpd="sng">
              <a:solidFill>
                <a:srgbClr val="439D8A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" name="Google Shape;277;p24"/>
            <p:cNvSpPr/>
            <p:nvPr/>
          </p:nvSpPr>
          <p:spPr>
            <a:xfrm>
              <a:off x="8351063" y="3656650"/>
              <a:ext cx="170875" cy="154200"/>
            </a:xfrm>
            <a:custGeom>
              <a:avLst/>
              <a:gdLst/>
              <a:ahLst/>
              <a:cxnLst/>
              <a:rect l="l" t="t" r="r" b="b"/>
              <a:pathLst>
                <a:path w="6835" h="6168" fill="none" extrusionOk="0">
                  <a:moveTo>
                    <a:pt x="0" y="0"/>
                  </a:moveTo>
                  <a:lnTo>
                    <a:pt x="6834" y="6168"/>
                  </a:lnTo>
                </a:path>
              </a:pathLst>
            </a:custGeom>
            <a:noFill/>
            <a:ln w="22025" cap="flat" cmpd="sng">
              <a:solidFill>
                <a:srgbClr val="439D8A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24"/>
            <p:cNvSpPr/>
            <p:nvPr/>
          </p:nvSpPr>
          <p:spPr>
            <a:xfrm>
              <a:off x="8290638" y="3992700"/>
              <a:ext cx="231300" cy="143200"/>
            </a:xfrm>
            <a:custGeom>
              <a:avLst/>
              <a:gdLst/>
              <a:ahLst/>
              <a:cxnLst/>
              <a:rect l="l" t="t" r="r" b="b"/>
              <a:pathLst>
                <a:path w="9252" h="5728" fill="none" extrusionOk="0">
                  <a:moveTo>
                    <a:pt x="0" y="0"/>
                  </a:moveTo>
                  <a:lnTo>
                    <a:pt x="9251" y="5727"/>
                  </a:lnTo>
                </a:path>
              </a:pathLst>
            </a:custGeom>
            <a:noFill/>
            <a:ln w="22025" cap="flat" cmpd="sng">
              <a:solidFill>
                <a:srgbClr val="439D8A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24"/>
            <p:cNvSpPr/>
            <p:nvPr/>
          </p:nvSpPr>
          <p:spPr>
            <a:xfrm>
              <a:off x="8305813" y="4392150"/>
              <a:ext cx="214625" cy="136350"/>
            </a:xfrm>
            <a:custGeom>
              <a:avLst/>
              <a:gdLst/>
              <a:ahLst/>
              <a:cxnLst/>
              <a:rect l="l" t="t" r="r" b="b"/>
              <a:pathLst>
                <a:path w="8585" h="5454" fill="none" extrusionOk="0">
                  <a:moveTo>
                    <a:pt x="0" y="0"/>
                  </a:moveTo>
                  <a:lnTo>
                    <a:pt x="8585" y="5454"/>
                  </a:lnTo>
                </a:path>
              </a:pathLst>
            </a:custGeom>
            <a:noFill/>
            <a:ln w="22025" cap="flat" cmpd="sng">
              <a:solidFill>
                <a:srgbClr val="439D8A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" name="Google Shape;280;p24"/>
            <p:cNvSpPr/>
            <p:nvPr/>
          </p:nvSpPr>
          <p:spPr>
            <a:xfrm>
              <a:off x="8279613" y="4477575"/>
              <a:ext cx="240825" cy="159875"/>
            </a:xfrm>
            <a:custGeom>
              <a:avLst/>
              <a:gdLst/>
              <a:ahLst/>
              <a:cxnLst/>
              <a:rect l="l" t="t" r="r" b="b"/>
              <a:pathLst>
                <a:path w="9633" h="6395" fill="none" extrusionOk="0">
                  <a:moveTo>
                    <a:pt x="1" y="1"/>
                  </a:moveTo>
                  <a:lnTo>
                    <a:pt x="9633" y="6394"/>
                  </a:lnTo>
                </a:path>
              </a:pathLst>
            </a:custGeom>
            <a:noFill/>
            <a:ln w="22025" cap="flat" cmpd="sng">
              <a:solidFill>
                <a:srgbClr val="439D8A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" name="Google Shape;281;p24"/>
            <p:cNvSpPr/>
            <p:nvPr/>
          </p:nvSpPr>
          <p:spPr>
            <a:xfrm>
              <a:off x="8523388" y="3753075"/>
              <a:ext cx="206600" cy="175050"/>
            </a:xfrm>
            <a:custGeom>
              <a:avLst/>
              <a:gdLst/>
              <a:ahLst/>
              <a:cxnLst/>
              <a:rect l="l" t="t" r="r" b="b"/>
              <a:pathLst>
                <a:path w="8264" h="7002" fill="none" extrusionOk="0">
                  <a:moveTo>
                    <a:pt x="1" y="7002"/>
                  </a:moveTo>
                  <a:lnTo>
                    <a:pt x="8264" y="1"/>
                  </a:lnTo>
                </a:path>
              </a:pathLst>
            </a:custGeom>
            <a:noFill/>
            <a:ln w="22025" cap="flat" cmpd="sng">
              <a:solidFill>
                <a:srgbClr val="439D8A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24"/>
            <p:cNvSpPr/>
            <p:nvPr/>
          </p:nvSpPr>
          <p:spPr>
            <a:xfrm>
              <a:off x="8519238" y="4193900"/>
              <a:ext cx="205100" cy="108675"/>
            </a:xfrm>
            <a:custGeom>
              <a:avLst/>
              <a:gdLst/>
              <a:ahLst/>
              <a:cxnLst/>
              <a:rect l="l" t="t" r="r" b="b"/>
              <a:pathLst>
                <a:path w="8204" h="4347" fill="none" extrusionOk="0">
                  <a:moveTo>
                    <a:pt x="0" y="4347"/>
                  </a:moveTo>
                  <a:lnTo>
                    <a:pt x="8204" y="1"/>
                  </a:lnTo>
                </a:path>
              </a:pathLst>
            </a:custGeom>
            <a:noFill/>
            <a:ln w="22025" cap="flat" cmpd="sng">
              <a:solidFill>
                <a:srgbClr val="439D8A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" name="Google Shape;283;p24"/>
            <p:cNvSpPr/>
            <p:nvPr/>
          </p:nvSpPr>
          <p:spPr>
            <a:xfrm>
              <a:off x="8521913" y="4248975"/>
              <a:ext cx="220275" cy="118500"/>
            </a:xfrm>
            <a:custGeom>
              <a:avLst/>
              <a:gdLst/>
              <a:ahLst/>
              <a:cxnLst/>
              <a:rect l="l" t="t" r="r" b="b"/>
              <a:pathLst>
                <a:path w="8811" h="4740" fill="none" extrusionOk="0">
                  <a:moveTo>
                    <a:pt x="0" y="4739"/>
                  </a:moveTo>
                  <a:lnTo>
                    <a:pt x="8811" y="1"/>
                  </a:lnTo>
                </a:path>
              </a:pathLst>
            </a:custGeom>
            <a:noFill/>
            <a:ln w="22025" cap="flat" cmpd="sng">
              <a:solidFill>
                <a:srgbClr val="439D8A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5525150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2">
  <p:cSld name="Only Title 2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5"/>
          <p:cNvSpPr txBox="1">
            <a:spLocks noGrp="1"/>
          </p:cNvSpPr>
          <p:nvPr>
            <p:ph type="title"/>
          </p:nvPr>
        </p:nvSpPr>
        <p:spPr>
          <a:xfrm>
            <a:off x="956700" y="723667"/>
            <a:ext cx="10278400" cy="6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86" name="Google Shape;286;p25"/>
          <p:cNvGrpSpPr/>
          <p:nvPr/>
        </p:nvGrpSpPr>
        <p:grpSpPr>
          <a:xfrm>
            <a:off x="2" y="3805396"/>
            <a:ext cx="12192001" cy="3052608"/>
            <a:chOff x="271750" y="2423875"/>
            <a:chExt cx="7077400" cy="1772025"/>
          </a:xfrm>
        </p:grpSpPr>
        <p:sp>
          <p:nvSpPr>
            <p:cNvPr id="287" name="Google Shape;287;p25"/>
            <p:cNvSpPr/>
            <p:nvPr/>
          </p:nvSpPr>
          <p:spPr>
            <a:xfrm>
              <a:off x="277700" y="2423875"/>
              <a:ext cx="7071450" cy="1772025"/>
            </a:xfrm>
            <a:custGeom>
              <a:avLst/>
              <a:gdLst/>
              <a:ahLst/>
              <a:cxnLst/>
              <a:rect l="l" t="t" r="r" b="b"/>
              <a:pathLst>
                <a:path w="282858" h="70881" extrusionOk="0">
                  <a:moveTo>
                    <a:pt x="57528" y="1"/>
                  </a:moveTo>
                  <a:cubicBezTo>
                    <a:pt x="37107" y="1"/>
                    <a:pt x="17867" y="6326"/>
                    <a:pt x="1" y="16029"/>
                  </a:cubicBezTo>
                  <a:lnTo>
                    <a:pt x="1" y="70881"/>
                  </a:lnTo>
                  <a:lnTo>
                    <a:pt x="282857" y="70881"/>
                  </a:lnTo>
                  <a:lnTo>
                    <a:pt x="282857" y="53831"/>
                  </a:lnTo>
                  <a:cubicBezTo>
                    <a:pt x="276183" y="53941"/>
                    <a:pt x="269511" y="54030"/>
                    <a:pt x="262852" y="54030"/>
                  </a:cubicBezTo>
                  <a:cubicBezTo>
                    <a:pt x="230491" y="54030"/>
                    <a:pt x="198425" y="51930"/>
                    <a:pt x="167736" y="39913"/>
                  </a:cubicBezTo>
                  <a:cubicBezTo>
                    <a:pt x="131005" y="25530"/>
                    <a:pt x="101025" y="967"/>
                    <a:pt x="59794" y="27"/>
                  </a:cubicBezTo>
                  <a:cubicBezTo>
                    <a:pt x="59037" y="10"/>
                    <a:pt x="58282" y="1"/>
                    <a:pt x="57528" y="1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" name="Google Shape;288;p25"/>
            <p:cNvSpPr/>
            <p:nvPr/>
          </p:nvSpPr>
          <p:spPr>
            <a:xfrm>
              <a:off x="271750" y="3380525"/>
              <a:ext cx="1876450" cy="815375"/>
            </a:xfrm>
            <a:custGeom>
              <a:avLst/>
              <a:gdLst/>
              <a:ahLst/>
              <a:cxnLst/>
              <a:rect l="l" t="t" r="r" b="b"/>
              <a:pathLst>
                <a:path w="75058" h="32615" extrusionOk="0">
                  <a:moveTo>
                    <a:pt x="26971" y="1"/>
                  </a:moveTo>
                  <a:cubicBezTo>
                    <a:pt x="16792" y="1"/>
                    <a:pt x="7040" y="5763"/>
                    <a:pt x="2429" y="15589"/>
                  </a:cubicBezTo>
                  <a:cubicBezTo>
                    <a:pt x="2382" y="15684"/>
                    <a:pt x="2358" y="15779"/>
                    <a:pt x="2310" y="15875"/>
                  </a:cubicBezTo>
                  <a:cubicBezTo>
                    <a:pt x="1453" y="16946"/>
                    <a:pt x="679" y="18065"/>
                    <a:pt x="0" y="19244"/>
                  </a:cubicBezTo>
                  <a:lnTo>
                    <a:pt x="0" y="32615"/>
                  </a:lnTo>
                  <a:lnTo>
                    <a:pt x="75057" y="32615"/>
                  </a:lnTo>
                  <a:cubicBezTo>
                    <a:pt x="73819" y="28007"/>
                    <a:pt x="70640" y="23959"/>
                    <a:pt x="65985" y="21768"/>
                  </a:cubicBezTo>
                  <a:cubicBezTo>
                    <a:pt x="63680" y="20692"/>
                    <a:pt x="61256" y="20183"/>
                    <a:pt x="58871" y="20183"/>
                  </a:cubicBezTo>
                  <a:cubicBezTo>
                    <a:pt x="56981" y="20183"/>
                    <a:pt x="55116" y="20503"/>
                    <a:pt x="53352" y="21113"/>
                  </a:cubicBezTo>
                  <a:cubicBezTo>
                    <a:pt x="51566" y="13255"/>
                    <a:pt x="46328" y="6266"/>
                    <a:pt x="38470" y="2575"/>
                  </a:cubicBezTo>
                  <a:cubicBezTo>
                    <a:pt x="34746" y="828"/>
                    <a:pt x="30828" y="1"/>
                    <a:pt x="26971" y="1"/>
                  </a:cubicBezTo>
                  <a:close/>
                </a:path>
              </a:pathLst>
            </a:custGeom>
            <a:solidFill>
              <a:srgbClr val="FFFFFF">
                <a:alpha val="44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25"/>
            <p:cNvSpPr/>
            <p:nvPr/>
          </p:nvSpPr>
          <p:spPr>
            <a:xfrm>
              <a:off x="1828200" y="3808500"/>
              <a:ext cx="1499600" cy="387400"/>
            </a:xfrm>
            <a:custGeom>
              <a:avLst/>
              <a:gdLst/>
              <a:ahLst/>
              <a:cxnLst/>
              <a:rect l="l" t="t" r="r" b="b"/>
              <a:pathLst>
                <a:path w="59984" h="15496" extrusionOk="0">
                  <a:moveTo>
                    <a:pt x="8620" y="0"/>
                  </a:moveTo>
                  <a:cubicBezTo>
                    <a:pt x="6622" y="0"/>
                    <a:pt x="4637" y="834"/>
                    <a:pt x="3227" y="2459"/>
                  </a:cubicBezTo>
                  <a:cubicBezTo>
                    <a:pt x="988" y="5042"/>
                    <a:pt x="941" y="8769"/>
                    <a:pt x="2893" y="11400"/>
                  </a:cubicBezTo>
                  <a:cubicBezTo>
                    <a:pt x="2608" y="11662"/>
                    <a:pt x="2334" y="11948"/>
                    <a:pt x="2072" y="12245"/>
                  </a:cubicBezTo>
                  <a:cubicBezTo>
                    <a:pt x="1203" y="13246"/>
                    <a:pt x="512" y="14341"/>
                    <a:pt x="0" y="15496"/>
                  </a:cubicBezTo>
                  <a:lnTo>
                    <a:pt x="59984" y="15496"/>
                  </a:lnTo>
                  <a:cubicBezTo>
                    <a:pt x="58853" y="11960"/>
                    <a:pt x="56781" y="8685"/>
                    <a:pt x="53769" y="6066"/>
                  </a:cubicBezTo>
                  <a:cubicBezTo>
                    <a:pt x="49777" y="2603"/>
                    <a:pt x="44856" y="905"/>
                    <a:pt x="39958" y="905"/>
                  </a:cubicBezTo>
                  <a:cubicBezTo>
                    <a:pt x="34060" y="905"/>
                    <a:pt x="28196" y="3367"/>
                    <a:pt x="24027" y="8174"/>
                  </a:cubicBezTo>
                  <a:cubicBezTo>
                    <a:pt x="23967" y="8233"/>
                    <a:pt x="23932" y="8304"/>
                    <a:pt x="23872" y="8364"/>
                  </a:cubicBezTo>
                  <a:cubicBezTo>
                    <a:pt x="22789" y="9138"/>
                    <a:pt x="21777" y="9995"/>
                    <a:pt x="20860" y="10960"/>
                  </a:cubicBezTo>
                  <a:cubicBezTo>
                    <a:pt x="20848" y="10948"/>
                    <a:pt x="20836" y="10936"/>
                    <a:pt x="20824" y="10924"/>
                  </a:cubicBezTo>
                  <a:cubicBezTo>
                    <a:pt x="19288" y="9578"/>
                    <a:pt x="17526" y="8674"/>
                    <a:pt x="15681" y="8162"/>
                  </a:cubicBezTo>
                  <a:cubicBezTo>
                    <a:pt x="16014" y="5840"/>
                    <a:pt x="15216" y="3399"/>
                    <a:pt x="13311" y="1756"/>
                  </a:cubicBezTo>
                  <a:cubicBezTo>
                    <a:pt x="11954" y="577"/>
                    <a:pt x="10283" y="0"/>
                    <a:pt x="8620" y="0"/>
                  </a:cubicBezTo>
                  <a:close/>
                </a:path>
              </a:pathLst>
            </a:custGeom>
            <a:solidFill>
              <a:srgbClr val="FFFFFF">
                <a:alpha val="44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8823342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3">
  <p:cSld name="Only Title 3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6"/>
          <p:cNvSpPr txBox="1">
            <a:spLocks noGrp="1"/>
          </p:cNvSpPr>
          <p:nvPr>
            <p:ph type="title"/>
          </p:nvPr>
        </p:nvSpPr>
        <p:spPr>
          <a:xfrm>
            <a:off x="956700" y="737320"/>
            <a:ext cx="10278400" cy="6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92" name="Google Shape;292;p26"/>
          <p:cNvGrpSpPr/>
          <p:nvPr/>
        </p:nvGrpSpPr>
        <p:grpSpPr>
          <a:xfrm rot="-3108865">
            <a:off x="503825" y="5715485"/>
            <a:ext cx="598591" cy="948329"/>
            <a:chOff x="-1904298" y="1056455"/>
            <a:chExt cx="581725" cy="921611"/>
          </a:xfrm>
        </p:grpSpPr>
        <p:sp>
          <p:nvSpPr>
            <p:cNvPr id="293" name="Google Shape;293;p26"/>
            <p:cNvSpPr/>
            <p:nvPr/>
          </p:nvSpPr>
          <p:spPr>
            <a:xfrm>
              <a:off x="-1904298" y="1056455"/>
              <a:ext cx="581725" cy="887132"/>
            </a:xfrm>
            <a:custGeom>
              <a:avLst/>
              <a:gdLst/>
              <a:ahLst/>
              <a:cxnLst/>
              <a:rect l="l" t="t" r="r" b="b"/>
              <a:pathLst>
                <a:path w="38196" h="58249" extrusionOk="0">
                  <a:moveTo>
                    <a:pt x="34903" y="0"/>
                  </a:moveTo>
                  <a:cubicBezTo>
                    <a:pt x="34867" y="0"/>
                    <a:pt x="34830" y="5"/>
                    <a:pt x="34790" y="15"/>
                  </a:cubicBezTo>
                  <a:cubicBezTo>
                    <a:pt x="28206" y="1801"/>
                    <a:pt x="22396" y="5385"/>
                    <a:pt x="17002" y="9468"/>
                  </a:cubicBezTo>
                  <a:cubicBezTo>
                    <a:pt x="11918" y="13326"/>
                    <a:pt x="6870" y="17434"/>
                    <a:pt x="3929" y="23232"/>
                  </a:cubicBezTo>
                  <a:cubicBezTo>
                    <a:pt x="1143" y="28733"/>
                    <a:pt x="179" y="34983"/>
                    <a:pt x="83" y="41103"/>
                  </a:cubicBezTo>
                  <a:cubicBezTo>
                    <a:pt x="0" y="46771"/>
                    <a:pt x="310" y="52998"/>
                    <a:pt x="4120" y="57534"/>
                  </a:cubicBezTo>
                  <a:cubicBezTo>
                    <a:pt x="4191" y="57635"/>
                    <a:pt x="4287" y="57668"/>
                    <a:pt x="4373" y="57668"/>
                  </a:cubicBezTo>
                  <a:cubicBezTo>
                    <a:pt x="4388" y="57668"/>
                    <a:pt x="4403" y="57667"/>
                    <a:pt x="4417" y="57665"/>
                  </a:cubicBezTo>
                  <a:lnTo>
                    <a:pt x="4417" y="57665"/>
                  </a:lnTo>
                  <a:cubicBezTo>
                    <a:pt x="4322" y="57903"/>
                    <a:pt x="4429" y="58248"/>
                    <a:pt x="4774" y="58248"/>
                  </a:cubicBezTo>
                  <a:cubicBezTo>
                    <a:pt x="16324" y="58213"/>
                    <a:pt x="26372" y="48259"/>
                    <a:pt x="31444" y="38674"/>
                  </a:cubicBezTo>
                  <a:cubicBezTo>
                    <a:pt x="37648" y="26983"/>
                    <a:pt x="38195" y="13278"/>
                    <a:pt x="35874" y="467"/>
                  </a:cubicBezTo>
                  <a:cubicBezTo>
                    <a:pt x="35836" y="265"/>
                    <a:pt x="35686" y="176"/>
                    <a:pt x="35526" y="176"/>
                  </a:cubicBezTo>
                  <a:cubicBezTo>
                    <a:pt x="35432" y="176"/>
                    <a:pt x="35334" y="207"/>
                    <a:pt x="35254" y="265"/>
                  </a:cubicBezTo>
                  <a:cubicBezTo>
                    <a:pt x="35205" y="116"/>
                    <a:pt x="35081" y="0"/>
                    <a:pt x="34903" y="0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26"/>
            <p:cNvSpPr/>
            <p:nvPr/>
          </p:nvSpPr>
          <p:spPr>
            <a:xfrm>
              <a:off x="-1862965" y="1216748"/>
              <a:ext cx="442995" cy="761317"/>
            </a:xfrm>
            <a:custGeom>
              <a:avLst/>
              <a:gdLst/>
              <a:ahLst/>
              <a:cxnLst/>
              <a:rect l="l" t="t" r="r" b="b"/>
              <a:pathLst>
                <a:path w="29087" h="49988" extrusionOk="0">
                  <a:moveTo>
                    <a:pt x="21381" y="0"/>
                  </a:moveTo>
                  <a:cubicBezTo>
                    <a:pt x="21179" y="0"/>
                    <a:pt x="20962" y="128"/>
                    <a:pt x="20932" y="384"/>
                  </a:cubicBezTo>
                  <a:cubicBezTo>
                    <a:pt x="20491" y="4468"/>
                    <a:pt x="20277" y="13386"/>
                    <a:pt x="20325" y="13540"/>
                  </a:cubicBezTo>
                  <a:cubicBezTo>
                    <a:pt x="17836" y="17624"/>
                    <a:pt x="15348" y="21696"/>
                    <a:pt x="12871" y="25780"/>
                  </a:cubicBezTo>
                  <a:cubicBezTo>
                    <a:pt x="12657" y="26137"/>
                    <a:pt x="12443" y="26494"/>
                    <a:pt x="12228" y="26852"/>
                  </a:cubicBezTo>
                  <a:cubicBezTo>
                    <a:pt x="10454" y="22565"/>
                    <a:pt x="9609" y="18065"/>
                    <a:pt x="9728" y="13433"/>
                  </a:cubicBezTo>
                  <a:cubicBezTo>
                    <a:pt x="9740" y="13171"/>
                    <a:pt x="9544" y="13040"/>
                    <a:pt x="9343" y="13040"/>
                  </a:cubicBezTo>
                  <a:cubicBezTo>
                    <a:pt x="9142" y="13040"/>
                    <a:pt x="8936" y="13171"/>
                    <a:pt x="8930" y="13433"/>
                  </a:cubicBezTo>
                  <a:cubicBezTo>
                    <a:pt x="8799" y="18196"/>
                    <a:pt x="9669" y="22839"/>
                    <a:pt x="11526" y="27245"/>
                  </a:cubicBezTo>
                  <a:cubicBezTo>
                    <a:pt x="11585" y="27387"/>
                    <a:pt x="11716" y="27471"/>
                    <a:pt x="11847" y="27495"/>
                  </a:cubicBezTo>
                  <a:cubicBezTo>
                    <a:pt x="8859" y="32483"/>
                    <a:pt x="6001" y="37567"/>
                    <a:pt x="3692" y="42889"/>
                  </a:cubicBezTo>
                  <a:cubicBezTo>
                    <a:pt x="1668" y="38996"/>
                    <a:pt x="834" y="34745"/>
                    <a:pt x="1227" y="30364"/>
                  </a:cubicBezTo>
                  <a:cubicBezTo>
                    <a:pt x="1251" y="30108"/>
                    <a:pt x="1063" y="29980"/>
                    <a:pt x="864" y="29980"/>
                  </a:cubicBezTo>
                  <a:cubicBezTo>
                    <a:pt x="664" y="29980"/>
                    <a:pt x="453" y="30108"/>
                    <a:pt x="429" y="30364"/>
                  </a:cubicBezTo>
                  <a:cubicBezTo>
                    <a:pt x="1" y="35019"/>
                    <a:pt x="953" y="39556"/>
                    <a:pt x="3180" y="43675"/>
                  </a:cubicBezTo>
                  <a:cubicBezTo>
                    <a:pt x="3215" y="43723"/>
                    <a:pt x="3251" y="43770"/>
                    <a:pt x="3299" y="43806"/>
                  </a:cubicBezTo>
                  <a:cubicBezTo>
                    <a:pt x="2513" y="45663"/>
                    <a:pt x="1799" y="47557"/>
                    <a:pt x="1167" y="49497"/>
                  </a:cubicBezTo>
                  <a:cubicBezTo>
                    <a:pt x="1074" y="49793"/>
                    <a:pt x="1320" y="49988"/>
                    <a:pt x="1563" y="49988"/>
                  </a:cubicBezTo>
                  <a:cubicBezTo>
                    <a:pt x="1722" y="49988"/>
                    <a:pt x="1880" y="49904"/>
                    <a:pt x="1941" y="49712"/>
                  </a:cubicBezTo>
                  <a:cubicBezTo>
                    <a:pt x="3323" y="45449"/>
                    <a:pt x="5132" y="41389"/>
                    <a:pt x="7168" y="37436"/>
                  </a:cubicBezTo>
                  <a:cubicBezTo>
                    <a:pt x="7216" y="37532"/>
                    <a:pt x="7287" y="37603"/>
                    <a:pt x="7430" y="37627"/>
                  </a:cubicBezTo>
                  <a:cubicBezTo>
                    <a:pt x="8398" y="37795"/>
                    <a:pt x="9366" y="37879"/>
                    <a:pt x="10324" y="37879"/>
                  </a:cubicBezTo>
                  <a:cubicBezTo>
                    <a:pt x="13834" y="37879"/>
                    <a:pt x="17225" y="36758"/>
                    <a:pt x="20087" y="34579"/>
                  </a:cubicBezTo>
                  <a:cubicBezTo>
                    <a:pt x="20431" y="34323"/>
                    <a:pt x="20214" y="33799"/>
                    <a:pt x="19894" y="33799"/>
                  </a:cubicBezTo>
                  <a:cubicBezTo>
                    <a:pt x="19826" y="33799"/>
                    <a:pt x="19754" y="33822"/>
                    <a:pt x="19682" y="33876"/>
                  </a:cubicBezTo>
                  <a:cubicBezTo>
                    <a:pt x="16937" y="35970"/>
                    <a:pt x="13691" y="37085"/>
                    <a:pt x="10318" y="37085"/>
                  </a:cubicBezTo>
                  <a:cubicBezTo>
                    <a:pt x="9433" y="37085"/>
                    <a:pt x="8540" y="37009"/>
                    <a:pt x="7644" y="36853"/>
                  </a:cubicBezTo>
                  <a:cubicBezTo>
                    <a:pt x="7615" y="36847"/>
                    <a:pt x="7585" y="36844"/>
                    <a:pt x="7557" y="36844"/>
                  </a:cubicBezTo>
                  <a:cubicBezTo>
                    <a:pt x="7528" y="36844"/>
                    <a:pt x="7502" y="36847"/>
                    <a:pt x="7478" y="36853"/>
                  </a:cubicBezTo>
                  <a:cubicBezTo>
                    <a:pt x="9478" y="33019"/>
                    <a:pt x="11693" y="29281"/>
                    <a:pt x="13943" y="25578"/>
                  </a:cubicBezTo>
                  <a:cubicBezTo>
                    <a:pt x="14872" y="24042"/>
                    <a:pt x="15812" y="22518"/>
                    <a:pt x="16741" y="20982"/>
                  </a:cubicBezTo>
                  <a:cubicBezTo>
                    <a:pt x="16788" y="21006"/>
                    <a:pt x="16848" y="21018"/>
                    <a:pt x="16919" y="21018"/>
                  </a:cubicBezTo>
                  <a:cubicBezTo>
                    <a:pt x="20956" y="20768"/>
                    <a:pt x="24861" y="19946"/>
                    <a:pt x="28659" y="18553"/>
                  </a:cubicBezTo>
                  <a:cubicBezTo>
                    <a:pt x="29087" y="18393"/>
                    <a:pt x="28967" y="17753"/>
                    <a:pt x="28585" y="17753"/>
                  </a:cubicBezTo>
                  <a:cubicBezTo>
                    <a:pt x="28542" y="17753"/>
                    <a:pt x="28495" y="17761"/>
                    <a:pt x="28445" y="17779"/>
                  </a:cubicBezTo>
                  <a:cubicBezTo>
                    <a:pt x="24813" y="19113"/>
                    <a:pt x="21087" y="19910"/>
                    <a:pt x="17229" y="20184"/>
                  </a:cubicBezTo>
                  <a:cubicBezTo>
                    <a:pt x="21075" y="13874"/>
                    <a:pt x="24944" y="7564"/>
                    <a:pt x="28790" y="1265"/>
                  </a:cubicBezTo>
                  <a:cubicBezTo>
                    <a:pt x="28979" y="953"/>
                    <a:pt x="28702" y="663"/>
                    <a:pt x="28427" y="663"/>
                  </a:cubicBezTo>
                  <a:cubicBezTo>
                    <a:pt x="28303" y="663"/>
                    <a:pt x="28180" y="721"/>
                    <a:pt x="28099" y="860"/>
                  </a:cubicBezTo>
                  <a:cubicBezTo>
                    <a:pt x="25790" y="4635"/>
                    <a:pt x="23468" y="8409"/>
                    <a:pt x="21158" y="12183"/>
                  </a:cubicBezTo>
                  <a:cubicBezTo>
                    <a:pt x="21134" y="8242"/>
                    <a:pt x="21313" y="4313"/>
                    <a:pt x="21741" y="384"/>
                  </a:cubicBezTo>
                  <a:cubicBezTo>
                    <a:pt x="21771" y="128"/>
                    <a:pt x="21584" y="0"/>
                    <a:pt x="21381" y="0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95" name="Google Shape;295;p26"/>
          <p:cNvGrpSpPr/>
          <p:nvPr/>
        </p:nvGrpSpPr>
        <p:grpSpPr>
          <a:xfrm rot="-2014239">
            <a:off x="805384" y="5614608"/>
            <a:ext cx="916288" cy="846885"/>
            <a:chOff x="-1855532" y="1600966"/>
            <a:chExt cx="890361" cy="822923"/>
          </a:xfrm>
        </p:grpSpPr>
        <p:sp>
          <p:nvSpPr>
            <p:cNvPr id="296" name="Google Shape;296;p26"/>
            <p:cNvSpPr/>
            <p:nvPr/>
          </p:nvSpPr>
          <p:spPr>
            <a:xfrm>
              <a:off x="-1855532" y="1600966"/>
              <a:ext cx="890361" cy="822923"/>
            </a:xfrm>
            <a:custGeom>
              <a:avLst/>
              <a:gdLst/>
              <a:ahLst/>
              <a:cxnLst/>
              <a:rect l="l" t="t" r="r" b="b"/>
              <a:pathLst>
                <a:path w="58461" h="54033" extrusionOk="0">
                  <a:moveTo>
                    <a:pt x="47321" y="1"/>
                  </a:moveTo>
                  <a:cubicBezTo>
                    <a:pt x="40441" y="1"/>
                    <a:pt x="37679" y="10881"/>
                    <a:pt x="33040" y="10881"/>
                  </a:cubicBezTo>
                  <a:cubicBezTo>
                    <a:pt x="32537" y="10881"/>
                    <a:pt x="32012" y="10754"/>
                    <a:pt x="31457" y="10470"/>
                  </a:cubicBezTo>
                  <a:cubicBezTo>
                    <a:pt x="28833" y="9132"/>
                    <a:pt x="29046" y="767"/>
                    <a:pt x="24301" y="767"/>
                  </a:cubicBezTo>
                  <a:cubicBezTo>
                    <a:pt x="23556" y="767"/>
                    <a:pt x="22689" y="973"/>
                    <a:pt x="21670" y="1445"/>
                  </a:cubicBezTo>
                  <a:cubicBezTo>
                    <a:pt x="14944" y="4554"/>
                    <a:pt x="18014" y="15188"/>
                    <a:pt x="14423" y="15188"/>
                  </a:cubicBezTo>
                  <a:cubicBezTo>
                    <a:pt x="14149" y="15188"/>
                    <a:pt x="13837" y="15126"/>
                    <a:pt x="13479" y="14994"/>
                  </a:cubicBezTo>
                  <a:cubicBezTo>
                    <a:pt x="13466" y="14995"/>
                    <a:pt x="13454" y="14995"/>
                    <a:pt x="13442" y="14995"/>
                  </a:cubicBezTo>
                  <a:cubicBezTo>
                    <a:pt x="13056" y="14995"/>
                    <a:pt x="12597" y="14648"/>
                    <a:pt x="12193" y="14601"/>
                  </a:cubicBezTo>
                  <a:cubicBezTo>
                    <a:pt x="11921" y="14565"/>
                    <a:pt x="11656" y="14547"/>
                    <a:pt x="11398" y="14547"/>
                  </a:cubicBezTo>
                  <a:cubicBezTo>
                    <a:pt x="5868" y="14547"/>
                    <a:pt x="3575" y="22683"/>
                    <a:pt x="2596" y="26960"/>
                  </a:cubicBezTo>
                  <a:cubicBezTo>
                    <a:pt x="1" y="38140"/>
                    <a:pt x="3632" y="48629"/>
                    <a:pt x="3704" y="48677"/>
                  </a:cubicBezTo>
                  <a:cubicBezTo>
                    <a:pt x="8356" y="51599"/>
                    <a:pt x="14802" y="54033"/>
                    <a:pt x="20602" y="54033"/>
                  </a:cubicBezTo>
                  <a:cubicBezTo>
                    <a:pt x="22862" y="54033"/>
                    <a:pt x="25025" y="53663"/>
                    <a:pt x="26945" y="52809"/>
                  </a:cubicBezTo>
                  <a:cubicBezTo>
                    <a:pt x="34374" y="49499"/>
                    <a:pt x="30564" y="43272"/>
                    <a:pt x="30445" y="42355"/>
                  </a:cubicBezTo>
                  <a:cubicBezTo>
                    <a:pt x="30087" y="39653"/>
                    <a:pt x="31775" y="39051"/>
                    <a:pt x="33805" y="39051"/>
                  </a:cubicBezTo>
                  <a:cubicBezTo>
                    <a:pt x="35353" y="39051"/>
                    <a:pt x="37101" y="39402"/>
                    <a:pt x="38291" y="39438"/>
                  </a:cubicBezTo>
                  <a:cubicBezTo>
                    <a:pt x="38426" y="39442"/>
                    <a:pt x="38560" y="39444"/>
                    <a:pt x="38694" y="39444"/>
                  </a:cubicBezTo>
                  <a:cubicBezTo>
                    <a:pt x="43697" y="39444"/>
                    <a:pt x="48722" y="36430"/>
                    <a:pt x="47864" y="30830"/>
                  </a:cubicBezTo>
                  <a:cubicBezTo>
                    <a:pt x="47185" y="26484"/>
                    <a:pt x="43578" y="24353"/>
                    <a:pt x="49531" y="18495"/>
                  </a:cubicBezTo>
                  <a:cubicBezTo>
                    <a:pt x="58461" y="9708"/>
                    <a:pt x="54186" y="695"/>
                    <a:pt x="48043" y="40"/>
                  </a:cubicBezTo>
                  <a:cubicBezTo>
                    <a:pt x="47797" y="14"/>
                    <a:pt x="47556" y="1"/>
                    <a:pt x="47321" y="1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" name="Google Shape;297;p26"/>
            <p:cNvSpPr/>
            <p:nvPr/>
          </p:nvSpPr>
          <p:spPr>
            <a:xfrm>
              <a:off x="-1801299" y="1673750"/>
              <a:ext cx="648448" cy="672557"/>
            </a:xfrm>
            <a:custGeom>
              <a:avLst/>
              <a:gdLst/>
              <a:ahLst/>
              <a:cxnLst/>
              <a:rect l="l" t="t" r="r" b="b"/>
              <a:pathLst>
                <a:path w="42577" h="44160" extrusionOk="0">
                  <a:moveTo>
                    <a:pt x="20562" y="1"/>
                  </a:moveTo>
                  <a:cubicBezTo>
                    <a:pt x="20402" y="1"/>
                    <a:pt x="20242" y="87"/>
                    <a:pt x="20181" y="286"/>
                  </a:cubicBezTo>
                  <a:cubicBezTo>
                    <a:pt x="19014" y="4024"/>
                    <a:pt x="18645" y="7906"/>
                    <a:pt x="18645" y="11823"/>
                  </a:cubicBezTo>
                  <a:cubicBezTo>
                    <a:pt x="18645" y="16121"/>
                    <a:pt x="19026" y="20431"/>
                    <a:pt x="17776" y="24622"/>
                  </a:cubicBezTo>
                  <a:cubicBezTo>
                    <a:pt x="17752" y="24705"/>
                    <a:pt x="17752" y="24789"/>
                    <a:pt x="17776" y="24848"/>
                  </a:cubicBezTo>
                  <a:cubicBezTo>
                    <a:pt x="12656" y="28956"/>
                    <a:pt x="7822" y="33397"/>
                    <a:pt x="3762" y="38528"/>
                  </a:cubicBezTo>
                  <a:cubicBezTo>
                    <a:pt x="4298" y="35540"/>
                    <a:pt x="3631" y="32516"/>
                    <a:pt x="3465" y="29492"/>
                  </a:cubicBezTo>
                  <a:cubicBezTo>
                    <a:pt x="3262" y="25693"/>
                    <a:pt x="3607" y="21931"/>
                    <a:pt x="5060" y="18395"/>
                  </a:cubicBezTo>
                  <a:cubicBezTo>
                    <a:pt x="5175" y="18100"/>
                    <a:pt x="4939" y="17910"/>
                    <a:pt x="4689" y="17910"/>
                  </a:cubicBezTo>
                  <a:cubicBezTo>
                    <a:pt x="4524" y="17910"/>
                    <a:pt x="4354" y="17992"/>
                    <a:pt x="4274" y="18181"/>
                  </a:cubicBezTo>
                  <a:cubicBezTo>
                    <a:pt x="2988" y="21348"/>
                    <a:pt x="2548" y="24693"/>
                    <a:pt x="2607" y="28098"/>
                  </a:cubicBezTo>
                  <a:cubicBezTo>
                    <a:pt x="2679" y="31885"/>
                    <a:pt x="3822" y="35814"/>
                    <a:pt x="2703" y="39517"/>
                  </a:cubicBezTo>
                  <a:cubicBezTo>
                    <a:pt x="2667" y="39659"/>
                    <a:pt x="2691" y="39767"/>
                    <a:pt x="2762" y="39862"/>
                  </a:cubicBezTo>
                  <a:cubicBezTo>
                    <a:pt x="1869" y="41064"/>
                    <a:pt x="1000" y="42291"/>
                    <a:pt x="190" y="43565"/>
                  </a:cubicBezTo>
                  <a:cubicBezTo>
                    <a:pt x="0" y="43871"/>
                    <a:pt x="281" y="44160"/>
                    <a:pt x="562" y="44160"/>
                  </a:cubicBezTo>
                  <a:cubicBezTo>
                    <a:pt x="686" y="44160"/>
                    <a:pt x="809" y="44104"/>
                    <a:pt x="893" y="43969"/>
                  </a:cubicBezTo>
                  <a:cubicBezTo>
                    <a:pt x="1988" y="42219"/>
                    <a:pt x="3203" y="40540"/>
                    <a:pt x="4477" y="38933"/>
                  </a:cubicBezTo>
                  <a:cubicBezTo>
                    <a:pt x="4665" y="38923"/>
                    <a:pt x="4852" y="38919"/>
                    <a:pt x="5039" y="38919"/>
                  </a:cubicBezTo>
                  <a:cubicBezTo>
                    <a:pt x="8447" y="38919"/>
                    <a:pt x="11650" y="40492"/>
                    <a:pt x="15025" y="40910"/>
                  </a:cubicBezTo>
                  <a:cubicBezTo>
                    <a:pt x="15977" y="41029"/>
                    <a:pt x="16929" y="41086"/>
                    <a:pt x="17878" y="41086"/>
                  </a:cubicBezTo>
                  <a:cubicBezTo>
                    <a:pt x="19862" y="41086"/>
                    <a:pt x="21836" y="40837"/>
                    <a:pt x="23777" y="40386"/>
                  </a:cubicBezTo>
                  <a:cubicBezTo>
                    <a:pt x="24256" y="40274"/>
                    <a:pt x="24099" y="39590"/>
                    <a:pt x="23657" y="39590"/>
                  </a:cubicBezTo>
                  <a:cubicBezTo>
                    <a:pt x="23627" y="39590"/>
                    <a:pt x="23595" y="39593"/>
                    <a:pt x="23562" y="39600"/>
                  </a:cubicBezTo>
                  <a:cubicBezTo>
                    <a:pt x="21684" y="40042"/>
                    <a:pt x="19777" y="40275"/>
                    <a:pt x="17868" y="40275"/>
                  </a:cubicBezTo>
                  <a:cubicBezTo>
                    <a:pt x="16281" y="40275"/>
                    <a:pt x="14694" y="40114"/>
                    <a:pt x="13120" y="39778"/>
                  </a:cubicBezTo>
                  <a:cubicBezTo>
                    <a:pt x="10418" y="39207"/>
                    <a:pt x="7882" y="38147"/>
                    <a:pt x="5119" y="38124"/>
                  </a:cubicBezTo>
                  <a:cubicBezTo>
                    <a:pt x="9632" y="32647"/>
                    <a:pt x="15037" y="27991"/>
                    <a:pt x="20657" y="23622"/>
                  </a:cubicBezTo>
                  <a:cubicBezTo>
                    <a:pt x="20693" y="23634"/>
                    <a:pt x="20717" y="23657"/>
                    <a:pt x="20764" y="23669"/>
                  </a:cubicBezTo>
                  <a:cubicBezTo>
                    <a:pt x="23741" y="24158"/>
                    <a:pt x="26479" y="25479"/>
                    <a:pt x="29503" y="25872"/>
                  </a:cubicBezTo>
                  <a:cubicBezTo>
                    <a:pt x="30510" y="26003"/>
                    <a:pt x="31519" y="26065"/>
                    <a:pt x="32526" y="26065"/>
                  </a:cubicBezTo>
                  <a:cubicBezTo>
                    <a:pt x="34258" y="26065"/>
                    <a:pt x="35986" y="25882"/>
                    <a:pt x="37695" y="25551"/>
                  </a:cubicBezTo>
                  <a:cubicBezTo>
                    <a:pt x="38177" y="25461"/>
                    <a:pt x="38015" y="24769"/>
                    <a:pt x="37566" y="24769"/>
                  </a:cubicBezTo>
                  <a:cubicBezTo>
                    <a:pt x="37539" y="24769"/>
                    <a:pt x="37510" y="24771"/>
                    <a:pt x="37481" y="24777"/>
                  </a:cubicBezTo>
                  <a:cubicBezTo>
                    <a:pt x="35839" y="25091"/>
                    <a:pt x="34184" y="25260"/>
                    <a:pt x="32529" y="25260"/>
                  </a:cubicBezTo>
                  <a:cubicBezTo>
                    <a:pt x="31109" y="25260"/>
                    <a:pt x="29689" y="25136"/>
                    <a:pt x="28277" y="24872"/>
                  </a:cubicBezTo>
                  <a:cubicBezTo>
                    <a:pt x="25955" y="24431"/>
                    <a:pt x="23788" y="23455"/>
                    <a:pt x="21479" y="22991"/>
                  </a:cubicBezTo>
                  <a:cubicBezTo>
                    <a:pt x="21872" y="22693"/>
                    <a:pt x="22253" y="22395"/>
                    <a:pt x="22645" y="22098"/>
                  </a:cubicBezTo>
                  <a:cubicBezTo>
                    <a:pt x="29956" y="16538"/>
                    <a:pt x="37481" y="10965"/>
                    <a:pt x="42386" y="3036"/>
                  </a:cubicBezTo>
                  <a:cubicBezTo>
                    <a:pt x="42576" y="2730"/>
                    <a:pt x="42301" y="2441"/>
                    <a:pt x="42023" y="2441"/>
                  </a:cubicBezTo>
                  <a:cubicBezTo>
                    <a:pt x="41901" y="2441"/>
                    <a:pt x="41779" y="2497"/>
                    <a:pt x="41695" y="2631"/>
                  </a:cubicBezTo>
                  <a:cubicBezTo>
                    <a:pt x="36385" y="11192"/>
                    <a:pt x="27991" y="16954"/>
                    <a:pt x="20145" y="22991"/>
                  </a:cubicBezTo>
                  <a:cubicBezTo>
                    <a:pt x="19681" y="23360"/>
                    <a:pt x="19216" y="23717"/>
                    <a:pt x="18740" y="24086"/>
                  </a:cubicBezTo>
                  <a:cubicBezTo>
                    <a:pt x="19645" y="20538"/>
                    <a:pt x="19514" y="16919"/>
                    <a:pt x="19467" y="13263"/>
                  </a:cubicBezTo>
                  <a:cubicBezTo>
                    <a:pt x="19395" y="8941"/>
                    <a:pt x="19669" y="4655"/>
                    <a:pt x="20955" y="500"/>
                  </a:cubicBezTo>
                  <a:cubicBezTo>
                    <a:pt x="21048" y="199"/>
                    <a:pt x="20804" y="1"/>
                    <a:pt x="20562" y="1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98" name="Google Shape;298;p26"/>
          <p:cNvSpPr/>
          <p:nvPr/>
        </p:nvSpPr>
        <p:spPr>
          <a:xfrm flipH="1">
            <a:off x="771951" y="5922371"/>
            <a:ext cx="3756143" cy="958803"/>
          </a:xfrm>
          <a:custGeom>
            <a:avLst/>
            <a:gdLst/>
            <a:ahLst/>
            <a:cxnLst/>
            <a:rect l="l" t="t" r="r" b="b"/>
            <a:pathLst>
              <a:path w="90025" h="22980" extrusionOk="0">
                <a:moveTo>
                  <a:pt x="45816" y="1"/>
                </a:moveTo>
                <a:cubicBezTo>
                  <a:pt x="39946" y="1"/>
                  <a:pt x="34946" y="4358"/>
                  <a:pt x="32934" y="10502"/>
                </a:cubicBezTo>
                <a:cubicBezTo>
                  <a:pt x="30469" y="8097"/>
                  <a:pt x="27100" y="6609"/>
                  <a:pt x="23373" y="6609"/>
                </a:cubicBezTo>
                <a:cubicBezTo>
                  <a:pt x="16634" y="6609"/>
                  <a:pt x="11038" y="11490"/>
                  <a:pt x="9907" y="17920"/>
                </a:cubicBezTo>
                <a:cubicBezTo>
                  <a:pt x="8990" y="17467"/>
                  <a:pt x="7966" y="17193"/>
                  <a:pt x="6871" y="17193"/>
                </a:cubicBezTo>
                <a:cubicBezTo>
                  <a:pt x="3430" y="17193"/>
                  <a:pt x="584" y="19694"/>
                  <a:pt x="1" y="22980"/>
                </a:cubicBezTo>
                <a:lnTo>
                  <a:pt x="90012" y="22980"/>
                </a:lnTo>
                <a:cubicBezTo>
                  <a:pt x="90012" y="22968"/>
                  <a:pt x="90024" y="22956"/>
                  <a:pt x="90024" y="22956"/>
                </a:cubicBezTo>
                <a:cubicBezTo>
                  <a:pt x="90024" y="17574"/>
                  <a:pt x="85655" y="13205"/>
                  <a:pt x="80273" y="13205"/>
                </a:cubicBezTo>
                <a:cubicBezTo>
                  <a:pt x="78916" y="13205"/>
                  <a:pt x="77618" y="13491"/>
                  <a:pt x="76439" y="14002"/>
                </a:cubicBezTo>
                <a:cubicBezTo>
                  <a:pt x="74879" y="8407"/>
                  <a:pt x="69772" y="4299"/>
                  <a:pt x="63688" y="4299"/>
                </a:cubicBezTo>
                <a:cubicBezTo>
                  <a:pt x="61116" y="4299"/>
                  <a:pt x="58723" y="5049"/>
                  <a:pt x="56699" y="6311"/>
                </a:cubicBezTo>
                <a:cubicBezTo>
                  <a:pt x="54163" y="2477"/>
                  <a:pt x="50233" y="1"/>
                  <a:pt x="45816" y="1"/>
                </a:cubicBezTo>
                <a:close/>
              </a:path>
            </a:pathLst>
          </a:custGeom>
          <a:solidFill>
            <a:srgbClr val="9FEA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9" name="Google Shape;299;p26"/>
          <p:cNvSpPr/>
          <p:nvPr/>
        </p:nvSpPr>
        <p:spPr>
          <a:xfrm flipH="1">
            <a:off x="205893" y="6422592"/>
            <a:ext cx="1796356" cy="458581"/>
          </a:xfrm>
          <a:custGeom>
            <a:avLst/>
            <a:gdLst/>
            <a:ahLst/>
            <a:cxnLst/>
            <a:rect l="l" t="t" r="r" b="b"/>
            <a:pathLst>
              <a:path w="43054" h="10991" extrusionOk="0">
                <a:moveTo>
                  <a:pt x="21920" y="1"/>
                </a:moveTo>
                <a:cubicBezTo>
                  <a:pt x="19110" y="1"/>
                  <a:pt x="16717" y="2084"/>
                  <a:pt x="15753" y="5025"/>
                </a:cubicBezTo>
                <a:cubicBezTo>
                  <a:pt x="14574" y="3882"/>
                  <a:pt x="12967" y="3168"/>
                  <a:pt x="11181" y="3168"/>
                </a:cubicBezTo>
                <a:cubicBezTo>
                  <a:pt x="7954" y="3168"/>
                  <a:pt x="5275" y="5502"/>
                  <a:pt x="4739" y="8573"/>
                </a:cubicBezTo>
                <a:cubicBezTo>
                  <a:pt x="4299" y="8359"/>
                  <a:pt x="3811" y="8228"/>
                  <a:pt x="3287" y="8228"/>
                </a:cubicBezTo>
                <a:cubicBezTo>
                  <a:pt x="1644" y="8228"/>
                  <a:pt x="275" y="9419"/>
                  <a:pt x="1" y="10990"/>
                </a:cubicBezTo>
                <a:lnTo>
                  <a:pt x="43054" y="10990"/>
                </a:lnTo>
                <a:cubicBezTo>
                  <a:pt x="43054" y="10990"/>
                  <a:pt x="43054" y="10990"/>
                  <a:pt x="43054" y="10978"/>
                </a:cubicBezTo>
                <a:cubicBezTo>
                  <a:pt x="43054" y="8407"/>
                  <a:pt x="40970" y="6323"/>
                  <a:pt x="38398" y="6323"/>
                </a:cubicBezTo>
                <a:cubicBezTo>
                  <a:pt x="37744" y="6323"/>
                  <a:pt x="37124" y="6454"/>
                  <a:pt x="36565" y="6704"/>
                </a:cubicBezTo>
                <a:cubicBezTo>
                  <a:pt x="35815" y="4025"/>
                  <a:pt x="33374" y="2061"/>
                  <a:pt x="30469" y="2061"/>
                </a:cubicBezTo>
                <a:cubicBezTo>
                  <a:pt x="29231" y="2061"/>
                  <a:pt x="28088" y="2418"/>
                  <a:pt x="27123" y="3025"/>
                </a:cubicBezTo>
                <a:cubicBezTo>
                  <a:pt x="25909" y="1191"/>
                  <a:pt x="24028" y="1"/>
                  <a:pt x="21920" y="1"/>
                </a:cubicBezTo>
                <a:close/>
              </a:path>
            </a:pathLst>
          </a:custGeom>
          <a:solidFill>
            <a:srgbClr val="40B4E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0" name="Google Shape;300;p26"/>
          <p:cNvSpPr/>
          <p:nvPr/>
        </p:nvSpPr>
        <p:spPr>
          <a:xfrm flipH="1">
            <a:off x="2396896" y="6503501"/>
            <a:ext cx="1479336" cy="377651"/>
          </a:xfrm>
          <a:custGeom>
            <a:avLst/>
            <a:gdLst/>
            <a:ahLst/>
            <a:cxnLst/>
            <a:rect l="l" t="t" r="r" b="b"/>
            <a:pathLst>
              <a:path w="43054" h="10991" extrusionOk="0">
                <a:moveTo>
                  <a:pt x="21920" y="1"/>
                </a:moveTo>
                <a:cubicBezTo>
                  <a:pt x="19110" y="1"/>
                  <a:pt x="16717" y="2084"/>
                  <a:pt x="15753" y="5025"/>
                </a:cubicBezTo>
                <a:cubicBezTo>
                  <a:pt x="14574" y="3882"/>
                  <a:pt x="12967" y="3168"/>
                  <a:pt x="11181" y="3168"/>
                </a:cubicBezTo>
                <a:cubicBezTo>
                  <a:pt x="7954" y="3168"/>
                  <a:pt x="5275" y="5502"/>
                  <a:pt x="4739" y="8573"/>
                </a:cubicBezTo>
                <a:cubicBezTo>
                  <a:pt x="4299" y="8359"/>
                  <a:pt x="3811" y="8228"/>
                  <a:pt x="3287" y="8228"/>
                </a:cubicBezTo>
                <a:cubicBezTo>
                  <a:pt x="1644" y="8228"/>
                  <a:pt x="275" y="9419"/>
                  <a:pt x="1" y="10990"/>
                </a:cubicBezTo>
                <a:lnTo>
                  <a:pt x="43054" y="10990"/>
                </a:lnTo>
                <a:cubicBezTo>
                  <a:pt x="43054" y="10990"/>
                  <a:pt x="43054" y="10990"/>
                  <a:pt x="43054" y="10978"/>
                </a:cubicBezTo>
                <a:cubicBezTo>
                  <a:pt x="43054" y="8407"/>
                  <a:pt x="40970" y="6323"/>
                  <a:pt x="38398" y="6323"/>
                </a:cubicBezTo>
                <a:cubicBezTo>
                  <a:pt x="37744" y="6323"/>
                  <a:pt x="37124" y="6454"/>
                  <a:pt x="36565" y="6704"/>
                </a:cubicBezTo>
                <a:cubicBezTo>
                  <a:pt x="35815" y="4025"/>
                  <a:pt x="33374" y="2061"/>
                  <a:pt x="30469" y="2061"/>
                </a:cubicBezTo>
                <a:cubicBezTo>
                  <a:pt x="29231" y="2061"/>
                  <a:pt x="28088" y="2418"/>
                  <a:pt x="27123" y="3025"/>
                </a:cubicBezTo>
                <a:cubicBezTo>
                  <a:pt x="25909" y="1191"/>
                  <a:pt x="24028" y="1"/>
                  <a:pt x="21920" y="1"/>
                </a:cubicBezTo>
                <a:close/>
              </a:path>
            </a:pathLst>
          </a:custGeom>
          <a:solidFill>
            <a:srgbClr val="40B4E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6794621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4">
  <p:cSld name="Only Title 4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7"/>
          <p:cNvSpPr txBox="1">
            <a:spLocks noGrp="1"/>
          </p:cNvSpPr>
          <p:nvPr>
            <p:ph type="title"/>
          </p:nvPr>
        </p:nvSpPr>
        <p:spPr>
          <a:xfrm>
            <a:off x="956700" y="737320"/>
            <a:ext cx="10278400" cy="6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303" name="Google Shape;303;p27"/>
          <p:cNvGrpSpPr/>
          <p:nvPr/>
        </p:nvGrpSpPr>
        <p:grpSpPr>
          <a:xfrm>
            <a:off x="7971392" y="5280308"/>
            <a:ext cx="4220603" cy="1572699"/>
            <a:chOff x="5978544" y="3960231"/>
            <a:chExt cx="3165452" cy="1179524"/>
          </a:xfrm>
        </p:grpSpPr>
        <p:sp>
          <p:nvSpPr>
            <p:cNvPr id="304" name="Google Shape;304;p27"/>
            <p:cNvSpPr/>
            <p:nvPr/>
          </p:nvSpPr>
          <p:spPr>
            <a:xfrm flipH="1">
              <a:off x="6326888" y="4420653"/>
              <a:ext cx="2817107" cy="719102"/>
            </a:xfrm>
            <a:custGeom>
              <a:avLst/>
              <a:gdLst/>
              <a:ahLst/>
              <a:cxnLst/>
              <a:rect l="l" t="t" r="r" b="b"/>
              <a:pathLst>
                <a:path w="90025" h="22980" extrusionOk="0">
                  <a:moveTo>
                    <a:pt x="45816" y="1"/>
                  </a:moveTo>
                  <a:cubicBezTo>
                    <a:pt x="39946" y="1"/>
                    <a:pt x="34946" y="4358"/>
                    <a:pt x="32934" y="10502"/>
                  </a:cubicBezTo>
                  <a:cubicBezTo>
                    <a:pt x="30469" y="8097"/>
                    <a:pt x="27100" y="6609"/>
                    <a:pt x="23373" y="6609"/>
                  </a:cubicBezTo>
                  <a:cubicBezTo>
                    <a:pt x="16634" y="6609"/>
                    <a:pt x="11038" y="11490"/>
                    <a:pt x="9907" y="17920"/>
                  </a:cubicBezTo>
                  <a:cubicBezTo>
                    <a:pt x="8990" y="17467"/>
                    <a:pt x="7966" y="17193"/>
                    <a:pt x="6871" y="17193"/>
                  </a:cubicBezTo>
                  <a:cubicBezTo>
                    <a:pt x="3430" y="17193"/>
                    <a:pt x="584" y="19694"/>
                    <a:pt x="1" y="22980"/>
                  </a:cubicBezTo>
                  <a:lnTo>
                    <a:pt x="90012" y="22980"/>
                  </a:lnTo>
                  <a:cubicBezTo>
                    <a:pt x="90012" y="22968"/>
                    <a:pt x="90024" y="22956"/>
                    <a:pt x="90024" y="22956"/>
                  </a:cubicBezTo>
                  <a:cubicBezTo>
                    <a:pt x="90024" y="17574"/>
                    <a:pt x="85655" y="13205"/>
                    <a:pt x="80273" y="13205"/>
                  </a:cubicBezTo>
                  <a:cubicBezTo>
                    <a:pt x="78916" y="13205"/>
                    <a:pt x="77618" y="13491"/>
                    <a:pt x="76439" y="14002"/>
                  </a:cubicBezTo>
                  <a:cubicBezTo>
                    <a:pt x="74879" y="8407"/>
                    <a:pt x="69772" y="4299"/>
                    <a:pt x="63688" y="4299"/>
                  </a:cubicBezTo>
                  <a:cubicBezTo>
                    <a:pt x="61116" y="4299"/>
                    <a:pt x="58723" y="5049"/>
                    <a:pt x="56699" y="6311"/>
                  </a:cubicBezTo>
                  <a:cubicBezTo>
                    <a:pt x="54163" y="2477"/>
                    <a:pt x="50233" y="1"/>
                    <a:pt x="45816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" name="Google Shape;305;p27"/>
            <p:cNvSpPr/>
            <p:nvPr/>
          </p:nvSpPr>
          <p:spPr>
            <a:xfrm>
              <a:off x="7325802" y="3960231"/>
              <a:ext cx="1548095" cy="1179524"/>
            </a:xfrm>
            <a:custGeom>
              <a:avLst/>
              <a:gdLst/>
              <a:ahLst/>
              <a:cxnLst/>
              <a:rect l="l" t="t" r="r" b="b"/>
              <a:pathLst>
                <a:path w="48156" h="36691" extrusionOk="0">
                  <a:moveTo>
                    <a:pt x="25980" y="13116"/>
                  </a:moveTo>
                  <a:cubicBezTo>
                    <a:pt x="26313" y="13211"/>
                    <a:pt x="26635" y="13306"/>
                    <a:pt x="26968" y="13425"/>
                  </a:cubicBezTo>
                  <a:cubicBezTo>
                    <a:pt x="27040" y="13842"/>
                    <a:pt x="27087" y="14271"/>
                    <a:pt x="27040" y="14687"/>
                  </a:cubicBezTo>
                  <a:cubicBezTo>
                    <a:pt x="27004" y="15021"/>
                    <a:pt x="26897" y="15330"/>
                    <a:pt x="26790" y="15628"/>
                  </a:cubicBezTo>
                  <a:cubicBezTo>
                    <a:pt x="26183" y="15616"/>
                    <a:pt x="25968" y="15354"/>
                    <a:pt x="25932" y="14604"/>
                  </a:cubicBezTo>
                  <a:cubicBezTo>
                    <a:pt x="25921" y="14259"/>
                    <a:pt x="25944" y="13925"/>
                    <a:pt x="25956" y="13604"/>
                  </a:cubicBezTo>
                  <a:cubicBezTo>
                    <a:pt x="25968" y="13437"/>
                    <a:pt x="25980" y="13283"/>
                    <a:pt x="25980" y="13116"/>
                  </a:cubicBezTo>
                  <a:close/>
                  <a:moveTo>
                    <a:pt x="19551" y="13854"/>
                  </a:moveTo>
                  <a:lnTo>
                    <a:pt x="19551" y="13854"/>
                  </a:lnTo>
                  <a:cubicBezTo>
                    <a:pt x="19444" y="14604"/>
                    <a:pt x="19444" y="15378"/>
                    <a:pt x="19622" y="16235"/>
                  </a:cubicBezTo>
                  <a:cubicBezTo>
                    <a:pt x="19646" y="16378"/>
                    <a:pt x="19706" y="16521"/>
                    <a:pt x="19765" y="16664"/>
                  </a:cubicBezTo>
                  <a:cubicBezTo>
                    <a:pt x="19848" y="16866"/>
                    <a:pt x="19932" y="17081"/>
                    <a:pt x="19872" y="17200"/>
                  </a:cubicBezTo>
                  <a:cubicBezTo>
                    <a:pt x="19860" y="17223"/>
                    <a:pt x="19825" y="17259"/>
                    <a:pt x="19789" y="17283"/>
                  </a:cubicBezTo>
                  <a:cubicBezTo>
                    <a:pt x="19706" y="17176"/>
                    <a:pt x="19622" y="17069"/>
                    <a:pt x="19527" y="16962"/>
                  </a:cubicBezTo>
                  <a:cubicBezTo>
                    <a:pt x="19325" y="16712"/>
                    <a:pt x="19122" y="16461"/>
                    <a:pt x="18991" y="16188"/>
                  </a:cubicBezTo>
                  <a:cubicBezTo>
                    <a:pt x="18765" y="15676"/>
                    <a:pt x="18682" y="15045"/>
                    <a:pt x="18717" y="14426"/>
                  </a:cubicBezTo>
                  <a:cubicBezTo>
                    <a:pt x="19003" y="14211"/>
                    <a:pt x="19277" y="14021"/>
                    <a:pt x="19551" y="13854"/>
                  </a:cubicBezTo>
                  <a:close/>
                  <a:moveTo>
                    <a:pt x="27409" y="13580"/>
                  </a:moveTo>
                  <a:lnTo>
                    <a:pt x="27409" y="13580"/>
                  </a:lnTo>
                  <a:cubicBezTo>
                    <a:pt x="27885" y="13747"/>
                    <a:pt x="28361" y="13937"/>
                    <a:pt x="28861" y="14140"/>
                  </a:cubicBezTo>
                  <a:cubicBezTo>
                    <a:pt x="28814" y="15188"/>
                    <a:pt x="28730" y="16223"/>
                    <a:pt x="28480" y="17152"/>
                  </a:cubicBezTo>
                  <a:cubicBezTo>
                    <a:pt x="28385" y="17485"/>
                    <a:pt x="28278" y="17747"/>
                    <a:pt x="28159" y="17974"/>
                  </a:cubicBezTo>
                  <a:cubicBezTo>
                    <a:pt x="27611" y="17950"/>
                    <a:pt x="27254" y="17819"/>
                    <a:pt x="27064" y="17593"/>
                  </a:cubicBezTo>
                  <a:cubicBezTo>
                    <a:pt x="26873" y="17354"/>
                    <a:pt x="26837" y="16985"/>
                    <a:pt x="26956" y="16473"/>
                  </a:cubicBezTo>
                  <a:cubicBezTo>
                    <a:pt x="27004" y="16247"/>
                    <a:pt x="27075" y="16033"/>
                    <a:pt x="27159" y="15807"/>
                  </a:cubicBezTo>
                  <a:cubicBezTo>
                    <a:pt x="27278" y="15473"/>
                    <a:pt x="27397" y="15128"/>
                    <a:pt x="27445" y="14735"/>
                  </a:cubicBezTo>
                  <a:cubicBezTo>
                    <a:pt x="27492" y="14342"/>
                    <a:pt x="27456" y="13949"/>
                    <a:pt x="27409" y="13580"/>
                  </a:cubicBezTo>
                  <a:close/>
                  <a:moveTo>
                    <a:pt x="24147" y="12771"/>
                  </a:moveTo>
                  <a:lnTo>
                    <a:pt x="24147" y="12771"/>
                  </a:lnTo>
                  <a:cubicBezTo>
                    <a:pt x="24623" y="12818"/>
                    <a:pt x="25099" y="12902"/>
                    <a:pt x="25575" y="13021"/>
                  </a:cubicBezTo>
                  <a:cubicBezTo>
                    <a:pt x="25575" y="13199"/>
                    <a:pt x="25563" y="13390"/>
                    <a:pt x="25551" y="13580"/>
                  </a:cubicBezTo>
                  <a:cubicBezTo>
                    <a:pt x="25528" y="13914"/>
                    <a:pt x="25516" y="14259"/>
                    <a:pt x="25528" y="14616"/>
                  </a:cubicBezTo>
                  <a:cubicBezTo>
                    <a:pt x="25551" y="15247"/>
                    <a:pt x="25718" y="15938"/>
                    <a:pt x="26659" y="16021"/>
                  </a:cubicBezTo>
                  <a:cubicBezTo>
                    <a:pt x="26611" y="16140"/>
                    <a:pt x="26587" y="16259"/>
                    <a:pt x="26552" y="16378"/>
                  </a:cubicBezTo>
                  <a:cubicBezTo>
                    <a:pt x="26409" y="17033"/>
                    <a:pt x="26480" y="17509"/>
                    <a:pt x="26754" y="17843"/>
                  </a:cubicBezTo>
                  <a:cubicBezTo>
                    <a:pt x="26992" y="18140"/>
                    <a:pt x="27361" y="18307"/>
                    <a:pt x="27921" y="18366"/>
                  </a:cubicBezTo>
                  <a:cubicBezTo>
                    <a:pt x="27754" y="18605"/>
                    <a:pt x="27564" y="18807"/>
                    <a:pt x="27361" y="19021"/>
                  </a:cubicBezTo>
                  <a:cubicBezTo>
                    <a:pt x="27111" y="19307"/>
                    <a:pt x="26849" y="19593"/>
                    <a:pt x="26587" y="19974"/>
                  </a:cubicBezTo>
                  <a:cubicBezTo>
                    <a:pt x="26575" y="19998"/>
                    <a:pt x="26564" y="20010"/>
                    <a:pt x="26552" y="20033"/>
                  </a:cubicBezTo>
                  <a:cubicBezTo>
                    <a:pt x="26538" y="20031"/>
                    <a:pt x="26524" y="20029"/>
                    <a:pt x="26510" y="20029"/>
                  </a:cubicBezTo>
                  <a:cubicBezTo>
                    <a:pt x="26461" y="20029"/>
                    <a:pt x="26410" y="20047"/>
                    <a:pt x="26373" y="20093"/>
                  </a:cubicBezTo>
                  <a:cubicBezTo>
                    <a:pt x="26244" y="20222"/>
                    <a:pt x="26077" y="20289"/>
                    <a:pt x="25873" y="20289"/>
                  </a:cubicBezTo>
                  <a:cubicBezTo>
                    <a:pt x="25795" y="20289"/>
                    <a:pt x="25712" y="20279"/>
                    <a:pt x="25623" y="20260"/>
                  </a:cubicBezTo>
                  <a:cubicBezTo>
                    <a:pt x="24932" y="20105"/>
                    <a:pt x="24194" y="19414"/>
                    <a:pt x="24051" y="18938"/>
                  </a:cubicBezTo>
                  <a:cubicBezTo>
                    <a:pt x="23885" y="18414"/>
                    <a:pt x="24004" y="17866"/>
                    <a:pt x="24123" y="17271"/>
                  </a:cubicBezTo>
                  <a:cubicBezTo>
                    <a:pt x="24194" y="16962"/>
                    <a:pt x="24254" y="16640"/>
                    <a:pt x="24278" y="16319"/>
                  </a:cubicBezTo>
                  <a:cubicBezTo>
                    <a:pt x="24349" y="15366"/>
                    <a:pt x="24385" y="13949"/>
                    <a:pt x="24147" y="12771"/>
                  </a:cubicBezTo>
                  <a:close/>
                  <a:moveTo>
                    <a:pt x="18301" y="14759"/>
                  </a:moveTo>
                  <a:cubicBezTo>
                    <a:pt x="18312" y="15342"/>
                    <a:pt x="18420" y="15914"/>
                    <a:pt x="18622" y="16366"/>
                  </a:cubicBezTo>
                  <a:cubicBezTo>
                    <a:pt x="18777" y="16688"/>
                    <a:pt x="19003" y="16962"/>
                    <a:pt x="19217" y="17223"/>
                  </a:cubicBezTo>
                  <a:cubicBezTo>
                    <a:pt x="19313" y="17331"/>
                    <a:pt x="19396" y="17438"/>
                    <a:pt x="19479" y="17557"/>
                  </a:cubicBezTo>
                  <a:cubicBezTo>
                    <a:pt x="19479" y="17581"/>
                    <a:pt x="19479" y="17616"/>
                    <a:pt x="19491" y="17640"/>
                  </a:cubicBezTo>
                  <a:cubicBezTo>
                    <a:pt x="19503" y="17700"/>
                    <a:pt x="19563" y="17735"/>
                    <a:pt x="19622" y="17759"/>
                  </a:cubicBezTo>
                  <a:cubicBezTo>
                    <a:pt x="19717" y="17914"/>
                    <a:pt x="19801" y="18069"/>
                    <a:pt x="19848" y="18236"/>
                  </a:cubicBezTo>
                  <a:cubicBezTo>
                    <a:pt x="19944" y="18628"/>
                    <a:pt x="19884" y="18998"/>
                    <a:pt x="19646" y="19367"/>
                  </a:cubicBezTo>
                  <a:cubicBezTo>
                    <a:pt x="19325" y="19867"/>
                    <a:pt x="18682" y="20271"/>
                    <a:pt x="18039" y="20402"/>
                  </a:cubicBezTo>
                  <a:cubicBezTo>
                    <a:pt x="17848" y="20283"/>
                    <a:pt x="17670" y="20141"/>
                    <a:pt x="17479" y="19962"/>
                  </a:cubicBezTo>
                  <a:cubicBezTo>
                    <a:pt x="17110" y="19605"/>
                    <a:pt x="16598" y="18164"/>
                    <a:pt x="16265" y="16676"/>
                  </a:cubicBezTo>
                  <a:cubicBezTo>
                    <a:pt x="16788" y="16152"/>
                    <a:pt x="17324" y="15628"/>
                    <a:pt x="17860" y="15140"/>
                  </a:cubicBezTo>
                  <a:cubicBezTo>
                    <a:pt x="18003" y="15009"/>
                    <a:pt x="18158" y="14878"/>
                    <a:pt x="18301" y="14759"/>
                  </a:cubicBezTo>
                  <a:close/>
                  <a:moveTo>
                    <a:pt x="29266" y="14306"/>
                  </a:moveTo>
                  <a:cubicBezTo>
                    <a:pt x="29742" y="14509"/>
                    <a:pt x="30231" y="14711"/>
                    <a:pt x="30731" y="14926"/>
                  </a:cubicBezTo>
                  <a:cubicBezTo>
                    <a:pt x="30778" y="14937"/>
                    <a:pt x="30826" y="14961"/>
                    <a:pt x="30874" y="14973"/>
                  </a:cubicBezTo>
                  <a:cubicBezTo>
                    <a:pt x="30433" y="15664"/>
                    <a:pt x="30052" y="16426"/>
                    <a:pt x="29778" y="17223"/>
                  </a:cubicBezTo>
                  <a:cubicBezTo>
                    <a:pt x="29314" y="18569"/>
                    <a:pt x="28814" y="19831"/>
                    <a:pt x="27718" y="20533"/>
                  </a:cubicBezTo>
                  <a:cubicBezTo>
                    <a:pt x="27606" y="20601"/>
                    <a:pt x="27494" y="20689"/>
                    <a:pt x="27362" y="20689"/>
                  </a:cubicBezTo>
                  <a:cubicBezTo>
                    <a:pt x="27354" y="20689"/>
                    <a:pt x="27346" y="20689"/>
                    <a:pt x="27337" y="20688"/>
                  </a:cubicBezTo>
                  <a:cubicBezTo>
                    <a:pt x="27135" y="20688"/>
                    <a:pt x="26968" y="20486"/>
                    <a:pt x="26873" y="20283"/>
                  </a:cubicBezTo>
                  <a:cubicBezTo>
                    <a:pt x="26897" y="20260"/>
                    <a:pt x="26909" y="20236"/>
                    <a:pt x="26921" y="20212"/>
                  </a:cubicBezTo>
                  <a:cubicBezTo>
                    <a:pt x="27171" y="19843"/>
                    <a:pt x="27421" y="19569"/>
                    <a:pt x="27671" y="19295"/>
                  </a:cubicBezTo>
                  <a:cubicBezTo>
                    <a:pt x="27921" y="19021"/>
                    <a:pt x="28171" y="18747"/>
                    <a:pt x="28397" y="18390"/>
                  </a:cubicBezTo>
                  <a:lnTo>
                    <a:pt x="28469" y="18390"/>
                  </a:lnTo>
                  <a:cubicBezTo>
                    <a:pt x="28588" y="18390"/>
                    <a:pt x="28671" y="18295"/>
                    <a:pt x="28671" y="18176"/>
                  </a:cubicBezTo>
                  <a:cubicBezTo>
                    <a:pt x="28671" y="18116"/>
                    <a:pt x="28635" y="18057"/>
                    <a:pt x="28588" y="18021"/>
                  </a:cubicBezTo>
                  <a:cubicBezTo>
                    <a:pt x="28695" y="17807"/>
                    <a:pt x="28790" y="17557"/>
                    <a:pt x="28873" y="17259"/>
                  </a:cubicBezTo>
                  <a:cubicBezTo>
                    <a:pt x="29123" y="16331"/>
                    <a:pt x="29207" y="15318"/>
                    <a:pt x="29266" y="14306"/>
                  </a:cubicBezTo>
                  <a:close/>
                  <a:moveTo>
                    <a:pt x="15919" y="17045"/>
                  </a:moveTo>
                  <a:cubicBezTo>
                    <a:pt x="16265" y="18497"/>
                    <a:pt x="16777" y="19867"/>
                    <a:pt x="17205" y="20260"/>
                  </a:cubicBezTo>
                  <a:cubicBezTo>
                    <a:pt x="17384" y="20438"/>
                    <a:pt x="17562" y="20581"/>
                    <a:pt x="17753" y="20712"/>
                  </a:cubicBezTo>
                  <a:cubicBezTo>
                    <a:pt x="17789" y="20783"/>
                    <a:pt x="17860" y="20843"/>
                    <a:pt x="17943" y="20843"/>
                  </a:cubicBezTo>
                  <a:lnTo>
                    <a:pt x="17955" y="20843"/>
                  </a:lnTo>
                  <a:cubicBezTo>
                    <a:pt x="18384" y="21105"/>
                    <a:pt x="18836" y="21272"/>
                    <a:pt x="19301" y="21379"/>
                  </a:cubicBezTo>
                  <a:cubicBezTo>
                    <a:pt x="18920" y="21700"/>
                    <a:pt x="18581" y="21860"/>
                    <a:pt x="18270" y="21860"/>
                  </a:cubicBezTo>
                  <a:cubicBezTo>
                    <a:pt x="18212" y="21860"/>
                    <a:pt x="18155" y="21854"/>
                    <a:pt x="18098" y="21843"/>
                  </a:cubicBezTo>
                  <a:cubicBezTo>
                    <a:pt x="17289" y="21700"/>
                    <a:pt x="16717" y="20438"/>
                    <a:pt x="16157" y="19224"/>
                  </a:cubicBezTo>
                  <a:cubicBezTo>
                    <a:pt x="15896" y="18640"/>
                    <a:pt x="15634" y="18081"/>
                    <a:pt x="15348" y="17628"/>
                  </a:cubicBezTo>
                  <a:cubicBezTo>
                    <a:pt x="15538" y="17426"/>
                    <a:pt x="15729" y="17235"/>
                    <a:pt x="15919" y="17045"/>
                  </a:cubicBezTo>
                  <a:close/>
                  <a:moveTo>
                    <a:pt x="23358" y="12738"/>
                  </a:moveTo>
                  <a:cubicBezTo>
                    <a:pt x="23478" y="12738"/>
                    <a:pt x="23598" y="12741"/>
                    <a:pt x="23718" y="12747"/>
                  </a:cubicBezTo>
                  <a:cubicBezTo>
                    <a:pt x="23992" y="14021"/>
                    <a:pt x="23920" y="15664"/>
                    <a:pt x="23873" y="16295"/>
                  </a:cubicBezTo>
                  <a:cubicBezTo>
                    <a:pt x="23849" y="16581"/>
                    <a:pt x="23789" y="16878"/>
                    <a:pt x="23730" y="17188"/>
                  </a:cubicBezTo>
                  <a:cubicBezTo>
                    <a:pt x="23599" y="17807"/>
                    <a:pt x="23468" y="18438"/>
                    <a:pt x="23658" y="19057"/>
                  </a:cubicBezTo>
                  <a:cubicBezTo>
                    <a:pt x="23861" y="19724"/>
                    <a:pt x="24754" y="20486"/>
                    <a:pt x="25528" y="20664"/>
                  </a:cubicBezTo>
                  <a:cubicBezTo>
                    <a:pt x="25659" y="20688"/>
                    <a:pt x="25766" y="20700"/>
                    <a:pt x="25885" y="20700"/>
                  </a:cubicBezTo>
                  <a:cubicBezTo>
                    <a:pt x="25980" y="20700"/>
                    <a:pt x="26075" y="20688"/>
                    <a:pt x="26171" y="20664"/>
                  </a:cubicBezTo>
                  <a:lnTo>
                    <a:pt x="26171" y="20664"/>
                  </a:lnTo>
                  <a:cubicBezTo>
                    <a:pt x="25778" y="21403"/>
                    <a:pt x="25635" y="21998"/>
                    <a:pt x="25599" y="22605"/>
                  </a:cubicBezTo>
                  <a:cubicBezTo>
                    <a:pt x="25528" y="22641"/>
                    <a:pt x="25480" y="22700"/>
                    <a:pt x="25468" y="22772"/>
                  </a:cubicBezTo>
                  <a:cubicBezTo>
                    <a:pt x="25051" y="21795"/>
                    <a:pt x="24206" y="21355"/>
                    <a:pt x="22003" y="21236"/>
                  </a:cubicBezTo>
                  <a:cubicBezTo>
                    <a:pt x="21825" y="21224"/>
                    <a:pt x="21634" y="21212"/>
                    <a:pt x="21456" y="21212"/>
                  </a:cubicBezTo>
                  <a:cubicBezTo>
                    <a:pt x="20396" y="21164"/>
                    <a:pt x="19432" y="21117"/>
                    <a:pt x="18539" y="20688"/>
                  </a:cubicBezTo>
                  <a:cubicBezTo>
                    <a:pt x="19134" y="20474"/>
                    <a:pt x="19670" y="20081"/>
                    <a:pt x="19991" y="19593"/>
                  </a:cubicBezTo>
                  <a:cubicBezTo>
                    <a:pt x="20289" y="19128"/>
                    <a:pt x="20372" y="18628"/>
                    <a:pt x="20241" y="18128"/>
                  </a:cubicBezTo>
                  <a:cubicBezTo>
                    <a:pt x="20182" y="17950"/>
                    <a:pt x="20110" y="17783"/>
                    <a:pt x="20015" y="17628"/>
                  </a:cubicBezTo>
                  <a:cubicBezTo>
                    <a:pt x="20122" y="17557"/>
                    <a:pt x="20194" y="17474"/>
                    <a:pt x="20241" y="17366"/>
                  </a:cubicBezTo>
                  <a:cubicBezTo>
                    <a:pt x="20372" y="17093"/>
                    <a:pt x="20253" y="16795"/>
                    <a:pt x="20146" y="16521"/>
                  </a:cubicBezTo>
                  <a:cubicBezTo>
                    <a:pt x="20098" y="16390"/>
                    <a:pt x="20039" y="16259"/>
                    <a:pt x="20015" y="16152"/>
                  </a:cubicBezTo>
                  <a:cubicBezTo>
                    <a:pt x="19825" y="15223"/>
                    <a:pt x="19848" y="14414"/>
                    <a:pt x="20003" y="13604"/>
                  </a:cubicBezTo>
                  <a:cubicBezTo>
                    <a:pt x="21142" y="12992"/>
                    <a:pt x="22252" y="12738"/>
                    <a:pt x="23358" y="12738"/>
                  </a:cubicBezTo>
                  <a:close/>
                  <a:moveTo>
                    <a:pt x="35065" y="1"/>
                  </a:moveTo>
                  <a:cubicBezTo>
                    <a:pt x="33061" y="1"/>
                    <a:pt x="29825" y="4743"/>
                    <a:pt x="27908" y="4743"/>
                  </a:cubicBezTo>
                  <a:cubicBezTo>
                    <a:pt x="27835" y="4743"/>
                    <a:pt x="27764" y="4736"/>
                    <a:pt x="27695" y="4722"/>
                  </a:cubicBezTo>
                  <a:cubicBezTo>
                    <a:pt x="25442" y="4255"/>
                    <a:pt x="24493" y="1437"/>
                    <a:pt x="22431" y="1437"/>
                  </a:cubicBezTo>
                  <a:cubicBezTo>
                    <a:pt x="21811" y="1437"/>
                    <a:pt x="21091" y="1691"/>
                    <a:pt x="20206" y="2341"/>
                  </a:cubicBezTo>
                  <a:cubicBezTo>
                    <a:pt x="17574" y="4281"/>
                    <a:pt x="19682" y="7056"/>
                    <a:pt x="18158" y="9068"/>
                  </a:cubicBezTo>
                  <a:cubicBezTo>
                    <a:pt x="17682" y="9692"/>
                    <a:pt x="16979" y="9932"/>
                    <a:pt x="16137" y="9932"/>
                  </a:cubicBezTo>
                  <a:cubicBezTo>
                    <a:pt x="13390" y="9932"/>
                    <a:pt x="9163" y="7384"/>
                    <a:pt x="6534" y="7384"/>
                  </a:cubicBezTo>
                  <a:cubicBezTo>
                    <a:pt x="6299" y="7384"/>
                    <a:pt x="6077" y="7404"/>
                    <a:pt x="5870" y="7448"/>
                  </a:cubicBezTo>
                  <a:cubicBezTo>
                    <a:pt x="203" y="8663"/>
                    <a:pt x="1" y="16557"/>
                    <a:pt x="3596" y="19890"/>
                  </a:cubicBezTo>
                  <a:cubicBezTo>
                    <a:pt x="5319" y="21493"/>
                    <a:pt x="6853" y="22130"/>
                    <a:pt x="8267" y="22130"/>
                  </a:cubicBezTo>
                  <a:cubicBezTo>
                    <a:pt x="10782" y="22130"/>
                    <a:pt x="12916" y="20113"/>
                    <a:pt x="15050" y="17926"/>
                  </a:cubicBezTo>
                  <a:cubicBezTo>
                    <a:pt x="15312" y="18355"/>
                    <a:pt x="15550" y="18878"/>
                    <a:pt x="15788" y="19390"/>
                  </a:cubicBezTo>
                  <a:cubicBezTo>
                    <a:pt x="16384" y="20700"/>
                    <a:pt x="17015" y="22057"/>
                    <a:pt x="18027" y="22248"/>
                  </a:cubicBezTo>
                  <a:cubicBezTo>
                    <a:pt x="18098" y="22260"/>
                    <a:pt x="18182" y="22272"/>
                    <a:pt x="18265" y="22272"/>
                  </a:cubicBezTo>
                  <a:cubicBezTo>
                    <a:pt x="18741" y="22272"/>
                    <a:pt x="19241" y="22010"/>
                    <a:pt x="19801" y="21486"/>
                  </a:cubicBezTo>
                  <a:cubicBezTo>
                    <a:pt x="20325" y="21569"/>
                    <a:pt x="20872" y="21593"/>
                    <a:pt x="21432" y="21617"/>
                  </a:cubicBezTo>
                  <a:cubicBezTo>
                    <a:pt x="21622" y="21629"/>
                    <a:pt x="21801" y="21629"/>
                    <a:pt x="21980" y="21641"/>
                  </a:cubicBezTo>
                  <a:cubicBezTo>
                    <a:pt x="24944" y="21807"/>
                    <a:pt x="25159" y="22379"/>
                    <a:pt x="25456" y="24677"/>
                  </a:cubicBezTo>
                  <a:cubicBezTo>
                    <a:pt x="25623" y="26058"/>
                    <a:pt x="25456" y="27570"/>
                    <a:pt x="25456" y="28951"/>
                  </a:cubicBezTo>
                  <a:cubicBezTo>
                    <a:pt x="25456" y="31392"/>
                    <a:pt x="25456" y="33821"/>
                    <a:pt x="25456" y="36262"/>
                  </a:cubicBezTo>
                  <a:cubicBezTo>
                    <a:pt x="25456" y="36440"/>
                    <a:pt x="25504" y="36678"/>
                    <a:pt x="25682" y="36690"/>
                  </a:cubicBezTo>
                  <a:cubicBezTo>
                    <a:pt x="25687" y="36690"/>
                    <a:pt x="25691" y="36691"/>
                    <a:pt x="25696" y="36691"/>
                  </a:cubicBezTo>
                  <a:cubicBezTo>
                    <a:pt x="25887" y="36691"/>
                    <a:pt x="25944" y="36436"/>
                    <a:pt x="25944" y="36250"/>
                  </a:cubicBezTo>
                  <a:cubicBezTo>
                    <a:pt x="25956" y="33464"/>
                    <a:pt x="25968" y="30666"/>
                    <a:pt x="25980" y="27880"/>
                  </a:cubicBezTo>
                  <a:cubicBezTo>
                    <a:pt x="25992" y="26487"/>
                    <a:pt x="26016" y="25093"/>
                    <a:pt x="26004" y="23700"/>
                  </a:cubicBezTo>
                  <a:cubicBezTo>
                    <a:pt x="25992" y="22593"/>
                    <a:pt x="26052" y="21665"/>
                    <a:pt x="26635" y="20676"/>
                  </a:cubicBezTo>
                  <a:cubicBezTo>
                    <a:pt x="26802" y="20903"/>
                    <a:pt x="27028" y="21093"/>
                    <a:pt x="27337" y="21093"/>
                  </a:cubicBezTo>
                  <a:cubicBezTo>
                    <a:pt x="27576" y="21093"/>
                    <a:pt x="27778" y="20986"/>
                    <a:pt x="27945" y="20879"/>
                  </a:cubicBezTo>
                  <a:cubicBezTo>
                    <a:pt x="29147" y="20105"/>
                    <a:pt x="29683" y="18771"/>
                    <a:pt x="30159" y="17366"/>
                  </a:cubicBezTo>
                  <a:cubicBezTo>
                    <a:pt x="30445" y="16557"/>
                    <a:pt x="30814" y="15807"/>
                    <a:pt x="31266" y="15116"/>
                  </a:cubicBezTo>
                  <a:cubicBezTo>
                    <a:pt x="32581" y="15594"/>
                    <a:pt x="33923" y="15826"/>
                    <a:pt x="35239" y="15826"/>
                  </a:cubicBezTo>
                  <a:cubicBezTo>
                    <a:pt x="38680" y="15826"/>
                    <a:pt x="41953" y="14239"/>
                    <a:pt x="44149" y="11294"/>
                  </a:cubicBezTo>
                  <a:cubicBezTo>
                    <a:pt x="48156" y="5945"/>
                    <a:pt x="43939" y="1151"/>
                    <a:pt x="38630" y="1151"/>
                  </a:cubicBezTo>
                  <a:cubicBezTo>
                    <a:pt x="37912" y="1151"/>
                    <a:pt x="37174" y="1238"/>
                    <a:pt x="36434" y="1424"/>
                  </a:cubicBezTo>
                  <a:cubicBezTo>
                    <a:pt x="36122" y="398"/>
                    <a:pt x="35645" y="1"/>
                    <a:pt x="35065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" name="Google Shape;306;p27"/>
            <p:cNvSpPr/>
            <p:nvPr/>
          </p:nvSpPr>
          <p:spPr>
            <a:xfrm flipH="1">
              <a:off x="5978544" y="4795819"/>
              <a:ext cx="1347267" cy="343936"/>
            </a:xfrm>
            <a:custGeom>
              <a:avLst/>
              <a:gdLst/>
              <a:ahLst/>
              <a:cxnLst/>
              <a:rect l="l" t="t" r="r" b="b"/>
              <a:pathLst>
                <a:path w="43054" h="10991" extrusionOk="0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" name="Google Shape;307;p27"/>
            <p:cNvSpPr/>
            <p:nvPr/>
          </p:nvSpPr>
          <p:spPr>
            <a:xfrm flipH="1">
              <a:off x="7621797" y="4856501"/>
              <a:ext cx="1109502" cy="283238"/>
            </a:xfrm>
            <a:custGeom>
              <a:avLst/>
              <a:gdLst/>
              <a:ahLst/>
              <a:cxnLst/>
              <a:rect l="l" t="t" r="r" b="b"/>
              <a:pathLst>
                <a:path w="43054" h="10991" extrusionOk="0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2649776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">
  <p:cSld name="Thanks + Credits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8"/>
          <p:cNvSpPr txBox="1">
            <a:spLocks noGrp="1"/>
          </p:cNvSpPr>
          <p:nvPr>
            <p:ph type="title"/>
          </p:nvPr>
        </p:nvSpPr>
        <p:spPr>
          <a:xfrm>
            <a:off x="7532767" y="841921"/>
            <a:ext cx="3702400" cy="12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9333">
                <a:solidFill>
                  <a:srgbClr val="053B5C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0" name="Google Shape;310;p28"/>
          <p:cNvSpPr txBox="1">
            <a:spLocks noGrp="1"/>
          </p:cNvSpPr>
          <p:nvPr>
            <p:ph type="subTitle" idx="1"/>
          </p:nvPr>
        </p:nvSpPr>
        <p:spPr>
          <a:xfrm>
            <a:off x="8055200" y="2833533"/>
            <a:ext cx="3180000" cy="11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>
                <a:solidFill>
                  <a:srgbClr val="053B5C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1" name="Google Shape;311;p28"/>
          <p:cNvSpPr txBox="1">
            <a:spLocks noGrp="1"/>
          </p:cNvSpPr>
          <p:nvPr>
            <p:ph type="title" idx="2"/>
          </p:nvPr>
        </p:nvSpPr>
        <p:spPr>
          <a:xfrm>
            <a:off x="7986933" y="2461900"/>
            <a:ext cx="3248400" cy="51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267">
                <a:solidFill>
                  <a:srgbClr val="053B5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2" name="Google Shape;312;p28"/>
          <p:cNvSpPr txBox="1"/>
          <p:nvPr/>
        </p:nvSpPr>
        <p:spPr>
          <a:xfrm>
            <a:off x="956700" y="723667"/>
            <a:ext cx="3768400" cy="10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lang="en" sz="1333" b="1">
                <a:solidFill>
                  <a:srgbClr val="053B5C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lang="en" sz="1333" b="1">
                <a:solidFill>
                  <a:srgbClr val="053B5C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rPr>
              <a:t>, infographics &amp; images by </a:t>
            </a:r>
            <a:r>
              <a:rPr lang="en" sz="1333" b="1">
                <a:solidFill>
                  <a:srgbClr val="053B5C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333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rPr>
              <a:t> and illustrations by </a:t>
            </a:r>
            <a:r>
              <a:rPr lang="en" sz="1333" b="1">
                <a:solidFill>
                  <a:srgbClr val="053B5C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 sz="1200">
              <a:solidFill>
                <a:srgbClr val="053B5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3141564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bg>
      <p:bgPr>
        <a:solidFill>
          <a:schemeClr val="dk2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115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4988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956700" y="731661"/>
            <a:ext cx="613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956700" y="1698205"/>
            <a:ext cx="10278800" cy="41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979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467"/>
            </a:lvl1pPr>
            <a:lvl2pPr marL="1219170" lvl="1" indent="-397923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467"/>
            </a:lvl2pPr>
            <a:lvl3pPr marL="1828754" lvl="2" indent="-397923" rtl="0">
              <a:spcBef>
                <a:spcPts val="2133"/>
              </a:spcBef>
              <a:spcAft>
                <a:spcPts val="0"/>
              </a:spcAft>
              <a:buSzPts val="1100"/>
              <a:buChar char="■"/>
              <a:defRPr sz="1467"/>
            </a:lvl3pPr>
            <a:lvl4pPr marL="2438339" lvl="3" indent="-397923" rtl="0">
              <a:spcBef>
                <a:spcPts val="2133"/>
              </a:spcBef>
              <a:spcAft>
                <a:spcPts val="0"/>
              </a:spcAft>
              <a:buSzPts val="1100"/>
              <a:buChar char="●"/>
              <a:defRPr sz="1467"/>
            </a:lvl4pPr>
            <a:lvl5pPr marL="3047924" lvl="4" indent="-397923" rtl="0">
              <a:spcBef>
                <a:spcPts val="2133"/>
              </a:spcBef>
              <a:spcAft>
                <a:spcPts val="0"/>
              </a:spcAft>
              <a:buSzPts val="1100"/>
              <a:buChar char="○"/>
              <a:defRPr sz="1467"/>
            </a:lvl5pPr>
            <a:lvl6pPr marL="3657509" lvl="5" indent="-397923" rtl="0">
              <a:spcBef>
                <a:spcPts val="2133"/>
              </a:spcBef>
              <a:spcAft>
                <a:spcPts val="0"/>
              </a:spcAft>
              <a:buSzPts val="1100"/>
              <a:buChar char="■"/>
              <a:defRPr sz="1467"/>
            </a:lvl6pPr>
            <a:lvl7pPr marL="4267093" lvl="6" indent="-397923" rtl="0">
              <a:spcBef>
                <a:spcPts val="2133"/>
              </a:spcBef>
              <a:spcAft>
                <a:spcPts val="0"/>
              </a:spcAft>
              <a:buSzPts val="1100"/>
              <a:buChar char="●"/>
              <a:defRPr sz="1467"/>
            </a:lvl7pPr>
            <a:lvl8pPr marL="4876678" lvl="7" indent="-397923" rtl="0">
              <a:spcBef>
                <a:spcPts val="2133"/>
              </a:spcBef>
              <a:spcAft>
                <a:spcPts val="0"/>
              </a:spcAft>
              <a:buSzPts val="1100"/>
              <a:buChar char="○"/>
              <a:defRPr sz="1467"/>
            </a:lvl8pPr>
            <a:lvl9pPr marL="5486263" lvl="8" indent="-397923" rtl="0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Google Shape;20;p4"/>
          <p:cNvSpPr/>
          <p:nvPr/>
        </p:nvSpPr>
        <p:spPr>
          <a:xfrm>
            <a:off x="8636767" y="-532467"/>
            <a:ext cx="4033696" cy="3446091"/>
          </a:xfrm>
          <a:custGeom>
            <a:avLst/>
            <a:gdLst/>
            <a:ahLst/>
            <a:cxnLst/>
            <a:rect l="l" t="t" r="r" b="b"/>
            <a:pathLst>
              <a:path w="545094" h="465688" extrusionOk="0">
                <a:moveTo>
                  <a:pt x="207028" y="1"/>
                </a:moveTo>
                <a:cubicBezTo>
                  <a:pt x="207028" y="1"/>
                  <a:pt x="259058" y="74319"/>
                  <a:pt x="128756" y="124647"/>
                </a:cubicBezTo>
                <a:cubicBezTo>
                  <a:pt x="1" y="174354"/>
                  <a:pt x="42285" y="297550"/>
                  <a:pt x="138002" y="297550"/>
                </a:cubicBezTo>
                <a:cubicBezTo>
                  <a:pt x="146029" y="297550"/>
                  <a:pt x="154432" y="296683"/>
                  <a:pt x="163141" y="294834"/>
                </a:cubicBezTo>
                <a:cubicBezTo>
                  <a:pt x="173520" y="292632"/>
                  <a:pt x="182326" y="291602"/>
                  <a:pt x="189704" y="291602"/>
                </a:cubicBezTo>
                <a:cubicBezTo>
                  <a:pt x="225753" y="291602"/>
                  <a:pt x="227678" y="316202"/>
                  <a:pt x="212112" y="348817"/>
                </a:cubicBezTo>
                <a:cubicBezTo>
                  <a:pt x="196610" y="381274"/>
                  <a:pt x="212112" y="431899"/>
                  <a:pt x="251176" y="453854"/>
                </a:cubicBezTo>
                <a:cubicBezTo>
                  <a:pt x="262225" y="460057"/>
                  <a:pt x="275286" y="463462"/>
                  <a:pt x="286978" y="464546"/>
                </a:cubicBezTo>
                <a:cubicBezTo>
                  <a:pt x="295411" y="465329"/>
                  <a:pt x="303454" y="465688"/>
                  <a:pt x="311146" y="465688"/>
                </a:cubicBezTo>
                <a:cubicBezTo>
                  <a:pt x="390544" y="465688"/>
                  <a:pt x="432621" y="427483"/>
                  <a:pt x="481467" y="423934"/>
                </a:cubicBezTo>
                <a:cubicBezTo>
                  <a:pt x="483856" y="423759"/>
                  <a:pt x="486261" y="423668"/>
                  <a:pt x="488687" y="423668"/>
                </a:cubicBezTo>
                <a:cubicBezTo>
                  <a:pt x="505818" y="423668"/>
                  <a:pt x="524017" y="428226"/>
                  <a:pt x="545094" y="440376"/>
                </a:cubicBezTo>
                <a:lnTo>
                  <a:pt x="545094" y="1"/>
                </a:lnTo>
                <a:close/>
              </a:path>
            </a:pathLst>
          </a:custGeom>
          <a:solidFill>
            <a:srgbClr val="A0EB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4701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5"/>
          <p:cNvGrpSpPr/>
          <p:nvPr/>
        </p:nvGrpSpPr>
        <p:grpSpPr>
          <a:xfrm rot="-199848">
            <a:off x="9023662" y="4479336"/>
            <a:ext cx="775625" cy="1228801"/>
            <a:chOff x="-1904298" y="1056455"/>
            <a:chExt cx="581725" cy="921611"/>
          </a:xfrm>
        </p:grpSpPr>
        <p:sp>
          <p:nvSpPr>
            <p:cNvPr id="23" name="Google Shape;23;p5"/>
            <p:cNvSpPr/>
            <p:nvPr/>
          </p:nvSpPr>
          <p:spPr>
            <a:xfrm>
              <a:off x="-1904298" y="1056455"/>
              <a:ext cx="581725" cy="887132"/>
            </a:xfrm>
            <a:custGeom>
              <a:avLst/>
              <a:gdLst/>
              <a:ahLst/>
              <a:cxnLst/>
              <a:rect l="l" t="t" r="r" b="b"/>
              <a:pathLst>
                <a:path w="38196" h="58249" extrusionOk="0">
                  <a:moveTo>
                    <a:pt x="34903" y="0"/>
                  </a:moveTo>
                  <a:cubicBezTo>
                    <a:pt x="34867" y="0"/>
                    <a:pt x="34830" y="5"/>
                    <a:pt x="34790" y="15"/>
                  </a:cubicBezTo>
                  <a:cubicBezTo>
                    <a:pt x="28206" y="1801"/>
                    <a:pt x="22396" y="5385"/>
                    <a:pt x="17002" y="9468"/>
                  </a:cubicBezTo>
                  <a:cubicBezTo>
                    <a:pt x="11918" y="13326"/>
                    <a:pt x="6870" y="17434"/>
                    <a:pt x="3929" y="23232"/>
                  </a:cubicBezTo>
                  <a:cubicBezTo>
                    <a:pt x="1143" y="28733"/>
                    <a:pt x="179" y="34983"/>
                    <a:pt x="83" y="41103"/>
                  </a:cubicBezTo>
                  <a:cubicBezTo>
                    <a:pt x="0" y="46771"/>
                    <a:pt x="310" y="52998"/>
                    <a:pt x="4120" y="57534"/>
                  </a:cubicBezTo>
                  <a:cubicBezTo>
                    <a:pt x="4191" y="57635"/>
                    <a:pt x="4287" y="57668"/>
                    <a:pt x="4373" y="57668"/>
                  </a:cubicBezTo>
                  <a:cubicBezTo>
                    <a:pt x="4388" y="57668"/>
                    <a:pt x="4403" y="57667"/>
                    <a:pt x="4417" y="57665"/>
                  </a:cubicBezTo>
                  <a:lnTo>
                    <a:pt x="4417" y="57665"/>
                  </a:lnTo>
                  <a:cubicBezTo>
                    <a:pt x="4322" y="57903"/>
                    <a:pt x="4429" y="58248"/>
                    <a:pt x="4774" y="58248"/>
                  </a:cubicBezTo>
                  <a:cubicBezTo>
                    <a:pt x="16324" y="58213"/>
                    <a:pt x="26372" y="48259"/>
                    <a:pt x="31444" y="38674"/>
                  </a:cubicBezTo>
                  <a:cubicBezTo>
                    <a:pt x="37648" y="26983"/>
                    <a:pt x="38195" y="13278"/>
                    <a:pt x="35874" y="467"/>
                  </a:cubicBezTo>
                  <a:cubicBezTo>
                    <a:pt x="35836" y="265"/>
                    <a:pt x="35686" y="176"/>
                    <a:pt x="35526" y="176"/>
                  </a:cubicBezTo>
                  <a:cubicBezTo>
                    <a:pt x="35432" y="176"/>
                    <a:pt x="35334" y="207"/>
                    <a:pt x="35254" y="265"/>
                  </a:cubicBezTo>
                  <a:cubicBezTo>
                    <a:pt x="35205" y="116"/>
                    <a:pt x="35081" y="0"/>
                    <a:pt x="34903" y="0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5"/>
            <p:cNvSpPr/>
            <p:nvPr/>
          </p:nvSpPr>
          <p:spPr>
            <a:xfrm>
              <a:off x="-1862965" y="1216748"/>
              <a:ext cx="442995" cy="761317"/>
            </a:xfrm>
            <a:custGeom>
              <a:avLst/>
              <a:gdLst/>
              <a:ahLst/>
              <a:cxnLst/>
              <a:rect l="l" t="t" r="r" b="b"/>
              <a:pathLst>
                <a:path w="29087" h="49988" extrusionOk="0">
                  <a:moveTo>
                    <a:pt x="21381" y="0"/>
                  </a:moveTo>
                  <a:cubicBezTo>
                    <a:pt x="21179" y="0"/>
                    <a:pt x="20962" y="128"/>
                    <a:pt x="20932" y="384"/>
                  </a:cubicBezTo>
                  <a:cubicBezTo>
                    <a:pt x="20491" y="4468"/>
                    <a:pt x="20277" y="13386"/>
                    <a:pt x="20325" y="13540"/>
                  </a:cubicBezTo>
                  <a:cubicBezTo>
                    <a:pt x="17836" y="17624"/>
                    <a:pt x="15348" y="21696"/>
                    <a:pt x="12871" y="25780"/>
                  </a:cubicBezTo>
                  <a:cubicBezTo>
                    <a:pt x="12657" y="26137"/>
                    <a:pt x="12443" y="26494"/>
                    <a:pt x="12228" y="26852"/>
                  </a:cubicBezTo>
                  <a:cubicBezTo>
                    <a:pt x="10454" y="22565"/>
                    <a:pt x="9609" y="18065"/>
                    <a:pt x="9728" y="13433"/>
                  </a:cubicBezTo>
                  <a:cubicBezTo>
                    <a:pt x="9740" y="13171"/>
                    <a:pt x="9544" y="13040"/>
                    <a:pt x="9343" y="13040"/>
                  </a:cubicBezTo>
                  <a:cubicBezTo>
                    <a:pt x="9142" y="13040"/>
                    <a:pt x="8936" y="13171"/>
                    <a:pt x="8930" y="13433"/>
                  </a:cubicBezTo>
                  <a:cubicBezTo>
                    <a:pt x="8799" y="18196"/>
                    <a:pt x="9669" y="22839"/>
                    <a:pt x="11526" y="27245"/>
                  </a:cubicBezTo>
                  <a:cubicBezTo>
                    <a:pt x="11585" y="27387"/>
                    <a:pt x="11716" y="27471"/>
                    <a:pt x="11847" y="27495"/>
                  </a:cubicBezTo>
                  <a:cubicBezTo>
                    <a:pt x="8859" y="32483"/>
                    <a:pt x="6001" y="37567"/>
                    <a:pt x="3692" y="42889"/>
                  </a:cubicBezTo>
                  <a:cubicBezTo>
                    <a:pt x="1668" y="38996"/>
                    <a:pt x="834" y="34745"/>
                    <a:pt x="1227" y="30364"/>
                  </a:cubicBezTo>
                  <a:cubicBezTo>
                    <a:pt x="1251" y="30108"/>
                    <a:pt x="1063" y="29980"/>
                    <a:pt x="864" y="29980"/>
                  </a:cubicBezTo>
                  <a:cubicBezTo>
                    <a:pt x="664" y="29980"/>
                    <a:pt x="453" y="30108"/>
                    <a:pt x="429" y="30364"/>
                  </a:cubicBezTo>
                  <a:cubicBezTo>
                    <a:pt x="1" y="35019"/>
                    <a:pt x="953" y="39556"/>
                    <a:pt x="3180" y="43675"/>
                  </a:cubicBezTo>
                  <a:cubicBezTo>
                    <a:pt x="3215" y="43723"/>
                    <a:pt x="3251" y="43770"/>
                    <a:pt x="3299" y="43806"/>
                  </a:cubicBezTo>
                  <a:cubicBezTo>
                    <a:pt x="2513" y="45663"/>
                    <a:pt x="1799" y="47557"/>
                    <a:pt x="1167" y="49497"/>
                  </a:cubicBezTo>
                  <a:cubicBezTo>
                    <a:pt x="1074" y="49793"/>
                    <a:pt x="1320" y="49988"/>
                    <a:pt x="1563" y="49988"/>
                  </a:cubicBezTo>
                  <a:cubicBezTo>
                    <a:pt x="1722" y="49988"/>
                    <a:pt x="1880" y="49904"/>
                    <a:pt x="1941" y="49712"/>
                  </a:cubicBezTo>
                  <a:cubicBezTo>
                    <a:pt x="3323" y="45449"/>
                    <a:pt x="5132" y="41389"/>
                    <a:pt x="7168" y="37436"/>
                  </a:cubicBezTo>
                  <a:cubicBezTo>
                    <a:pt x="7216" y="37532"/>
                    <a:pt x="7287" y="37603"/>
                    <a:pt x="7430" y="37627"/>
                  </a:cubicBezTo>
                  <a:cubicBezTo>
                    <a:pt x="8398" y="37795"/>
                    <a:pt x="9366" y="37879"/>
                    <a:pt x="10324" y="37879"/>
                  </a:cubicBezTo>
                  <a:cubicBezTo>
                    <a:pt x="13834" y="37879"/>
                    <a:pt x="17225" y="36758"/>
                    <a:pt x="20087" y="34579"/>
                  </a:cubicBezTo>
                  <a:cubicBezTo>
                    <a:pt x="20431" y="34323"/>
                    <a:pt x="20214" y="33799"/>
                    <a:pt x="19894" y="33799"/>
                  </a:cubicBezTo>
                  <a:cubicBezTo>
                    <a:pt x="19826" y="33799"/>
                    <a:pt x="19754" y="33822"/>
                    <a:pt x="19682" y="33876"/>
                  </a:cubicBezTo>
                  <a:cubicBezTo>
                    <a:pt x="16937" y="35970"/>
                    <a:pt x="13691" y="37085"/>
                    <a:pt x="10318" y="37085"/>
                  </a:cubicBezTo>
                  <a:cubicBezTo>
                    <a:pt x="9433" y="37085"/>
                    <a:pt x="8540" y="37009"/>
                    <a:pt x="7644" y="36853"/>
                  </a:cubicBezTo>
                  <a:cubicBezTo>
                    <a:pt x="7615" y="36847"/>
                    <a:pt x="7585" y="36844"/>
                    <a:pt x="7557" y="36844"/>
                  </a:cubicBezTo>
                  <a:cubicBezTo>
                    <a:pt x="7528" y="36844"/>
                    <a:pt x="7502" y="36847"/>
                    <a:pt x="7478" y="36853"/>
                  </a:cubicBezTo>
                  <a:cubicBezTo>
                    <a:pt x="9478" y="33019"/>
                    <a:pt x="11693" y="29281"/>
                    <a:pt x="13943" y="25578"/>
                  </a:cubicBezTo>
                  <a:cubicBezTo>
                    <a:pt x="14872" y="24042"/>
                    <a:pt x="15812" y="22518"/>
                    <a:pt x="16741" y="20982"/>
                  </a:cubicBezTo>
                  <a:cubicBezTo>
                    <a:pt x="16788" y="21006"/>
                    <a:pt x="16848" y="21018"/>
                    <a:pt x="16919" y="21018"/>
                  </a:cubicBezTo>
                  <a:cubicBezTo>
                    <a:pt x="20956" y="20768"/>
                    <a:pt x="24861" y="19946"/>
                    <a:pt x="28659" y="18553"/>
                  </a:cubicBezTo>
                  <a:cubicBezTo>
                    <a:pt x="29087" y="18393"/>
                    <a:pt x="28967" y="17753"/>
                    <a:pt x="28585" y="17753"/>
                  </a:cubicBezTo>
                  <a:cubicBezTo>
                    <a:pt x="28542" y="17753"/>
                    <a:pt x="28495" y="17761"/>
                    <a:pt x="28445" y="17779"/>
                  </a:cubicBezTo>
                  <a:cubicBezTo>
                    <a:pt x="24813" y="19113"/>
                    <a:pt x="21087" y="19910"/>
                    <a:pt x="17229" y="20184"/>
                  </a:cubicBezTo>
                  <a:cubicBezTo>
                    <a:pt x="21075" y="13874"/>
                    <a:pt x="24944" y="7564"/>
                    <a:pt x="28790" y="1265"/>
                  </a:cubicBezTo>
                  <a:cubicBezTo>
                    <a:pt x="28979" y="953"/>
                    <a:pt x="28702" y="663"/>
                    <a:pt x="28427" y="663"/>
                  </a:cubicBezTo>
                  <a:cubicBezTo>
                    <a:pt x="28303" y="663"/>
                    <a:pt x="28180" y="721"/>
                    <a:pt x="28099" y="860"/>
                  </a:cubicBezTo>
                  <a:cubicBezTo>
                    <a:pt x="25790" y="4635"/>
                    <a:pt x="23468" y="8409"/>
                    <a:pt x="21158" y="12183"/>
                  </a:cubicBezTo>
                  <a:cubicBezTo>
                    <a:pt x="21134" y="8242"/>
                    <a:pt x="21313" y="4313"/>
                    <a:pt x="21741" y="384"/>
                  </a:cubicBezTo>
                  <a:cubicBezTo>
                    <a:pt x="21771" y="128"/>
                    <a:pt x="21584" y="0"/>
                    <a:pt x="21381" y="0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" name="Google Shape;25;p5"/>
          <p:cNvGrpSpPr/>
          <p:nvPr/>
        </p:nvGrpSpPr>
        <p:grpSpPr>
          <a:xfrm>
            <a:off x="8074985" y="4587378"/>
            <a:ext cx="1171264" cy="1151172"/>
            <a:chOff x="-5358445" y="839844"/>
            <a:chExt cx="1391711" cy="1367837"/>
          </a:xfrm>
        </p:grpSpPr>
        <p:sp>
          <p:nvSpPr>
            <p:cNvPr id="26" name="Google Shape;26;p5"/>
            <p:cNvSpPr/>
            <p:nvPr/>
          </p:nvSpPr>
          <p:spPr>
            <a:xfrm>
              <a:off x="-5358445" y="839844"/>
              <a:ext cx="1391711" cy="1367419"/>
            </a:xfrm>
            <a:custGeom>
              <a:avLst/>
              <a:gdLst/>
              <a:ahLst/>
              <a:cxnLst/>
              <a:rect l="l" t="t" r="r" b="b"/>
              <a:pathLst>
                <a:path w="49900" h="49029" extrusionOk="0">
                  <a:moveTo>
                    <a:pt x="1057" y="0"/>
                  </a:moveTo>
                  <a:cubicBezTo>
                    <a:pt x="781" y="0"/>
                    <a:pt x="673" y="296"/>
                    <a:pt x="750" y="529"/>
                  </a:cubicBezTo>
                  <a:cubicBezTo>
                    <a:pt x="560" y="529"/>
                    <a:pt x="369" y="648"/>
                    <a:pt x="357" y="886"/>
                  </a:cubicBezTo>
                  <a:cubicBezTo>
                    <a:pt x="0" y="7708"/>
                    <a:pt x="1596" y="14340"/>
                    <a:pt x="3798" y="20746"/>
                  </a:cubicBezTo>
                  <a:cubicBezTo>
                    <a:pt x="5870" y="26770"/>
                    <a:pt x="8204" y="32854"/>
                    <a:pt x="12788" y="37450"/>
                  </a:cubicBezTo>
                  <a:cubicBezTo>
                    <a:pt x="17157" y="41820"/>
                    <a:pt x="22789" y="44689"/>
                    <a:pt x="28575" y="46678"/>
                  </a:cubicBezTo>
                  <a:cubicBezTo>
                    <a:pt x="32108" y="47894"/>
                    <a:pt x="35925" y="49028"/>
                    <a:pt x="39693" y="49028"/>
                  </a:cubicBezTo>
                  <a:cubicBezTo>
                    <a:pt x="41639" y="49028"/>
                    <a:pt x="43573" y="48726"/>
                    <a:pt x="45446" y="47975"/>
                  </a:cubicBezTo>
                  <a:cubicBezTo>
                    <a:pt x="45589" y="47916"/>
                    <a:pt x="45649" y="47821"/>
                    <a:pt x="45661" y="47725"/>
                  </a:cubicBezTo>
                  <a:cubicBezTo>
                    <a:pt x="45745" y="47795"/>
                    <a:pt x="45857" y="47836"/>
                    <a:pt x="45967" y="47836"/>
                  </a:cubicBezTo>
                  <a:cubicBezTo>
                    <a:pt x="46118" y="47836"/>
                    <a:pt x="46265" y="47757"/>
                    <a:pt x="46327" y="47571"/>
                  </a:cubicBezTo>
                  <a:cubicBezTo>
                    <a:pt x="49899" y="36581"/>
                    <a:pt x="43565" y="23937"/>
                    <a:pt x="36052" y="16126"/>
                  </a:cubicBezTo>
                  <a:cubicBezTo>
                    <a:pt x="26873" y="6589"/>
                    <a:pt x="14014" y="1791"/>
                    <a:pt x="1119" y="5"/>
                  </a:cubicBezTo>
                  <a:cubicBezTo>
                    <a:pt x="1098" y="2"/>
                    <a:pt x="1077" y="0"/>
                    <a:pt x="1057" y="0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5"/>
            <p:cNvSpPr/>
            <p:nvPr/>
          </p:nvSpPr>
          <p:spPr>
            <a:xfrm>
              <a:off x="-5168235" y="1050330"/>
              <a:ext cx="1163208" cy="1157351"/>
            </a:xfrm>
            <a:custGeom>
              <a:avLst/>
              <a:gdLst/>
              <a:ahLst/>
              <a:cxnLst/>
              <a:rect l="l" t="t" r="r" b="b"/>
              <a:pathLst>
                <a:path w="41707" h="41497" extrusionOk="0">
                  <a:moveTo>
                    <a:pt x="3415" y="0"/>
                  </a:moveTo>
                  <a:cubicBezTo>
                    <a:pt x="3118" y="0"/>
                    <a:pt x="2838" y="377"/>
                    <a:pt x="3098" y="673"/>
                  </a:cubicBezTo>
                  <a:cubicBezTo>
                    <a:pt x="5968" y="4043"/>
                    <a:pt x="8825" y="7424"/>
                    <a:pt x="11694" y="10794"/>
                  </a:cubicBezTo>
                  <a:cubicBezTo>
                    <a:pt x="7944" y="9591"/>
                    <a:pt x="4265" y="8186"/>
                    <a:pt x="669" y="6567"/>
                  </a:cubicBezTo>
                  <a:cubicBezTo>
                    <a:pt x="612" y="6541"/>
                    <a:pt x="557" y="6529"/>
                    <a:pt x="507" y="6529"/>
                  </a:cubicBezTo>
                  <a:cubicBezTo>
                    <a:pt x="143" y="6529"/>
                    <a:pt x="1" y="7141"/>
                    <a:pt x="419" y="7329"/>
                  </a:cubicBezTo>
                  <a:cubicBezTo>
                    <a:pt x="4158" y="9020"/>
                    <a:pt x="12564" y="12008"/>
                    <a:pt x="12730" y="12008"/>
                  </a:cubicBezTo>
                  <a:cubicBezTo>
                    <a:pt x="15826" y="15651"/>
                    <a:pt x="18922" y="19283"/>
                    <a:pt x="22029" y="22914"/>
                  </a:cubicBezTo>
                  <a:cubicBezTo>
                    <a:pt x="22303" y="23224"/>
                    <a:pt x="22577" y="23533"/>
                    <a:pt x="22851" y="23855"/>
                  </a:cubicBezTo>
                  <a:cubicBezTo>
                    <a:pt x="22003" y="23918"/>
                    <a:pt x="21159" y="23950"/>
                    <a:pt x="20319" y="23950"/>
                  </a:cubicBezTo>
                  <a:cubicBezTo>
                    <a:pt x="16565" y="23950"/>
                    <a:pt x="12884" y="23317"/>
                    <a:pt x="9313" y="22033"/>
                  </a:cubicBezTo>
                  <a:cubicBezTo>
                    <a:pt x="9266" y="22017"/>
                    <a:pt x="9220" y="22010"/>
                    <a:pt x="9178" y="22010"/>
                  </a:cubicBezTo>
                  <a:cubicBezTo>
                    <a:pt x="8783" y="22010"/>
                    <a:pt x="8623" y="22646"/>
                    <a:pt x="9063" y="22807"/>
                  </a:cubicBezTo>
                  <a:cubicBezTo>
                    <a:pt x="12688" y="24102"/>
                    <a:pt x="16421" y="24755"/>
                    <a:pt x="20225" y="24755"/>
                  </a:cubicBezTo>
                  <a:cubicBezTo>
                    <a:pt x="21144" y="24755"/>
                    <a:pt x="22067" y="24717"/>
                    <a:pt x="22993" y="24641"/>
                  </a:cubicBezTo>
                  <a:cubicBezTo>
                    <a:pt x="23160" y="24629"/>
                    <a:pt x="23267" y="24534"/>
                    <a:pt x="23339" y="24414"/>
                  </a:cubicBezTo>
                  <a:cubicBezTo>
                    <a:pt x="27149" y="28820"/>
                    <a:pt x="31090" y="33106"/>
                    <a:pt x="35424" y="36964"/>
                  </a:cubicBezTo>
                  <a:cubicBezTo>
                    <a:pt x="34186" y="37165"/>
                    <a:pt x="32949" y="37265"/>
                    <a:pt x="31719" y="37265"/>
                  </a:cubicBezTo>
                  <a:cubicBezTo>
                    <a:pt x="28655" y="37265"/>
                    <a:pt x="25636" y="36641"/>
                    <a:pt x="22755" y="35392"/>
                  </a:cubicBezTo>
                  <a:cubicBezTo>
                    <a:pt x="22701" y="35369"/>
                    <a:pt x="22650" y="35359"/>
                    <a:pt x="22602" y="35359"/>
                  </a:cubicBezTo>
                  <a:cubicBezTo>
                    <a:pt x="22232" y="35359"/>
                    <a:pt x="22083" y="35987"/>
                    <a:pt x="22505" y="36166"/>
                  </a:cubicBezTo>
                  <a:cubicBezTo>
                    <a:pt x="25470" y="37439"/>
                    <a:pt x="28583" y="38077"/>
                    <a:pt x="31737" y="38077"/>
                  </a:cubicBezTo>
                  <a:cubicBezTo>
                    <a:pt x="33155" y="38077"/>
                    <a:pt x="34582" y="37948"/>
                    <a:pt x="36007" y="37690"/>
                  </a:cubicBezTo>
                  <a:cubicBezTo>
                    <a:pt x="36078" y="37678"/>
                    <a:pt x="36126" y="37654"/>
                    <a:pt x="36174" y="37630"/>
                  </a:cubicBezTo>
                  <a:cubicBezTo>
                    <a:pt x="37698" y="38952"/>
                    <a:pt x="39269" y="40226"/>
                    <a:pt x="40912" y="41417"/>
                  </a:cubicBezTo>
                  <a:cubicBezTo>
                    <a:pt x="40988" y="41473"/>
                    <a:pt x="41064" y="41497"/>
                    <a:pt x="41137" y="41497"/>
                  </a:cubicBezTo>
                  <a:cubicBezTo>
                    <a:pt x="41464" y="41497"/>
                    <a:pt x="41706" y="41003"/>
                    <a:pt x="41365" y="40750"/>
                  </a:cubicBezTo>
                  <a:cubicBezTo>
                    <a:pt x="37745" y="38107"/>
                    <a:pt x="34447" y="35130"/>
                    <a:pt x="31328" y="31951"/>
                  </a:cubicBezTo>
                  <a:cubicBezTo>
                    <a:pt x="31423" y="31951"/>
                    <a:pt x="31530" y="31892"/>
                    <a:pt x="31590" y="31773"/>
                  </a:cubicBezTo>
                  <a:cubicBezTo>
                    <a:pt x="33745" y="27724"/>
                    <a:pt x="34150" y="23129"/>
                    <a:pt x="32638" y="18795"/>
                  </a:cubicBezTo>
                  <a:cubicBezTo>
                    <a:pt x="32568" y="18591"/>
                    <a:pt x="32389" y="18501"/>
                    <a:pt x="32216" y="18501"/>
                  </a:cubicBezTo>
                  <a:cubicBezTo>
                    <a:pt x="31975" y="18501"/>
                    <a:pt x="31748" y="18677"/>
                    <a:pt x="31852" y="18961"/>
                  </a:cubicBezTo>
                  <a:cubicBezTo>
                    <a:pt x="33280" y="23081"/>
                    <a:pt x="32971" y="27474"/>
                    <a:pt x="30923" y="31320"/>
                  </a:cubicBezTo>
                  <a:cubicBezTo>
                    <a:pt x="30887" y="31380"/>
                    <a:pt x="30875" y="31439"/>
                    <a:pt x="30875" y="31487"/>
                  </a:cubicBezTo>
                  <a:cubicBezTo>
                    <a:pt x="27851" y="28391"/>
                    <a:pt x="24982" y="25117"/>
                    <a:pt x="22172" y="21831"/>
                  </a:cubicBezTo>
                  <a:cubicBezTo>
                    <a:pt x="21005" y="20462"/>
                    <a:pt x="19838" y="19092"/>
                    <a:pt x="18683" y="17735"/>
                  </a:cubicBezTo>
                  <a:cubicBezTo>
                    <a:pt x="18719" y="17687"/>
                    <a:pt x="18743" y="17640"/>
                    <a:pt x="18767" y="17568"/>
                  </a:cubicBezTo>
                  <a:cubicBezTo>
                    <a:pt x="19779" y="13663"/>
                    <a:pt x="20231" y="9698"/>
                    <a:pt x="20088" y="5662"/>
                  </a:cubicBezTo>
                  <a:cubicBezTo>
                    <a:pt x="20076" y="5390"/>
                    <a:pt x="19854" y="5249"/>
                    <a:pt x="19646" y="5249"/>
                  </a:cubicBezTo>
                  <a:cubicBezTo>
                    <a:pt x="19454" y="5249"/>
                    <a:pt x="19273" y="5369"/>
                    <a:pt x="19279" y="5615"/>
                  </a:cubicBezTo>
                  <a:cubicBezTo>
                    <a:pt x="19422" y="9484"/>
                    <a:pt x="19017" y="13270"/>
                    <a:pt x="18064" y="17021"/>
                  </a:cubicBezTo>
                  <a:cubicBezTo>
                    <a:pt x="13278" y="11401"/>
                    <a:pt x="8492" y="5769"/>
                    <a:pt x="3693" y="138"/>
                  </a:cubicBezTo>
                  <a:cubicBezTo>
                    <a:pt x="3611" y="41"/>
                    <a:pt x="3512" y="0"/>
                    <a:pt x="3415" y="0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" name="Google Shape;28;p5"/>
          <p:cNvGrpSpPr/>
          <p:nvPr/>
        </p:nvGrpSpPr>
        <p:grpSpPr>
          <a:xfrm rot="-1263781">
            <a:off x="9422810" y="4715194"/>
            <a:ext cx="1187167" cy="1097247"/>
            <a:chOff x="-1855532" y="1600966"/>
            <a:chExt cx="890361" cy="822923"/>
          </a:xfrm>
        </p:grpSpPr>
        <p:sp>
          <p:nvSpPr>
            <p:cNvPr id="29" name="Google Shape;29;p5"/>
            <p:cNvSpPr/>
            <p:nvPr/>
          </p:nvSpPr>
          <p:spPr>
            <a:xfrm>
              <a:off x="-1855532" y="1600966"/>
              <a:ext cx="890361" cy="822923"/>
            </a:xfrm>
            <a:custGeom>
              <a:avLst/>
              <a:gdLst/>
              <a:ahLst/>
              <a:cxnLst/>
              <a:rect l="l" t="t" r="r" b="b"/>
              <a:pathLst>
                <a:path w="58461" h="54033" extrusionOk="0">
                  <a:moveTo>
                    <a:pt x="47321" y="1"/>
                  </a:moveTo>
                  <a:cubicBezTo>
                    <a:pt x="40441" y="1"/>
                    <a:pt x="37679" y="10881"/>
                    <a:pt x="33040" y="10881"/>
                  </a:cubicBezTo>
                  <a:cubicBezTo>
                    <a:pt x="32537" y="10881"/>
                    <a:pt x="32012" y="10754"/>
                    <a:pt x="31457" y="10470"/>
                  </a:cubicBezTo>
                  <a:cubicBezTo>
                    <a:pt x="28833" y="9132"/>
                    <a:pt x="29046" y="767"/>
                    <a:pt x="24301" y="767"/>
                  </a:cubicBezTo>
                  <a:cubicBezTo>
                    <a:pt x="23556" y="767"/>
                    <a:pt x="22689" y="973"/>
                    <a:pt x="21670" y="1445"/>
                  </a:cubicBezTo>
                  <a:cubicBezTo>
                    <a:pt x="14944" y="4554"/>
                    <a:pt x="18014" y="15188"/>
                    <a:pt x="14423" y="15188"/>
                  </a:cubicBezTo>
                  <a:cubicBezTo>
                    <a:pt x="14149" y="15188"/>
                    <a:pt x="13837" y="15126"/>
                    <a:pt x="13479" y="14994"/>
                  </a:cubicBezTo>
                  <a:cubicBezTo>
                    <a:pt x="13466" y="14995"/>
                    <a:pt x="13454" y="14995"/>
                    <a:pt x="13442" y="14995"/>
                  </a:cubicBezTo>
                  <a:cubicBezTo>
                    <a:pt x="13056" y="14995"/>
                    <a:pt x="12597" y="14648"/>
                    <a:pt x="12193" y="14601"/>
                  </a:cubicBezTo>
                  <a:cubicBezTo>
                    <a:pt x="11921" y="14565"/>
                    <a:pt x="11656" y="14547"/>
                    <a:pt x="11398" y="14547"/>
                  </a:cubicBezTo>
                  <a:cubicBezTo>
                    <a:pt x="5868" y="14547"/>
                    <a:pt x="3575" y="22683"/>
                    <a:pt x="2596" y="26960"/>
                  </a:cubicBezTo>
                  <a:cubicBezTo>
                    <a:pt x="1" y="38140"/>
                    <a:pt x="3632" y="48629"/>
                    <a:pt x="3704" y="48677"/>
                  </a:cubicBezTo>
                  <a:cubicBezTo>
                    <a:pt x="8356" y="51599"/>
                    <a:pt x="14802" y="54033"/>
                    <a:pt x="20602" y="54033"/>
                  </a:cubicBezTo>
                  <a:cubicBezTo>
                    <a:pt x="22862" y="54033"/>
                    <a:pt x="25025" y="53663"/>
                    <a:pt x="26945" y="52809"/>
                  </a:cubicBezTo>
                  <a:cubicBezTo>
                    <a:pt x="34374" y="49499"/>
                    <a:pt x="30564" y="43272"/>
                    <a:pt x="30445" y="42355"/>
                  </a:cubicBezTo>
                  <a:cubicBezTo>
                    <a:pt x="30087" y="39653"/>
                    <a:pt x="31775" y="39051"/>
                    <a:pt x="33805" y="39051"/>
                  </a:cubicBezTo>
                  <a:cubicBezTo>
                    <a:pt x="35353" y="39051"/>
                    <a:pt x="37101" y="39402"/>
                    <a:pt x="38291" y="39438"/>
                  </a:cubicBezTo>
                  <a:cubicBezTo>
                    <a:pt x="38426" y="39442"/>
                    <a:pt x="38560" y="39444"/>
                    <a:pt x="38694" y="39444"/>
                  </a:cubicBezTo>
                  <a:cubicBezTo>
                    <a:pt x="43697" y="39444"/>
                    <a:pt x="48722" y="36430"/>
                    <a:pt x="47864" y="30830"/>
                  </a:cubicBezTo>
                  <a:cubicBezTo>
                    <a:pt x="47185" y="26484"/>
                    <a:pt x="43578" y="24353"/>
                    <a:pt x="49531" y="18495"/>
                  </a:cubicBezTo>
                  <a:cubicBezTo>
                    <a:pt x="58461" y="9708"/>
                    <a:pt x="54186" y="695"/>
                    <a:pt x="48043" y="40"/>
                  </a:cubicBezTo>
                  <a:cubicBezTo>
                    <a:pt x="47797" y="14"/>
                    <a:pt x="47556" y="1"/>
                    <a:pt x="47321" y="1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5"/>
            <p:cNvSpPr/>
            <p:nvPr/>
          </p:nvSpPr>
          <p:spPr>
            <a:xfrm>
              <a:off x="-1801299" y="1673750"/>
              <a:ext cx="648448" cy="672557"/>
            </a:xfrm>
            <a:custGeom>
              <a:avLst/>
              <a:gdLst/>
              <a:ahLst/>
              <a:cxnLst/>
              <a:rect l="l" t="t" r="r" b="b"/>
              <a:pathLst>
                <a:path w="42577" h="44160" extrusionOk="0">
                  <a:moveTo>
                    <a:pt x="20562" y="1"/>
                  </a:moveTo>
                  <a:cubicBezTo>
                    <a:pt x="20402" y="1"/>
                    <a:pt x="20242" y="87"/>
                    <a:pt x="20181" y="286"/>
                  </a:cubicBezTo>
                  <a:cubicBezTo>
                    <a:pt x="19014" y="4024"/>
                    <a:pt x="18645" y="7906"/>
                    <a:pt x="18645" y="11823"/>
                  </a:cubicBezTo>
                  <a:cubicBezTo>
                    <a:pt x="18645" y="16121"/>
                    <a:pt x="19026" y="20431"/>
                    <a:pt x="17776" y="24622"/>
                  </a:cubicBezTo>
                  <a:cubicBezTo>
                    <a:pt x="17752" y="24705"/>
                    <a:pt x="17752" y="24789"/>
                    <a:pt x="17776" y="24848"/>
                  </a:cubicBezTo>
                  <a:cubicBezTo>
                    <a:pt x="12656" y="28956"/>
                    <a:pt x="7822" y="33397"/>
                    <a:pt x="3762" y="38528"/>
                  </a:cubicBezTo>
                  <a:cubicBezTo>
                    <a:pt x="4298" y="35540"/>
                    <a:pt x="3631" y="32516"/>
                    <a:pt x="3465" y="29492"/>
                  </a:cubicBezTo>
                  <a:cubicBezTo>
                    <a:pt x="3262" y="25693"/>
                    <a:pt x="3607" y="21931"/>
                    <a:pt x="5060" y="18395"/>
                  </a:cubicBezTo>
                  <a:cubicBezTo>
                    <a:pt x="5175" y="18100"/>
                    <a:pt x="4939" y="17910"/>
                    <a:pt x="4689" y="17910"/>
                  </a:cubicBezTo>
                  <a:cubicBezTo>
                    <a:pt x="4524" y="17910"/>
                    <a:pt x="4354" y="17992"/>
                    <a:pt x="4274" y="18181"/>
                  </a:cubicBezTo>
                  <a:cubicBezTo>
                    <a:pt x="2988" y="21348"/>
                    <a:pt x="2548" y="24693"/>
                    <a:pt x="2607" y="28098"/>
                  </a:cubicBezTo>
                  <a:cubicBezTo>
                    <a:pt x="2679" y="31885"/>
                    <a:pt x="3822" y="35814"/>
                    <a:pt x="2703" y="39517"/>
                  </a:cubicBezTo>
                  <a:cubicBezTo>
                    <a:pt x="2667" y="39659"/>
                    <a:pt x="2691" y="39767"/>
                    <a:pt x="2762" y="39862"/>
                  </a:cubicBezTo>
                  <a:cubicBezTo>
                    <a:pt x="1869" y="41064"/>
                    <a:pt x="1000" y="42291"/>
                    <a:pt x="190" y="43565"/>
                  </a:cubicBezTo>
                  <a:cubicBezTo>
                    <a:pt x="0" y="43871"/>
                    <a:pt x="281" y="44160"/>
                    <a:pt x="562" y="44160"/>
                  </a:cubicBezTo>
                  <a:cubicBezTo>
                    <a:pt x="686" y="44160"/>
                    <a:pt x="809" y="44104"/>
                    <a:pt x="893" y="43969"/>
                  </a:cubicBezTo>
                  <a:cubicBezTo>
                    <a:pt x="1988" y="42219"/>
                    <a:pt x="3203" y="40540"/>
                    <a:pt x="4477" y="38933"/>
                  </a:cubicBezTo>
                  <a:cubicBezTo>
                    <a:pt x="4665" y="38923"/>
                    <a:pt x="4852" y="38919"/>
                    <a:pt x="5039" y="38919"/>
                  </a:cubicBezTo>
                  <a:cubicBezTo>
                    <a:pt x="8447" y="38919"/>
                    <a:pt x="11650" y="40492"/>
                    <a:pt x="15025" y="40910"/>
                  </a:cubicBezTo>
                  <a:cubicBezTo>
                    <a:pt x="15977" y="41029"/>
                    <a:pt x="16929" y="41086"/>
                    <a:pt x="17878" y="41086"/>
                  </a:cubicBezTo>
                  <a:cubicBezTo>
                    <a:pt x="19862" y="41086"/>
                    <a:pt x="21836" y="40837"/>
                    <a:pt x="23777" y="40386"/>
                  </a:cubicBezTo>
                  <a:cubicBezTo>
                    <a:pt x="24256" y="40274"/>
                    <a:pt x="24099" y="39590"/>
                    <a:pt x="23657" y="39590"/>
                  </a:cubicBezTo>
                  <a:cubicBezTo>
                    <a:pt x="23627" y="39590"/>
                    <a:pt x="23595" y="39593"/>
                    <a:pt x="23562" y="39600"/>
                  </a:cubicBezTo>
                  <a:cubicBezTo>
                    <a:pt x="21684" y="40042"/>
                    <a:pt x="19777" y="40275"/>
                    <a:pt x="17868" y="40275"/>
                  </a:cubicBezTo>
                  <a:cubicBezTo>
                    <a:pt x="16281" y="40275"/>
                    <a:pt x="14694" y="40114"/>
                    <a:pt x="13120" y="39778"/>
                  </a:cubicBezTo>
                  <a:cubicBezTo>
                    <a:pt x="10418" y="39207"/>
                    <a:pt x="7882" y="38147"/>
                    <a:pt x="5119" y="38124"/>
                  </a:cubicBezTo>
                  <a:cubicBezTo>
                    <a:pt x="9632" y="32647"/>
                    <a:pt x="15037" y="27991"/>
                    <a:pt x="20657" y="23622"/>
                  </a:cubicBezTo>
                  <a:cubicBezTo>
                    <a:pt x="20693" y="23634"/>
                    <a:pt x="20717" y="23657"/>
                    <a:pt x="20764" y="23669"/>
                  </a:cubicBezTo>
                  <a:cubicBezTo>
                    <a:pt x="23741" y="24158"/>
                    <a:pt x="26479" y="25479"/>
                    <a:pt x="29503" y="25872"/>
                  </a:cubicBezTo>
                  <a:cubicBezTo>
                    <a:pt x="30510" y="26003"/>
                    <a:pt x="31519" y="26065"/>
                    <a:pt x="32526" y="26065"/>
                  </a:cubicBezTo>
                  <a:cubicBezTo>
                    <a:pt x="34258" y="26065"/>
                    <a:pt x="35986" y="25882"/>
                    <a:pt x="37695" y="25551"/>
                  </a:cubicBezTo>
                  <a:cubicBezTo>
                    <a:pt x="38177" y="25461"/>
                    <a:pt x="38015" y="24769"/>
                    <a:pt x="37566" y="24769"/>
                  </a:cubicBezTo>
                  <a:cubicBezTo>
                    <a:pt x="37539" y="24769"/>
                    <a:pt x="37510" y="24771"/>
                    <a:pt x="37481" y="24777"/>
                  </a:cubicBezTo>
                  <a:cubicBezTo>
                    <a:pt x="35839" y="25091"/>
                    <a:pt x="34184" y="25260"/>
                    <a:pt x="32529" y="25260"/>
                  </a:cubicBezTo>
                  <a:cubicBezTo>
                    <a:pt x="31109" y="25260"/>
                    <a:pt x="29689" y="25136"/>
                    <a:pt x="28277" y="24872"/>
                  </a:cubicBezTo>
                  <a:cubicBezTo>
                    <a:pt x="25955" y="24431"/>
                    <a:pt x="23788" y="23455"/>
                    <a:pt x="21479" y="22991"/>
                  </a:cubicBezTo>
                  <a:cubicBezTo>
                    <a:pt x="21872" y="22693"/>
                    <a:pt x="22253" y="22395"/>
                    <a:pt x="22645" y="22098"/>
                  </a:cubicBezTo>
                  <a:cubicBezTo>
                    <a:pt x="29956" y="16538"/>
                    <a:pt x="37481" y="10965"/>
                    <a:pt x="42386" y="3036"/>
                  </a:cubicBezTo>
                  <a:cubicBezTo>
                    <a:pt x="42576" y="2730"/>
                    <a:pt x="42301" y="2441"/>
                    <a:pt x="42023" y="2441"/>
                  </a:cubicBezTo>
                  <a:cubicBezTo>
                    <a:pt x="41901" y="2441"/>
                    <a:pt x="41779" y="2497"/>
                    <a:pt x="41695" y="2631"/>
                  </a:cubicBezTo>
                  <a:cubicBezTo>
                    <a:pt x="36385" y="11192"/>
                    <a:pt x="27991" y="16954"/>
                    <a:pt x="20145" y="22991"/>
                  </a:cubicBezTo>
                  <a:cubicBezTo>
                    <a:pt x="19681" y="23360"/>
                    <a:pt x="19216" y="23717"/>
                    <a:pt x="18740" y="24086"/>
                  </a:cubicBezTo>
                  <a:cubicBezTo>
                    <a:pt x="19645" y="20538"/>
                    <a:pt x="19514" y="16919"/>
                    <a:pt x="19467" y="13263"/>
                  </a:cubicBezTo>
                  <a:cubicBezTo>
                    <a:pt x="19395" y="8941"/>
                    <a:pt x="19669" y="4655"/>
                    <a:pt x="20955" y="500"/>
                  </a:cubicBezTo>
                  <a:cubicBezTo>
                    <a:pt x="21048" y="199"/>
                    <a:pt x="20804" y="1"/>
                    <a:pt x="20562" y="1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1" name="Google Shape;31;p5"/>
          <p:cNvSpPr/>
          <p:nvPr/>
        </p:nvSpPr>
        <p:spPr>
          <a:xfrm>
            <a:off x="100" y="3671699"/>
            <a:ext cx="12191773" cy="3186229"/>
          </a:xfrm>
          <a:custGeom>
            <a:avLst/>
            <a:gdLst/>
            <a:ahLst/>
            <a:cxnLst/>
            <a:rect l="l" t="t" r="r" b="b"/>
            <a:pathLst>
              <a:path w="252592" h="58104" extrusionOk="0">
                <a:moveTo>
                  <a:pt x="23957" y="0"/>
                </a:moveTo>
                <a:cubicBezTo>
                  <a:pt x="15373" y="0"/>
                  <a:pt x="7336" y="1024"/>
                  <a:pt x="0" y="3430"/>
                </a:cubicBezTo>
                <a:lnTo>
                  <a:pt x="0" y="17206"/>
                </a:lnTo>
                <a:lnTo>
                  <a:pt x="0" y="40352"/>
                </a:lnTo>
                <a:lnTo>
                  <a:pt x="0" y="58104"/>
                </a:lnTo>
                <a:lnTo>
                  <a:pt x="148650" y="58104"/>
                </a:lnTo>
                <a:cubicBezTo>
                  <a:pt x="147757" y="57997"/>
                  <a:pt x="146769" y="57818"/>
                  <a:pt x="145721" y="57568"/>
                </a:cubicBezTo>
                <a:lnTo>
                  <a:pt x="145721" y="57568"/>
                </a:lnTo>
                <a:lnTo>
                  <a:pt x="148650" y="58104"/>
                </a:lnTo>
                <a:lnTo>
                  <a:pt x="252592" y="58104"/>
                </a:lnTo>
                <a:lnTo>
                  <a:pt x="252592" y="16777"/>
                </a:lnTo>
                <a:cubicBezTo>
                  <a:pt x="236294" y="29080"/>
                  <a:pt x="217132" y="33582"/>
                  <a:pt x="196520" y="33582"/>
                </a:cubicBezTo>
                <a:cubicBezTo>
                  <a:pt x="140227" y="33582"/>
                  <a:pt x="73113" y="0"/>
                  <a:pt x="2395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9927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956700" y="737320"/>
            <a:ext cx="1027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62963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7"/>
          <p:cNvGrpSpPr/>
          <p:nvPr/>
        </p:nvGrpSpPr>
        <p:grpSpPr>
          <a:xfrm>
            <a:off x="2217988" y="284157"/>
            <a:ext cx="7756013" cy="6475424"/>
            <a:chOff x="341100" y="783750"/>
            <a:chExt cx="6212100" cy="5186425"/>
          </a:xfrm>
        </p:grpSpPr>
        <p:sp>
          <p:nvSpPr>
            <p:cNvPr id="39" name="Google Shape;39;p7"/>
            <p:cNvSpPr/>
            <p:nvPr/>
          </p:nvSpPr>
          <p:spPr>
            <a:xfrm>
              <a:off x="341100" y="783750"/>
              <a:ext cx="6212100" cy="4828500"/>
            </a:xfrm>
            <a:custGeom>
              <a:avLst/>
              <a:gdLst/>
              <a:ahLst/>
              <a:cxnLst/>
              <a:rect l="l" t="t" r="r" b="b"/>
              <a:pathLst>
                <a:path w="248484" h="193140" extrusionOk="0">
                  <a:moveTo>
                    <a:pt x="193048" y="0"/>
                  </a:moveTo>
                  <a:cubicBezTo>
                    <a:pt x="172800" y="0"/>
                    <a:pt x="152013" y="12189"/>
                    <a:pt x="136422" y="15876"/>
                  </a:cubicBezTo>
                  <a:cubicBezTo>
                    <a:pt x="130552" y="17264"/>
                    <a:pt x="124754" y="17623"/>
                    <a:pt x="118977" y="17623"/>
                  </a:cubicBezTo>
                  <a:cubicBezTo>
                    <a:pt x="112798" y="17623"/>
                    <a:pt x="106643" y="17212"/>
                    <a:pt x="100452" y="17212"/>
                  </a:cubicBezTo>
                  <a:cubicBezTo>
                    <a:pt x="88065" y="17212"/>
                    <a:pt x="75531" y="18856"/>
                    <a:pt x="62354" y="28723"/>
                  </a:cubicBezTo>
                  <a:cubicBezTo>
                    <a:pt x="42042" y="43915"/>
                    <a:pt x="42137" y="61369"/>
                    <a:pt x="36196" y="73681"/>
                  </a:cubicBezTo>
                  <a:cubicBezTo>
                    <a:pt x="28611" y="89397"/>
                    <a:pt x="12728" y="100148"/>
                    <a:pt x="5787" y="116722"/>
                  </a:cubicBezTo>
                  <a:cubicBezTo>
                    <a:pt x="1132" y="127830"/>
                    <a:pt x="1" y="141379"/>
                    <a:pt x="4751" y="152654"/>
                  </a:cubicBezTo>
                  <a:cubicBezTo>
                    <a:pt x="13609" y="173705"/>
                    <a:pt x="35553" y="169133"/>
                    <a:pt x="63866" y="182265"/>
                  </a:cubicBezTo>
                  <a:cubicBezTo>
                    <a:pt x="78187" y="188911"/>
                    <a:pt x="85640" y="189269"/>
                    <a:pt x="95118" y="189269"/>
                  </a:cubicBezTo>
                  <a:cubicBezTo>
                    <a:pt x="96264" y="189269"/>
                    <a:pt x="97440" y="189264"/>
                    <a:pt x="98661" y="189264"/>
                  </a:cubicBezTo>
                  <a:cubicBezTo>
                    <a:pt x="106249" y="189264"/>
                    <a:pt x="115586" y="189466"/>
                    <a:pt x="130445" y="192386"/>
                  </a:cubicBezTo>
                  <a:cubicBezTo>
                    <a:pt x="131160" y="192646"/>
                    <a:pt x="135644" y="193140"/>
                    <a:pt x="141946" y="193140"/>
                  </a:cubicBezTo>
                  <a:cubicBezTo>
                    <a:pt x="152657" y="193140"/>
                    <a:pt x="168620" y="191713"/>
                    <a:pt x="180261" y="185289"/>
                  </a:cubicBezTo>
                  <a:cubicBezTo>
                    <a:pt x="214789" y="166216"/>
                    <a:pt x="207122" y="145987"/>
                    <a:pt x="214277" y="126187"/>
                  </a:cubicBezTo>
                  <a:cubicBezTo>
                    <a:pt x="218433" y="114721"/>
                    <a:pt x="227339" y="105994"/>
                    <a:pt x="234077" y="96076"/>
                  </a:cubicBezTo>
                  <a:cubicBezTo>
                    <a:pt x="248484" y="74883"/>
                    <a:pt x="246377" y="48987"/>
                    <a:pt x="234506" y="27913"/>
                  </a:cubicBezTo>
                  <a:cubicBezTo>
                    <a:pt x="222493" y="6573"/>
                    <a:pt x="207916" y="0"/>
                    <a:pt x="193048" y="0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7"/>
            <p:cNvSpPr/>
            <p:nvPr/>
          </p:nvSpPr>
          <p:spPr>
            <a:xfrm>
              <a:off x="524750" y="855925"/>
              <a:ext cx="5839450" cy="4648425"/>
            </a:xfrm>
            <a:custGeom>
              <a:avLst/>
              <a:gdLst/>
              <a:ahLst/>
              <a:cxnLst/>
              <a:rect l="l" t="t" r="r" b="b"/>
              <a:pathLst>
                <a:path w="233578" h="185937" extrusionOk="0">
                  <a:moveTo>
                    <a:pt x="121779" y="0"/>
                  </a:moveTo>
                  <a:cubicBezTo>
                    <a:pt x="109175" y="0"/>
                    <a:pt x="96563" y="3745"/>
                    <a:pt x="85785" y="11250"/>
                  </a:cubicBezTo>
                  <a:cubicBezTo>
                    <a:pt x="76082" y="18013"/>
                    <a:pt x="74105" y="21668"/>
                    <a:pt x="58091" y="27753"/>
                  </a:cubicBezTo>
                  <a:cubicBezTo>
                    <a:pt x="39827" y="34694"/>
                    <a:pt x="14943" y="36361"/>
                    <a:pt x="6359" y="57578"/>
                  </a:cubicBezTo>
                  <a:cubicBezTo>
                    <a:pt x="1" y="73294"/>
                    <a:pt x="2644" y="100107"/>
                    <a:pt x="15038" y="121228"/>
                  </a:cubicBezTo>
                  <a:cubicBezTo>
                    <a:pt x="26290" y="140409"/>
                    <a:pt x="41982" y="141814"/>
                    <a:pt x="54067" y="146589"/>
                  </a:cubicBezTo>
                  <a:cubicBezTo>
                    <a:pt x="70891" y="153232"/>
                    <a:pt x="82225" y="165662"/>
                    <a:pt x="99561" y="173735"/>
                  </a:cubicBezTo>
                  <a:cubicBezTo>
                    <a:pt x="114733" y="180786"/>
                    <a:pt x="135375" y="185937"/>
                    <a:pt x="155204" y="185937"/>
                  </a:cubicBezTo>
                  <a:cubicBezTo>
                    <a:pt x="170496" y="185937"/>
                    <a:pt x="185305" y="182874"/>
                    <a:pt x="196752" y="175259"/>
                  </a:cubicBezTo>
                  <a:cubicBezTo>
                    <a:pt x="233578" y="150780"/>
                    <a:pt x="213194" y="117061"/>
                    <a:pt x="201347" y="87891"/>
                  </a:cubicBezTo>
                  <a:cubicBezTo>
                    <a:pt x="186560" y="51517"/>
                    <a:pt x="181512" y="36944"/>
                    <a:pt x="171296" y="24014"/>
                  </a:cubicBezTo>
                  <a:cubicBezTo>
                    <a:pt x="158656" y="8021"/>
                    <a:pt x="140226" y="0"/>
                    <a:pt x="121779" y="0"/>
                  </a:cubicBezTo>
                  <a:close/>
                </a:path>
              </a:pathLst>
            </a:custGeom>
            <a:solidFill>
              <a:srgbClr val="FFFFFF">
                <a:alpha val="44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7"/>
            <p:cNvSpPr/>
            <p:nvPr/>
          </p:nvSpPr>
          <p:spPr>
            <a:xfrm>
              <a:off x="2342372" y="4406727"/>
              <a:ext cx="954900" cy="1456225"/>
            </a:xfrm>
            <a:custGeom>
              <a:avLst/>
              <a:gdLst/>
              <a:ahLst/>
              <a:cxnLst/>
              <a:rect l="l" t="t" r="r" b="b"/>
              <a:pathLst>
                <a:path w="38196" h="58249" extrusionOk="0">
                  <a:moveTo>
                    <a:pt x="34903" y="0"/>
                  </a:moveTo>
                  <a:cubicBezTo>
                    <a:pt x="34867" y="0"/>
                    <a:pt x="34830" y="5"/>
                    <a:pt x="34790" y="15"/>
                  </a:cubicBezTo>
                  <a:cubicBezTo>
                    <a:pt x="28206" y="1801"/>
                    <a:pt x="22396" y="5385"/>
                    <a:pt x="17002" y="9468"/>
                  </a:cubicBezTo>
                  <a:cubicBezTo>
                    <a:pt x="11918" y="13326"/>
                    <a:pt x="6870" y="17434"/>
                    <a:pt x="3929" y="23232"/>
                  </a:cubicBezTo>
                  <a:cubicBezTo>
                    <a:pt x="1143" y="28733"/>
                    <a:pt x="179" y="34983"/>
                    <a:pt x="83" y="41103"/>
                  </a:cubicBezTo>
                  <a:cubicBezTo>
                    <a:pt x="0" y="46771"/>
                    <a:pt x="310" y="52998"/>
                    <a:pt x="4120" y="57534"/>
                  </a:cubicBezTo>
                  <a:cubicBezTo>
                    <a:pt x="4191" y="57635"/>
                    <a:pt x="4287" y="57668"/>
                    <a:pt x="4373" y="57668"/>
                  </a:cubicBezTo>
                  <a:cubicBezTo>
                    <a:pt x="4388" y="57668"/>
                    <a:pt x="4403" y="57667"/>
                    <a:pt x="4417" y="57665"/>
                  </a:cubicBezTo>
                  <a:lnTo>
                    <a:pt x="4417" y="57665"/>
                  </a:lnTo>
                  <a:cubicBezTo>
                    <a:pt x="4322" y="57903"/>
                    <a:pt x="4429" y="58248"/>
                    <a:pt x="4774" y="58248"/>
                  </a:cubicBezTo>
                  <a:cubicBezTo>
                    <a:pt x="16324" y="58213"/>
                    <a:pt x="26372" y="48259"/>
                    <a:pt x="31444" y="38674"/>
                  </a:cubicBezTo>
                  <a:cubicBezTo>
                    <a:pt x="37648" y="26983"/>
                    <a:pt x="38195" y="13278"/>
                    <a:pt x="35874" y="467"/>
                  </a:cubicBezTo>
                  <a:cubicBezTo>
                    <a:pt x="35836" y="265"/>
                    <a:pt x="35686" y="176"/>
                    <a:pt x="35526" y="176"/>
                  </a:cubicBezTo>
                  <a:cubicBezTo>
                    <a:pt x="35432" y="176"/>
                    <a:pt x="35334" y="207"/>
                    <a:pt x="35254" y="265"/>
                  </a:cubicBezTo>
                  <a:cubicBezTo>
                    <a:pt x="35205" y="116"/>
                    <a:pt x="35081" y="0"/>
                    <a:pt x="34903" y="0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7"/>
            <p:cNvSpPr/>
            <p:nvPr/>
          </p:nvSpPr>
          <p:spPr>
            <a:xfrm>
              <a:off x="2410222" y="4669852"/>
              <a:ext cx="727175" cy="1249700"/>
            </a:xfrm>
            <a:custGeom>
              <a:avLst/>
              <a:gdLst/>
              <a:ahLst/>
              <a:cxnLst/>
              <a:rect l="l" t="t" r="r" b="b"/>
              <a:pathLst>
                <a:path w="29087" h="49988" extrusionOk="0">
                  <a:moveTo>
                    <a:pt x="21381" y="0"/>
                  </a:moveTo>
                  <a:cubicBezTo>
                    <a:pt x="21179" y="0"/>
                    <a:pt x="20962" y="128"/>
                    <a:pt x="20932" y="384"/>
                  </a:cubicBezTo>
                  <a:cubicBezTo>
                    <a:pt x="20491" y="4468"/>
                    <a:pt x="20277" y="13386"/>
                    <a:pt x="20325" y="13540"/>
                  </a:cubicBezTo>
                  <a:cubicBezTo>
                    <a:pt x="17836" y="17624"/>
                    <a:pt x="15348" y="21696"/>
                    <a:pt x="12871" y="25780"/>
                  </a:cubicBezTo>
                  <a:cubicBezTo>
                    <a:pt x="12657" y="26137"/>
                    <a:pt x="12443" y="26494"/>
                    <a:pt x="12228" y="26852"/>
                  </a:cubicBezTo>
                  <a:cubicBezTo>
                    <a:pt x="10454" y="22565"/>
                    <a:pt x="9609" y="18065"/>
                    <a:pt x="9728" y="13433"/>
                  </a:cubicBezTo>
                  <a:cubicBezTo>
                    <a:pt x="9740" y="13171"/>
                    <a:pt x="9544" y="13040"/>
                    <a:pt x="9343" y="13040"/>
                  </a:cubicBezTo>
                  <a:cubicBezTo>
                    <a:pt x="9142" y="13040"/>
                    <a:pt x="8936" y="13171"/>
                    <a:pt x="8930" y="13433"/>
                  </a:cubicBezTo>
                  <a:cubicBezTo>
                    <a:pt x="8799" y="18196"/>
                    <a:pt x="9669" y="22839"/>
                    <a:pt x="11526" y="27245"/>
                  </a:cubicBezTo>
                  <a:cubicBezTo>
                    <a:pt x="11585" y="27387"/>
                    <a:pt x="11716" y="27471"/>
                    <a:pt x="11847" y="27495"/>
                  </a:cubicBezTo>
                  <a:cubicBezTo>
                    <a:pt x="8859" y="32483"/>
                    <a:pt x="6001" y="37567"/>
                    <a:pt x="3692" y="42889"/>
                  </a:cubicBezTo>
                  <a:cubicBezTo>
                    <a:pt x="1668" y="38996"/>
                    <a:pt x="834" y="34745"/>
                    <a:pt x="1227" y="30364"/>
                  </a:cubicBezTo>
                  <a:cubicBezTo>
                    <a:pt x="1251" y="30108"/>
                    <a:pt x="1063" y="29980"/>
                    <a:pt x="864" y="29980"/>
                  </a:cubicBezTo>
                  <a:cubicBezTo>
                    <a:pt x="664" y="29980"/>
                    <a:pt x="453" y="30108"/>
                    <a:pt x="429" y="30364"/>
                  </a:cubicBezTo>
                  <a:cubicBezTo>
                    <a:pt x="1" y="35019"/>
                    <a:pt x="953" y="39556"/>
                    <a:pt x="3180" y="43675"/>
                  </a:cubicBezTo>
                  <a:cubicBezTo>
                    <a:pt x="3215" y="43723"/>
                    <a:pt x="3251" y="43770"/>
                    <a:pt x="3299" y="43806"/>
                  </a:cubicBezTo>
                  <a:cubicBezTo>
                    <a:pt x="2513" y="45663"/>
                    <a:pt x="1799" y="47557"/>
                    <a:pt x="1167" y="49497"/>
                  </a:cubicBezTo>
                  <a:cubicBezTo>
                    <a:pt x="1074" y="49793"/>
                    <a:pt x="1320" y="49988"/>
                    <a:pt x="1563" y="49988"/>
                  </a:cubicBezTo>
                  <a:cubicBezTo>
                    <a:pt x="1722" y="49988"/>
                    <a:pt x="1880" y="49904"/>
                    <a:pt x="1941" y="49712"/>
                  </a:cubicBezTo>
                  <a:cubicBezTo>
                    <a:pt x="3323" y="45449"/>
                    <a:pt x="5132" y="41389"/>
                    <a:pt x="7168" y="37436"/>
                  </a:cubicBezTo>
                  <a:cubicBezTo>
                    <a:pt x="7216" y="37532"/>
                    <a:pt x="7287" y="37603"/>
                    <a:pt x="7430" y="37627"/>
                  </a:cubicBezTo>
                  <a:cubicBezTo>
                    <a:pt x="8398" y="37795"/>
                    <a:pt x="9366" y="37879"/>
                    <a:pt x="10324" y="37879"/>
                  </a:cubicBezTo>
                  <a:cubicBezTo>
                    <a:pt x="13834" y="37879"/>
                    <a:pt x="17225" y="36758"/>
                    <a:pt x="20087" y="34579"/>
                  </a:cubicBezTo>
                  <a:cubicBezTo>
                    <a:pt x="20431" y="34323"/>
                    <a:pt x="20214" y="33799"/>
                    <a:pt x="19894" y="33799"/>
                  </a:cubicBezTo>
                  <a:cubicBezTo>
                    <a:pt x="19826" y="33799"/>
                    <a:pt x="19754" y="33822"/>
                    <a:pt x="19682" y="33876"/>
                  </a:cubicBezTo>
                  <a:cubicBezTo>
                    <a:pt x="16937" y="35970"/>
                    <a:pt x="13691" y="37085"/>
                    <a:pt x="10318" y="37085"/>
                  </a:cubicBezTo>
                  <a:cubicBezTo>
                    <a:pt x="9433" y="37085"/>
                    <a:pt x="8540" y="37009"/>
                    <a:pt x="7644" y="36853"/>
                  </a:cubicBezTo>
                  <a:cubicBezTo>
                    <a:pt x="7615" y="36847"/>
                    <a:pt x="7585" y="36844"/>
                    <a:pt x="7557" y="36844"/>
                  </a:cubicBezTo>
                  <a:cubicBezTo>
                    <a:pt x="7528" y="36844"/>
                    <a:pt x="7502" y="36847"/>
                    <a:pt x="7478" y="36853"/>
                  </a:cubicBezTo>
                  <a:cubicBezTo>
                    <a:pt x="9478" y="33019"/>
                    <a:pt x="11693" y="29281"/>
                    <a:pt x="13943" y="25578"/>
                  </a:cubicBezTo>
                  <a:cubicBezTo>
                    <a:pt x="14872" y="24042"/>
                    <a:pt x="15812" y="22518"/>
                    <a:pt x="16741" y="20982"/>
                  </a:cubicBezTo>
                  <a:cubicBezTo>
                    <a:pt x="16788" y="21006"/>
                    <a:pt x="16848" y="21018"/>
                    <a:pt x="16919" y="21018"/>
                  </a:cubicBezTo>
                  <a:cubicBezTo>
                    <a:pt x="20956" y="20768"/>
                    <a:pt x="24861" y="19946"/>
                    <a:pt x="28659" y="18553"/>
                  </a:cubicBezTo>
                  <a:cubicBezTo>
                    <a:pt x="29087" y="18393"/>
                    <a:pt x="28967" y="17753"/>
                    <a:pt x="28585" y="17753"/>
                  </a:cubicBezTo>
                  <a:cubicBezTo>
                    <a:pt x="28542" y="17753"/>
                    <a:pt x="28495" y="17761"/>
                    <a:pt x="28445" y="17779"/>
                  </a:cubicBezTo>
                  <a:cubicBezTo>
                    <a:pt x="24813" y="19113"/>
                    <a:pt x="21087" y="19910"/>
                    <a:pt x="17229" y="20184"/>
                  </a:cubicBezTo>
                  <a:cubicBezTo>
                    <a:pt x="21075" y="13874"/>
                    <a:pt x="24944" y="7564"/>
                    <a:pt x="28790" y="1265"/>
                  </a:cubicBezTo>
                  <a:cubicBezTo>
                    <a:pt x="28979" y="953"/>
                    <a:pt x="28702" y="663"/>
                    <a:pt x="28427" y="663"/>
                  </a:cubicBezTo>
                  <a:cubicBezTo>
                    <a:pt x="28303" y="663"/>
                    <a:pt x="28180" y="721"/>
                    <a:pt x="28099" y="860"/>
                  </a:cubicBezTo>
                  <a:cubicBezTo>
                    <a:pt x="25790" y="4635"/>
                    <a:pt x="23468" y="8409"/>
                    <a:pt x="21158" y="12183"/>
                  </a:cubicBezTo>
                  <a:cubicBezTo>
                    <a:pt x="21134" y="8242"/>
                    <a:pt x="21313" y="4313"/>
                    <a:pt x="21741" y="384"/>
                  </a:cubicBezTo>
                  <a:cubicBezTo>
                    <a:pt x="21771" y="128"/>
                    <a:pt x="21584" y="0"/>
                    <a:pt x="21381" y="0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7"/>
            <p:cNvSpPr/>
            <p:nvPr/>
          </p:nvSpPr>
          <p:spPr>
            <a:xfrm>
              <a:off x="1167700" y="4550275"/>
              <a:ext cx="1247500" cy="1225725"/>
            </a:xfrm>
            <a:custGeom>
              <a:avLst/>
              <a:gdLst/>
              <a:ahLst/>
              <a:cxnLst/>
              <a:rect l="l" t="t" r="r" b="b"/>
              <a:pathLst>
                <a:path w="49900" h="49029" extrusionOk="0">
                  <a:moveTo>
                    <a:pt x="1057" y="0"/>
                  </a:moveTo>
                  <a:cubicBezTo>
                    <a:pt x="781" y="0"/>
                    <a:pt x="673" y="296"/>
                    <a:pt x="750" y="529"/>
                  </a:cubicBezTo>
                  <a:cubicBezTo>
                    <a:pt x="560" y="529"/>
                    <a:pt x="369" y="648"/>
                    <a:pt x="357" y="886"/>
                  </a:cubicBezTo>
                  <a:cubicBezTo>
                    <a:pt x="0" y="7708"/>
                    <a:pt x="1596" y="14340"/>
                    <a:pt x="3798" y="20746"/>
                  </a:cubicBezTo>
                  <a:cubicBezTo>
                    <a:pt x="5870" y="26770"/>
                    <a:pt x="8204" y="32854"/>
                    <a:pt x="12788" y="37450"/>
                  </a:cubicBezTo>
                  <a:cubicBezTo>
                    <a:pt x="17157" y="41820"/>
                    <a:pt x="22789" y="44689"/>
                    <a:pt x="28575" y="46678"/>
                  </a:cubicBezTo>
                  <a:cubicBezTo>
                    <a:pt x="32108" y="47894"/>
                    <a:pt x="35925" y="49028"/>
                    <a:pt x="39693" y="49028"/>
                  </a:cubicBezTo>
                  <a:cubicBezTo>
                    <a:pt x="41639" y="49028"/>
                    <a:pt x="43573" y="48726"/>
                    <a:pt x="45446" y="47975"/>
                  </a:cubicBezTo>
                  <a:cubicBezTo>
                    <a:pt x="45589" y="47916"/>
                    <a:pt x="45649" y="47821"/>
                    <a:pt x="45661" y="47725"/>
                  </a:cubicBezTo>
                  <a:cubicBezTo>
                    <a:pt x="45745" y="47795"/>
                    <a:pt x="45857" y="47836"/>
                    <a:pt x="45967" y="47836"/>
                  </a:cubicBezTo>
                  <a:cubicBezTo>
                    <a:pt x="46118" y="47836"/>
                    <a:pt x="46265" y="47757"/>
                    <a:pt x="46327" y="47571"/>
                  </a:cubicBezTo>
                  <a:cubicBezTo>
                    <a:pt x="49899" y="36581"/>
                    <a:pt x="43565" y="23937"/>
                    <a:pt x="36052" y="16126"/>
                  </a:cubicBezTo>
                  <a:cubicBezTo>
                    <a:pt x="26873" y="6589"/>
                    <a:pt x="14014" y="1791"/>
                    <a:pt x="1119" y="5"/>
                  </a:cubicBezTo>
                  <a:cubicBezTo>
                    <a:pt x="1098" y="2"/>
                    <a:pt x="1077" y="0"/>
                    <a:pt x="1057" y="0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7"/>
            <p:cNvSpPr/>
            <p:nvPr/>
          </p:nvSpPr>
          <p:spPr>
            <a:xfrm>
              <a:off x="1338200" y="4738950"/>
              <a:ext cx="1042675" cy="1037425"/>
            </a:xfrm>
            <a:custGeom>
              <a:avLst/>
              <a:gdLst/>
              <a:ahLst/>
              <a:cxnLst/>
              <a:rect l="l" t="t" r="r" b="b"/>
              <a:pathLst>
                <a:path w="41707" h="41497" extrusionOk="0">
                  <a:moveTo>
                    <a:pt x="3415" y="0"/>
                  </a:moveTo>
                  <a:cubicBezTo>
                    <a:pt x="3118" y="0"/>
                    <a:pt x="2838" y="377"/>
                    <a:pt x="3098" y="673"/>
                  </a:cubicBezTo>
                  <a:cubicBezTo>
                    <a:pt x="5968" y="4043"/>
                    <a:pt x="8825" y="7424"/>
                    <a:pt x="11694" y="10794"/>
                  </a:cubicBezTo>
                  <a:cubicBezTo>
                    <a:pt x="7944" y="9591"/>
                    <a:pt x="4265" y="8186"/>
                    <a:pt x="669" y="6567"/>
                  </a:cubicBezTo>
                  <a:cubicBezTo>
                    <a:pt x="612" y="6541"/>
                    <a:pt x="557" y="6529"/>
                    <a:pt x="507" y="6529"/>
                  </a:cubicBezTo>
                  <a:cubicBezTo>
                    <a:pt x="143" y="6529"/>
                    <a:pt x="1" y="7141"/>
                    <a:pt x="419" y="7329"/>
                  </a:cubicBezTo>
                  <a:cubicBezTo>
                    <a:pt x="4158" y="9020"/>
                    <a:pt x="12564" y="12008"/>
                    <a:pt x="12730" y="12008"/>
                  </a:cubicBezTo>
                  <a:cubicBezTo>
                    <a:pt x="15826" y="15651"/>
                    <a:pt x="18922" y="19283"/>
                    <a:pt x="22029" y="22914"/>
                  </a:cubicBezTo>
                  <a:cubicBezTo>
                    <a:pt x="22303" y="23224"/>
                    <a:pt x="22577" y="23533"/>
                    <a:pt x="22851" y="23855"/>
                  </a:cubicBezTo>
                  <a:cubicBezTo>
                    <a:pt x="22003" y="23918"/>
                    <a:pt x="21159" y="23950"/>
                    <a:pt x="20319" y="23950"/>
                  </a:cubicBezTo>
                  <a:cubicBezTo>
                    <a:pt x="16565" y="23950"/>
                    <a:pt x="12884" y="23317"/>
                    <a:pt x="9313" y="22033"/>
                  </a:cubicBezTo>
                  <a:cubicBezTo>
                    <a:pt x="9266" y="22017"/>
                    <a:pt x="9220" y="22010"/>
                    <a:pt x="9178" y="22010"/>
                  </a:cubicBezTo>
                  <a:cubicBezTo>
                    <a:pt x="8783" y="22010"/>
                    <a:pt x="8623" y="22646"/>
                    <a:pt x="9063" y="22807"/>
                  </a:cubicBezTo>
                  <a:cubicBezTo>
                    <a:pt x="12688" y="24102"/>
                    <a:pt x="16421" y="24755"/>
                    <a:pt x="20225" y="24755"/>
                  </a:cubicBezTo>
                  <a:cubicBezTo>
                    <a:pt x="21144" y="24755"/>
                    <a:pt x="22067" y="24717"/>
                    <a:pt x="22993" y="24641"/>
                  </a:cubicBezTo>
                  <a:cubicBezTo>
                    <a:pt x="23160" y="24629"/>
                    <a:pt x="23267" y="24534"/>
                    <a:pt x="23339" y="24414"/>
                  </a:cubicBezTo>
                  <a:cubicBezTo>
                    <a:pt x="27149" y="28820"/>
                    <a:pt x="31090" y="33106"/>
                    <a:pt x="35424" y="36964"/>
                  </a:cubicBezTo>
                  <a:cubicBezTo>
                    <a:pt x="34186" y="37165"/>
                    <a:pt x="32949" y="37265"/>
                    <a:pt x="31719" y="37265"/>
                  </a:cubicBezTo>
                  <a:cubicBezTo>
                    <a:pt x="28655" y="37265"/>
                    <a:pt x="25636" y="36641"/>
                    <a:pt x="22755" y="35392"/>
                  </a:cubicBezTo>
                  <a:cubicBezTo>
                    <a:pt x="22701" y="35369"/>
                    <a:pt x="22650" y="35359"/>
                    <a:pt x="22602" y="35359"/>
                  </a:cubicBezTo>
                  <a:cubicBezTo>
                    <a:pt x="22232" y="35359"/>
                    <a:pt x="22083" y="35987"/>
                    <a:pt x="22505" y="36166"/>
                  </a:cubicBezTo>
                  <a:cubicBezTo>
                    <a:pt x="25470" y="37439"/>
                    <a:pt x="28583" y="38077"/>
                    <a:pt x="31737" y="38077"/>
                  </a:cubicBezTo>
                  <a:cubicBezTo>
                    <a:pt x="33155" y="38077"/>
                    <a:pt x="34582" y="37948"/>
                    <a:pt x="36007" y="37690"/>
                  </a:cubicBezTo>
                  <a:cubicBezTo>
                    <a:pt x="36078" y="37678"/>
                    <a:pt x="36126" y="37654"/>
                    <a:pt x="36174" y="37630"/>
                  </a:cubicBezTo>
                  <a:cubicBezTo>
                    <a:pt x="37698" y="38952"/>
                    <a:pt x="39269" y="40226"/>
                    <a:pt x="40912" y="41417"/>
                  </a:cubicBezTo>
                  <a:cubicBezTo>
                    <a:pt x="40988" y="41473"/>
                    <a:pt x="41064" y="41497"/>
                    <a:pt x="41137" y="41497"/>
                  </a:cubicBezTo>
                  <a:cubicBezTo>
                    <a:pt x="41464" y="41497"/>
                    <a:pt x="41706" y="41003"/>
                    <a:pt x="41365" y="40750"/>
                  </a:cubicBezTo>
                  <a:cubicBezTo>
                    <a:pt x="37745" y="38107"/>
                    <a:pt x="34447" y="35130"/>
                    <a:pt x="31328" y="31951"/>
                  </a:cubicBezTo>
                  <a:cubicBezTo>
                    <a:pt x="31423" y="31951"/>
                    <a:pt x="31530" y="31892"/>
                    <a:pt x="31590" y="31773"/>
                  </a:cubicBezTo>
                  <a:cubicBezTo>
                    <a:pt x="33745" y="27724"/>
                    <a:pt x="34150" y="23129"/>
                    <a:pt x="32638" y="18795"/>
                  </a:cubicBezTo>
                  <a:cubicBezTo>
                    <a:pt x="32568" y="18591"/>
                    <a:pt x="32389" y="18501"/>
                    <a:pt x="32216" y="18501"/>
                  </a:cubicBezTo>
                  <a:cubicBezTo>
                    <a:pt x="31975" y="18501"/>
                    <a:pt x="31748" y="18677"/>
                    <a:pt x="31852" y="18961"/>
                  </a:cubicBezTo>
                  <a:cubicBezTo>
                    <a:pt x="33280" y="23081"/>
                    <a:pt x="32971" y="27474"/>
                    <a:pt x="30923" y="31320"/>
                  </a:cubicBezTo>
                  <a:cubicBezTo>
                    <a:pt x="30887" y="31380"/>
                    <a:pt x="30875" y="31439"/>
                    <a:pt x="30875" y="31487"/>
                  </a:cubicBezTo>
                  <a:cubicBezTo>
                    <a:pt x="27851" y="28391"/>
                    <a:pt x="24982" y="25117"/>
                    <a:pt x="22172" y="21831"/>
                  </a:cubicBezTo>
                  <a:cubicBezTo>
                    <a:pt x="21005" y="20462"/>
                    <a:pt x="19838" y="19092"/>
                    <a:pt x="18683" y="17735"/>
                  </a:cubicBezTo>
                  <a:cubicBezTo>
                    <a:pt x="18719" y="17687"/>
                    <a:pt x="18743" y="17640"/>
                    <a:pt x="18767" y="17568"/>
                  </a:cubicBezTo>
                  <a:cubicBezTo>
                    <a:pt x="19779" y="13663"/>
                    <a:pt x="20231" y="9698"/>
                    <a:pt x="20088" y="5662"/>
                  </a:cubicBezTo>
                  <a:cubicBezTo>
                    <a:pt x="20076" y="5390"/>
                    <a:pt x="19854" y="5249"/>
                    <a:pt x="19646" y="5249"/>
                  </a:cubicBezTo>
                  <a:cubicBezTo>
                    <a:pt x="19454" y="5249"/>
                    <a:pt x="19273" y="5369"/>
                    <a:pt x="19279" y="5615"/>
                  </a:cubicBezTo>
                  <a:cubicBezTo>
                    <a:pt x="19422" y="9484"/>
                    <a:pt x="19017" y="13270"/>
                    <a:pt x="18064" y="17021"/>
                  </a:cubicBezTo>
                  <a:cubicBezTo>
                    <a:pt x="13278" y="11401"/>
                    <a:pt x="8492" y="5769"/>
                    <a:pt x="3693" y="138"/>
                  </a:cubicBezTo>
                  <a:cubicBezTo>
                    <a:pt x="3611" y="41"/>
                    <a:pt x="3512" y="0"/>
                    <a:pt x="3415" y="0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7"/>
            <p:cNvSpPr/>
            <p:nvPr/>
          </p:nvSpPr>
          <p:spPr>
            <a:xfrm>
              <a:off x="4343975" y="4619350"/>
              <a:ext cx="1461525" cy="1350825"/>
            </a:xfrm>
            <a:custGeom>
              <a:avLst/>
              <a:gdLst/>
              <a:ahLst/>
              <a:cxnLst/>
              <a:rect l="l" t="t" r="r" b="b"/>
              <a:pathLst>
                <a:path w="58461" h="54033" extrusionOk="0">
                  <a:moveTo>
                    <a:pt x="47321" y="1"/>
                  </a:moveTo>
                  <a:cubicBezTo>
                    <a:pt x="40441" y="1"/>
                    <a:pt x="37679" y="10881"/>
                    <a:pt x="33040" y="10881"/>
                  </a:cubicBezTo>
                  <a:cubicBezTo>
                    <a:pt x="32537" y="10881"/>
                    <a:pt x="32012" y="10754"/>
                    <a:pt x="31457" y="10470"/>
                  </a:cubicBezTo>
                  <a:cubicBezTo>
                    <a:pt x="28833" y="9132"/>
                    <a:pt x="29046" y="767"/>
                    <a:pt x="24301" y="767"/>
                  </a:cubicBezTo>
                  <a:cubicBezTo>
                    <a:pt x="23556" y="767"/>
                    <a:pt x="22689" y="973"/>
                    <a:pt x="21670" y="1445"/>
                  </a:cubicBezTo>
                  <a:cubicBezTo>
                    <a:pt x="14944" y="4554"/>
                    <a:pt x="18014" y="15188"/>
                    <a:pt x="14423" y="15188"/>
                  </a:cubicBezTo>
                  <a:cubicBezTo>
                    <a:pt x="14149" y="15188"/>
                    <a:pt x="13837" y="15126"/>
                    <a:pt x="13479" y="14994"/>
                  </a:cubicBezTo>
                  <a:cubicBezTo>
                    <a:pt x="13466" y="14995"/>
                    <a:pt x="13454" y="14995"/>
                    <a:pt x="13442" y="14995"/>
                  </a:cubicBezTo>
                  <a:cubicBezTo>
                    <a:pt x="13056" y="14995"/>
                    <a:pt x="12597" y="14648"/>
                    <a:pt x="12193" y="14601"/>
                  </a:cubicBezTo>
                  <a:cubicBezTo>
                    <a:pt x="11921" y="14565"/>
                    <a:pt x="11656" y="14547"/>
                    <a:pt x="11398" y="14547"/>
                  </a:cubicBezTo>
                  <a:cubicBezTo>
                    <a:pt x="5868" y="14547"/>
                    <a:pt x="3575" y="22683"/>
                    <a:pt x="2596" y="26960"/>
                  </a:cubicBezTo>
                  <a:cubicBezTo>
                    <a:pt x="1" y="38140"/>
                    <a:pt x="3632" y="48629"/>
                    <a:pt x="3704" y="48677"/>
                  </a:cubicBezTo>
                  <a:cubicBezTo>
                    <a:pt x="8356" y="51599"/>
                    <a:pt x="14802" y="54033"/>
                    <a:pt x="20602" y="54033"/>
                  </a:cubicBezTo>
                  <a:cubicBezTo>
                    <a:pt x="22862" y="54033"/>
                    <a:pt x="25025" y="53663"/>
                    <a:pt x="26945" y="52809"/>
                  </a:cubicBezTo>
                  <a:cubicBezTo>
                    <a:pt x="34374" y="49499"/>
                    <a:pt x="30564" y="43272"/>
                    <a:pt x="30445" y="42355"/>
                  </a:cubicBezTo>
                  <a:cubicBezTo>
                    <a:pt x="30087" y="39653"/>
                    <a:pt x="31775" y="39051"/>
                    <a:pt x="33805" y="39051"/>
                  </a:cubicBezTo>
                  <a:cubicBezTo>
                    <a:pt x="35353" y="39051"/>
                    <a:pt x="37101" y="39402"/>
                    <a:pt x="38291" y="39438"/>
                  </a:cubicBezTo>
                  <a:cubicBezTo>
                    <a:pt x="38426" y="39442"/>
                    <a:pt x="38560" y="39444"/>
                    <a:pt x="38694" y="39444"/>
                  </a:cubicBezTo>
                  <a:cubicBezTo>
                    <a:pt x="43697" y="39444"/>
                    <a:pt x="48722" y="36430"/>
                    <a:pt x="47864" y="30830"/>
                  </a:cubicBezTo>
                  <a:cubicBezTo>
                    <a:pt x="47185" y="26484"/>
                    <a:pt x="43578" y="24353"/>
                    <a:pt x="49531" y="18495"/>
                  </a:cubicBezTo>
                  <a:cubicBezTo>
                    <a:pt x="58461" y="9708"/>
                    <a:pt x="54186" y="695"/>
                    <a:pt x="48043" y="40"/>
                  </a:cubicBezTo>
                  <a:cubicBezTo>
                    <a:pt x="47797" y="14"/>
                    <a:pt x="47556" y="1"/>
                    <a:pt x="47321" y="1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7"/>
            <p:cNvSpPr/>
            <p:nvPr/>
          </p:nvSpPr>
          <p:spPr>
            <a:xfrm>
              <a:off x="4433000" y="4738825"/>
              <a:ext cx="1064425" cy="1104000"/>
            </a:xfrm>
            <a:custGeom>
              <a:avLst/>
              <a:gdLst/>
              <a:ahLst/>
              <a:cxnLst/>
              <a:rect l="l" t="t" r="r" b="b"/>
              <a:pathLst>
                <a:path w="42577" h="44160" extrusionOk="0">
                  <a:moveTo>
                    <a:pt x="20562" y="1"/>
                  </a:moveTo>
                  <a:cubicBezTo>
                    <a:pt x="20402" y="1"/>
                    <a:pt x="20242" y="87"/>
                    <a:pt x="20181" y="286"/>
                  </a:cubicBezTo>
                  <a:cubicBezTo>
                    <a:pt x="19014" y="4024"/>
                    <a:pt x="18645" y="7906"/>
                    <a:pt x="18645" y="11823"/>
                  </a:cubicBezTo>
                  <a:cubicBezTo>
                    <a:pt x="18645" y="16121"/>
                    <a:pt x="19026" y="20431"/>
                    <a:pt x="17776" y="24622"/>
                  </a:cubicBezTo>
                  <a:cubicBezTo>
                    <a:pt x="17752" y="24705"/>
                    <a:pt x="17752" y="24789"/>
                    <a:pt x="17776" y="24848"/>
                  </a:cubicBezTo>
                  <a:cubicBezTo>
                    <a:pt x="12656" y="28956"/>
                    <a:pt x="7822" y="33397"/>
                    <a:pt x="3762" y="38528"/>
                  </a:cubicBezTo>
                  <a:cubicBezTo>
                    <a:pt x="4298" y="35540"/>
                    <a:pt x="3631" y="32516"/>
                    <a:pt x="3465" y="29492"/>
                  </a:cubicBezTo>
                  <a:cubicBezTo>
                    <a:pt x="3262" y="25693"/>
                    <a:pt x="3607" y="21931"/>
                    <a:pt x="5060" y="18395"/>
                  </a:cubicBezTo>
                  <a:cubicBezTo>
                    <a:pt x="5175" y="18100"/>
                    <a:pt x="4939" y="17910"/>
                    <a:pt x="4689" y="17910"/>
                  </a:cubicBezTo>
                  <a:cubicBezTo>
                    <a:pt x="4524" y="17910"/>
                    <a:pt x="4354" y="17992"/>
                    <a:pt x="4274" y="18181"/>
                  </a:cubicBezTo>
                  <a:cubicBezTo>
                    <a:pt x="2988" y="21348"/>
                    <a:pt x="2548" y="24693"/>
                    <a:pt x="2607" y="28098"/>
                  </a:cubicBezTo>
                  <a:cubicBezTo>
                    <a:pt x="2679" y="31885"/>
                    <a:pt x="3822" y="35814"/>
                    <a:pt x="2703" y="39517"/>
                  </a:cubicBezTo>
                  <a:cubicBezTo>
                    <a:pt x="2667" y="39659"/>
                    <a:pt x="2691" y="39767"/>
                    <a:pt x="2762" y="39862"/>
                  </a:cubicBezTo>
                  <a:cubicBezTo>
                    <a:pt x="1869" y="41064"/>
                    <a:pt x="1000" y="42291"/>
                    <a:pt x="190" y="43565"/>
                  </a:cubicBezTo>
                  <a:cubicBezTo>
                    <a:pt x="0" y="43871"/>
                    <a:pt x="281" y="44160"/>
                    <a:pt x="562" y="44160"/>
                  </a:cubicBezTo>
                  <a:cubicBezTo>
                    <a:pt x="686" y="44160"/>
                    <a:pt x="809" y="44104"/>
                    <a:pt x="893" y="43969"/>
                  </a:cubicBezTo>
                  <a:cubicBezTo>
                    <a:pt x="1988" y="42219"/>
                    <a:pt x="3203" y="40540"/>
                    <a:pt x="4477" y="38933"/>
                  </a:cubicBezTo>
                  <a:cubicBezTo>
                    <a:pt x="4665" y="38923"/>
                    <a:pt x="4852" y="38919"/>
                    <a:pt x="5039" y="38919"/>
                  </a:cubicBezTo>
                  <a:cubicBezTo>
                    <a:pt x="8447" y="38919"/>
                    <a:pt x="11650" y="40492"/>
                    <a:pt x="15025" y="40910"/>
                  </a:cubicBezTo>
                  <a:cubicBezTo>
                    <a:pt x="15977" y="41029"/>
                    <a:pt x="16929" y="41086"/>
                    <a:pt x="17878" y="41086"/>
                  </a:cubicBezTo>
                  <a:cubicBezTo>
                    <a:pt x="19862" y="41086"/>
                    <a:pt x="21836" y="40837"/>
                    <a:pt x="23777" y="40386"/>
                  </a:cubicBezTo>
                  <a:cubicBezTo>
                    <a:pt x="24256" y="40274"/>
                    <a:pt x="24099" y="39590"/>
                    <a:pt x="23657" y="39590"/>
                  </a:cubicBezTo>
                  <a:cubicBezTo>
                    <a:pt x="23627" y="39590"/>
                    <a:pt x="23595" y="39593"/>
                    <a:pt x="23562" y="39600"/>
                  </a:cubicBezTo>
                  <a:cubicBezTo>
                    <a:pt x="21684" y="40042"/>
                    <a:pt x="19777" y="40275"/>
                    <a:pt x="17868" y="40275"/>
                  </a:cubicBezTo>
                  <a:cubicBezTo>
                    <a:pt x="16281" y="40275"/>
                    <a:pt x="14694" y="40114"/>
                    <a:pt x="13120" y="39778"/>
                  </a:cubicBezTo>
                  <a:cubicBezTo>
                    <a:pt x="10418" y="39207"/>
                    <a:pt x="7882" y="38147"/>
                    <a:pt x="5119" y="38124"/>
                  </a:cubicBezTo>
                  <a:cubicBezTo>
                    <a:pt x="9632" y="32647"/>
                    <a:pt x="15037" y="27991"/>
                    <a:pt x="20657" y="23622"/>
                  </a:cubicBezTo>
                  <a:cubicBezTo>
                    <a:pt x="20693" y="23634"/>
                    <a:pt x="20717" y="23657"/>
                    <a:pt x="20764" y="23669"/>
                  </a:cubicBezTo>
                  <a:cubicBezTo>
                    <a:pt x="23741" y="24158"/>
                    <a:pt x="26479" y="25479"/>
                    <a:pt x="29503" y="25872"/>
                  </a:cubicBezTo>
                  <a:cubicBezTo>
                    <a:pt x="30510" y="26003"/>
                    <a:pt x="31519" y="26065"/>
                    <a:pt x="32526" y="26065"/>
                  </a:cubicBezTo>
                  <a:cubicBezTo>
                    <a:pt x="34258" y="26065"/>
                    <a:pt x="35986" y="25882"/>
                    <a:pt x="37695" y="25551"/>
                  </a:cubicBezTo>
                  <a:cubicBezTo>
                    <a:pt x="38177" y="25461"/>
                    <a:pt x="38015" y="24769"/>
                    <a:pt x="37566" y="24769"/>
                  </a:cubicBezTo>
                  <a:cubicBezTo>
                    <a:pt x="37539" y="24769"/>
                    <a:pt x="37510" y="24771"/>
                    <a:pt x="37481" y="24777"/>
                  </a:cubicBezTo>
                  <a:cubicBezTo>
                    <a:pt x="35839" y="25091"/>
                    <a:pt x="34184" y="25260"/>
                    <a:pt x="32529" y="25260"/>
                  </a:cubicBezTo>
                  <a:cubicBezTo>
                    <a:pt x="31109" y="25260"/>
                    <a:pt x="29689" y="25136"/>
                    <a:pt x="28277" y="24872"/>
                  </a:cubicBezTo>
                  <a:cubicBezTo>
                    <a:pt x="25955" y="24431"/>
                    <a:pt x="23788" y="23455"/>
                    <a:pt x="21479" y="22991"/>
                  </a:cubicBezTo>
                  <a:cubicBezTo>
                    <a:pt x="21872" y="22693"/>
                    <a:pt x="22253" y="22395"/>
                    <a:pt x="22645" y="22098"/>
                  </a:cubicBezTo>
                  <a:cubicBezTo>
                    <a:pt x="29956" y="16538"/>
                    <a:pt x="37481" y="10965"/>
                    <a:pt x="42386" y="3036"/>
                  </a:cubicBezTo>
                  <a:cubicBezTo>
                    <a:pt x="42576" y="2730"/>
                    <a:pt x="42301" y="2441"/>
                    <a:pt x="42023" y="2441"/>
                  </a:cubicBezTo>
                  <a:cubicBezTo>
                    <a:pt x="41901" y="2441"/>
                    <a:pt x="41779" y="2497"/>
                    <a:pt x="41695" y="2631"/>
                  </a:cubicBezTo>
                  <a:cubicBezTo>
                    <a:pt x="36385" y="11192"/>
                    <a:pt x="27991" y="16954"/>
                    <a:pt x="20145" y="22991"/>
                  </a:cubicBezTo>
                  <a:cubicBezTo>
                    <a:pt x="19681" y="23360"/>
                    <a:pt x="19216" y="23717"/>
                    <a:pt x="18740" y="24086"/>
                  </a:cubicBezTo>
                  <a:cubicBezTo>
                    <a:pt x="19645" y="20538"/>
                    <a:pt x="19514" y="16919"/>
                    <a:pt x="19467" y="13263"/>
                  </a:cubicBezTo>
                  <a:cubicBezTo>
                    <a:pt x="19395" y="8941"/>
                    <a:pt x="19669" y="4655"/>
                    <a:pt x="20955" y="500"/>
                  </a:cubicBezTo>
                  <a:cubicBezTo>
                    <a:pt x="21048" y="199"/>
                    <a:pt x="20804" y="1"/>
                    <a:pt x="20562" y="1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563600" y="1738800"/>
            <a:ext cx="5065200" cy="96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>
                <a:solidFill>
                  <a:srgbClr val="053B5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ubTitle" idx="1"/>
          </p:nvPr>
        </p:nvSpPr>
        <p:spPr>
          <a:xfrm>
            <a:off x="3713700" y="2778067"/>
            <a:ext cx="4764800" cy="18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053B5C"/>
                </a:solidFill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053B5C"/>
                </a:solidFill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053B5C"/>
                </a:solidFill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053B5C"/>
                </a:solidFill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053B5C"/>
                </a:solidFill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053B5C"/>
                </a:solidFill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053B5C"/>
                </a:solidFill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053B5C"/>
                </a:solidFill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rgbClr val="053B5C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3397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5031900" y="676627"/>
            <a:ext cx="6222400" cy="19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5333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66919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967592" y="3936400"/>
            <a:ext cx="3815200" cy="1510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>
                <a:solidFill>
                  <a:srgbClr val="053B5C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>
            <a:off x="926641" y="2287633"/>
            <a:ext cx="2603600" cy="92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533">
                <a:solidFill>
                  <a:srgbClr val="053B5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6295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4602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5353531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0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316" name="Google Shape;316;p30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9205275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BE17E-B769-4807-A0BA-D359B3EF1C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Environmental awareness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60CFDB-6473-4449-AA1A-62C185AD39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48074" y="6263200"/>
            <a:ext cx="3743926" cy="594800"/>
          </a:xfrm>
        </p:spPr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Bekbayev</a:t>
            </a:r>
            <a:r>
              <a:rPr lang="en-US" dirty="0"/>
              <a:t> </a:t>
            </a:r>
            <a:r>
              <a:rPr lang="en-US" dirty="0" err="1"/>
              <a:t>Askhat</a:t>
            </a:r>
            <a:r>
              <a:rPr lang="en-US" dirty="0"/>
              <a:t> 0A02</a:t>
            </a:r>
          </a:p>
        </p:txBody>
      </p:sp>
    </p:spTree>
    <p:extLst>
      <p:ext uri="{BB962C8B-B14F-4D97-AF65-F5344CB8AC3E}">
        <p14:creationId xmlns:p14="http://schemas.microsoft.com/office/powerpoint/2010/main" val="3764471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F9907CA-1C7A-4F14-A49D-9D7E6AA76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699" y="1206867"/>
            <a:ext cx="3057361" cy="4970400"/>
          </a:xfrm>
        </p:spPr>
        <p:txBody>
          <a:bodyPr/>
          <a:lstStyle/>
          <a:p>
            <a:r>
              <a:rPr lang="en-US" sz="6000" dirty="0"/>
              <a:t>World is </a:t>
            </a:r>
            <a:r>
              <a:rPr lang="en-US" u="sng" dirty="0"/>
              <a:t>changing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165A5E-3715-4C8A-B052-3C37D55EBEC3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/>
              <a:t>New factories and buildings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982080A-BACF-4409-AB41-B3AFF12EDFF5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r>
              <a:rPr lang="en-US" dirty="0"/>
              <a:t>Populations is growing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806A3864-E98C-4967-B793-D49F2AA69129}"/>
              </a:ext>
            </a:extLst>
          </p:cNvPr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r>
              <a:rPr lang="en-US" dirty="0"/>
              <a:t>New technologies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7FADD3-7ADD-4EF9-AAD8-0E086DE93C2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69C0B7"/>
              </a:clrFrom>
              <a:clrTo>
                <a:srgbClr val="69C0B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914" y="2873267"/>
            <a:ext cx="6955106" cy="368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206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F36D454-F13C-48E5-B655-6B48B385FCB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83" y="403291"/>
            <a:ext cx="4239573" cy="4584655"/>
          </a:xfrm>
          <a:prstGeom prst="rect">
            <a:avLst/>
          </a:prstGeom>
        </p:spPr>
      </p:pic>
      <p:sp>
        <p:nvSpPr>
          <p:cNvPr id="26" name="Title 6">
            <a:extLst>
              <a:ext uri="{FF2B5EF4-FFF2-40B4-BE49-F238E27FC236}">
                <a16:creationId xmlns:a16="http://schemas.microsoft.com/office/drawing/2014/main" id="{C27BAF4A-223E-4088-9735-CEB5B324BFA0}"/>
              </a:ext>
            </a:extLst>
          </p:cNvPr>
          <p:cNvSpPr txBox="1">
            <a:spLocks/>
          </p:cNvSpPr>
          <p:nvPr/>
        </p:nvSpPr>
        <p:spPr>
          <a:xfrm>
            <a:off x="8008427" y="1206867"/>
            <a:ext cx="3380409" cy="2282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Oswald"/>
              <a:buNone/>
              <a:defRPr sz="6667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Oswald"/>
              <a:buNone/>
              <a:defRPr sz="6667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Oswald"/>
              <a:buNone/>
              <a:defRPr sz="6667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Oswald"/>
              <a:buNone/>
              <a:defRPr sz="6667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Oswald"/>
              <a:buNone/>
              <a:defRPr sz="6667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Oswald"/>
              <a:buNone/>
              <a:defRPr sz="6667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Oswald"/>
              <a:buNone/>
              <a:defRPr sz="6667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Oswald"/>
              <a:buNone/>
              <a:defRPr sz="6667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Oswald"/>
              <a:buNone/>
              <a:defRPr sz="6667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6000" dirty="0"/>
              <a:t>We are all </a:t>
            </a:r>
            <a:r>
              <a:rPr lang="en-US" sz="6600" u="sng" dirty="0"/>
              <a:t>connected</a:t>
            </a:r>
            <a:endParaRPr lang="en-US" u="sng" dirty="0"/>
          </a:p>
        </p:txBody>
      </p:sp>
      <p:sp>
        <p:nvSpPr>
          <p:cNvPr id="27" name="Title 2">
            <a:extLst>
              <a:ext uri="{FF2B5EF4-FFF2-40B4-BE49-F238E27FC236}">
                <a16:creationId xmlns:a16="http://schemas.microsoft.com/office/drawing/2014/main" id="{BD4410B1-D8F7-48CB-B694-2CCC12121FA9}"/>
              </a:ext>
            </a:extLst>
          </p:cNvPr>
          <p:cNvSpPr txBox="1">
            <a:spLocks/>
          </p:cNvSpPr>
          <p:nvPr/>
        </p:nvSpPr>
        <p:spPr>
          <a:xfrm>
            <a:off x="5463432" y="2495619"/>
            <a:ext cx="2038800" cy="4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400" b="0" i="0" u="none" strike="noStrike" cap="none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400" b="0" i="0" u="none" strike="noStrike" cap="none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400" b="0" i="0" u="none" strike="noStrike" cap="none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400" b="0" i="0" u="none" strike="noStrike" cap="none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400" b="0" i="0" u="none" strike="noStrike" cap="none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400" b="0" i="0" u="none" strike="noStrike" cap="none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400" b="0" i="0" u="none" strike="noStrike" cap="none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400" b="0" i="0" u="none" strike="noStrike" cap="none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400" b="0" i="0" u="none" strike="noStrike" cap="none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r"/>
            <a:r>
              <a:rPr lang="en-US" dirty="0"/>
              <a:t>New communication technologies</a:t>
            </a:r>
          </a:p>
        </p:txBody>
      </p:sp>
    </p:spTree>
    <p:extLst>
      <p:ext uri="{BB962C8B-B14F-4D97-AF65-F5344CB8AC3E}">
        <p14:creationId xmlns:p14="http://schemas.microsoft.com/office/powerpoint/2010/main" val="2691248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826FE4A-52B9-4DDC-922D-7CCE9C064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2995" y="2917291"/>
            <a:ext cx="2338127" cy="559959"/>
          </a:xfrm>
        </p:spPr>
        <p:txBody>
          <a:bodyPr/>
          <a:lstStyle/>
          <a:p>
            <a:r>
              <a:rPr lang="en-US" dirty="0"/>
              <a:t>Pollution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A554B0F-4461-48C2-87A1-2FBA59718524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7130845" y="2920963"/>
            <a:ext cx="2338127" cy="559959"/>
          </a:xfrm>
        </p:spPr>
        <p:txBody>
          <a:bodyPr/>
          <a:lstStyle/>
          <a:p>
            <a:r>
              <a:rPr lang="en-US" dirty="0"/>
              <a:t>Deforestation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73EFE3BE-CD2F-4801-9730-6D85D2C68E8D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2960727" y="5909224"/>
            <a:ext cx="2338127" cy="559959"/>
          </a:xfrm>
        </p:spPr>
        <p:txBody>
          <a:bodyPr/>
          <a:lstStyle/>
          <a:p>
            <a:r>
              <a:rPr lang="en-US" dirty="0"/>
              <a:t>Plastic production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C3ABA072-BEF9-438F-AE09-2911F04BABB5}"/>
              </a:ext>
            </a:extLst>
          </p:cNvPr>
          <p:cNvSpPr>
            <a:spLocks noGrp="1"/>
          </p:cNvSpPr>
          <p:nvPr>
            <p:ph type="title" idx="9"/>
          </p:nvPr>
        </p:nvSpPr>
        <p:spPr>
          <a:xfrm>
            <a:off x="7130844" y="5950816"/>
            <a:ext cx="2338128" cy="559959"/>
          </a:xfrm>
        </p:spPr>
        <p:txBody>
          <a:bodyPr/>
          <a:lstStyle/>
          <a:p>
            <a:r>
              <a:rPr lang="en-US" dirty="0"/>
              <a:t>Oil drilling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858678A-2D8C-490A-B788-E304CF0CB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147" y="633602"/>
            <a:ext cx="2743200" cy="175911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1FFE415-C75C-4021-AB11-C69BD25727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48"/>
          <a:stretch/>
        </p:blipFill>
        <p:spPr>
          <a:xfrm flipH="1" flipV="1">
            <a:off x="2800459" y="633602"/>
            <a:ext cx="2743200" cy="175911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891F1E6-1BBC-4E40-9EC6-9280688BB59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38" b="10938"/>
          <a:stretch/>
        </p:blipFill>
        <p:spPr>
          <a:xfrm>
            <a:off x="2800459" y="3477250"/>
            <a:ext cx="2743200" cy="216501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3097992-5BB6-49A7-9235-335C54578D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147" y="3396854"/>
            <a:ext cx="2743200" cy="251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247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0B5054A-1731-4CF6-988C-ADDEC9D80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Ignoring</a:t>
            </a:r>
            <a:r>
              <a:rPr lang="en-US" dirty="0"/>
              <a:t> </a:t>
            </a:r>
            <a:r>
              <a:rPr lang="en-US" sz="6000" dirty="0"/>
              <a:t>makes things </a:t>
            </a:r>
            <a:r>
              <a:rPr lang="en-US" u="sng" dirty="0"/>
              <a:t>worse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B6E69898-83F0-480D-8A67-5DADC89B12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2941811"/>
              </p:ext>
            </p:extLst>
          </p:nvPr>
        </p:nvGraphicFramePr>
        <p:xfrm>
          <a:off x="4398999" y="199549"/>
          <a:ext cx="7397200" cy="49314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D0C14804-EE82-4D0F-9FA4-A3BE6419EE64}"/>
              </a:ext>
            </a:extLst>
          </p:cNvPr>
          <p:cNvSpPr txBox="1"/>
          <p:nvPr/>
        </p:nvSpPr>
        <p:spPr>
          <a:xfrm>
            <a:off x="9152388" y="6235990"/>
            <a:ext cx="2911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*According to glocalities research. In USA. For 2019 year. </a:t>
            </a:r>
          </a:p>
        </p:txBody>
      </p:sp>
    </p:spTree>
    <p:extLst>
      <p:ext uri="{BB962C8B-B14F-4D97-AF65-F5344CB8AC3E}">
        <p14:creationId xmlns:p14="http://schemas.microsoft.com/office/powerpoint/2010/main" val="3855708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8EB23F71-C788-4E5F-A95B-DA9A03FB7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451" y="1206867"/>
            <a:ext cx="3418449" cy="2605716"/>
          </a:xfrm>
        </p:spPr>
        <p:txBody>
          <a:bodyPr/>
          <a:lstStyle/>
          <a:p>
            <a:r>
              <a:rPr lang="en-US" dirty="0"/>
              <a:t>What can we do?</a:t>
            </a: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21F3A565-DBBD-4200-86F5-0F5118143EFA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5434460" y="1206867"/>
            <a:ext cx="2038800" cy="400000"/>
          </a:xfrm>
        </p:spPr>
        <p:txBody>
          <a:bodyPr/>
          <a:lstStyle/>
          <a:p>
            <a:r>
              <a:rPr lang="en-US" dirty="0"/>
              <a:t>Bike or bus</a:t>
            </a: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B2F8071A-B553-4A7A-B60A-57B2B1DA454F}"/>
              </a:ext>
            </a:extLst>
          </p:cNvPr>
          <p:cNvSpPr>
            <a:spLocks noGrp="1"/>
          </p:cNvSpPr>
          <p:nvPr>
            <p:ph type="title" idx="4"/>
          </p:nvPr>
        </p:nvSpPr>
        <p:spPr>
          <a:xfrm>
            <a:off x="7803677" y="1206867"/>
            <a:ext cx="2038800" cy="400000"/>
          </a:xfrm>
        </p:spPr>
        <p:txBody>
          <a:bodyPr/>
          <a:lstStyle/>
          <a:p>
            <a:r>
              <a:rPr lang="en-US" dirty="0"/>
              <a:t>Clean power</a:t>
            </a:r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51A33228-A1EF-4F89-95CD-A6E49A793D74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5434460" y="2928100"/>
            <a:ext cx="2038800" cy="400000"/>
          </a:xfrm>
        </p:spPr>
        <p:txBody>
          <a:bodyPr/>
          <a:lstStyle/>
          <a:p>
            <a:r>
              <a:rPr lang="en-US" dirty="0"/>
              <a:t>Reusable products</a:t>
            </a:r>
          </a:p>
        </p:txBody>
      </p:sp>
      <p:sp>
        <p:nvSpPr>
          <p:cNvPr id="23" name="Title 20">
            <a:extLst>
              <a:ext uri="{FF2B5EF4-FFF2-40B4-BE49-F238E27FC236}">
                <a16:creationId xmlns:a16="http://schemas.microsoft.com/office/drawing/2014/main" id="{D64CE572-40FA-4A18-B4F6-54144F48993E}"/>
              </a:ext>
            </a:extLst>
          </p:cNvPr>
          <p:cNvSpPr txBox="1">
            <a:spLocks/>
          </p:cNvSpPr>
          <p:nvPr/>
        </p:nvSpPr>
        <p:spPr>
          <a:xfrm>
            <a:off x="7803660" y="2928100"/>
            <a:ext cx="2038800" cy="4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400" b="0" i="0" u="none" strike="noStrike" cap="none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400" b="0" i="0" u="none" strike="noStrike" cap="none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400" b="0" i="0" u="none" strike="noStrike" cap="none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400" b="0" i="0" u="none" strike="noStrike" cap="none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400" b="0" i="0" u="none" strike="noStrike" cap="none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400" b="0" i="0" u="none" strike="noStrike" cap="none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400" b="0" i="0" u="none" strike="noStrike" cap="none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400" b="0" i="0" u="none" strike="noStrike" cap="none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400" b="0" i="0" u="none" strike="noStrike" cap="none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 lang="en-US" dirty="0"/>
          </a:p>
        </p:txBody>
      </p:sp>
      <p:sp>
        <p:nvSpPr>
          <p:cNvPr id="25" name="Title 20">
            <a:extLst>
              <a:ext uri="{FF2B5EF4-FFF2-40B4-BE49-F238E27FC236}">
                <a16:creationId xmlns:a16="http://schemas.microsoft.com/office/drawing/2014/main" id="{A03E6202-85CB-4DD0-BD86-7ECC954AE2D7}"/>
              </a:ext>
            </a:extLst>
          </p:cNvPr>
          <p:cNvSpPr txBox="1">
            <a:spLocks/>
          </p:cNvSpPr>
          <p:nvPr/>
        </p:nvSpPr>
        <p:spPr>
          <a:xfrm>
            <a:off x="7803660" y="2928100"/>
            <a:ext cx="2038800" cy="4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400" b="0" i="0" u="none" strike="noStrike" cap="none">
                <a:solidFill>
                  <a:srgbClr val="053B5C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400" b="0" i="0" u="none" strike="noStrike" cap="none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400" b="0" i="0" u="none" strike="noStrike" cap="none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400" b="0" i="0" u="none" strike="noStrike" cap="none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400" b="0" i="0" u="none" strike="noStrike" cap="none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400" b="0" i="0" u="none" strike="noStrike" cap="none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400" b="0" i="0" u="none" strike="noStrike" cap="none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400" b="0" i="0" u="none" strike="noStrike" cap="none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400" b="0" i="0" u="none" strike="noStrike" cap="none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 dirty="0"/>
              <a:t>Farmers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165E799-B0A7-436E-958E-E61ABCB346B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121" y="1616670"/>
            <a:ext cx="1812597" cy="106521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34D7D17-4B18-4DEC-B6B5-398BDEA2F9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544" y="1605652"/>
            <a:ext cx="1374250" cy="132244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2DF9BF7-8529-41AC-B4E2-519B060FCF0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369" y="3326885"/>
            <a:ext cx="1655425" cy="1441431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512A43E-FAA7-49F9-A50C-864D9181F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861" y="3574320"/>
            <a:ext cx="1274277" cy="1232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13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FD854-7724-410F-9A9E-51CB59BF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621E06-7679-440D-B4CF-B68387DE32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008E5F-6625-4F2E-A752-40563B3E960D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9044FFA-6F2C-4E2D-A0BD-9F92CF6E93BE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A788EF3-EA2A-403C-9E03-525668B4E38E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8DD9E668-C4FA-4817-827A-AB8A496D5867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9E3E171-0208-4A2E-AC87-E6A3C671AA52}"/>
              </a:ext>
            </a:extLst>
          </p:cNvPr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45DE3C91-0A68-4493-93FF-E43B0B4FD4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48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7174895"/>
      </p:ext>
    </p:extLst>
  </p:cSld>
  <p:clrMapOvr>
    <a:masterClrMapping/>
  </p:clrMapOvr>
</p:sld>
</file>

<file path=ppt/theme/theme1.xml><?xml version="1.0" encoding="utf-8"?>
<a:theme xmlns:a="http://schemas.openxmlformats.org/drawingml/2006/main" name="Environmental Consulting by Slidesgo">
  <a:themeElements>
    <a:clrScheme name="Simple Light">
      <a:dk1>
        <a:srgbClr val="043A5B"/>
      </a:dk1>
      <a:lt1>
        <a:srgbClr val="FFFFFF"/>
      </a:lt1>
      <a:dk2>
        <a:srgbClr val="9FEAFF"/>
      </a:dk2>
      <a:lt2>
        <a:srgbClr val="40B4E5"/>
      </a:lt2>
      <a:accent1>
        <a:srgbClr val="FFD173"/>
      </a:accent1>
      <a:accent2>
        <a:srgbClr val="74D8C2"/>
      </a:accent2>
      <a:accent3>
        <a:srgbClr val="59D098"/>
      </a:accent3>
      <a:accent4>
        <a:srgbClr val="439D8A"/>
      </a:accent4>
      <a:accent5>
        <a:srgbClr val="043A5B"/>
      </a:accent5>
      <a:accent6>
        <a:srgbClr val="043A5B"/>
      </a:accent6>
      <a:hlink>
        <a:srgbClr val="043A5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Environmental Consulting by Slidesgo</Template>
  <TotalTime>81</TotalTime>
  <Words>61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Open Sans</vt:lpstr>
      <vt:lpstr>Oswald</vt:lpstr>
      <vt:lpstr>Proxima Nova</vt:lpstr>
      <vt:lpstr>Proxima Nova Semibold</vt:lpstr>
      <vt:lpstr>Environmental Consulting by Slidesgo</vt:lpstr>
      <vt:lpstr>Slidesgo Final Pages</vt:lpstr>
      <vt:lpstr>Environmental awareness</vt:lpstr>
      <vt:lpstr>World is changing</vt:lpstr>
      <vt:lpstr>PowerPoint Presentation</vt:lpstr>
      <vt:lpstr>Pollution</vt:lpstr>
      <vt:lpstr>Ignoring makes things worse</vt:lpstr>
      <vt:lpstr>What can we do?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Environmental awareness</dc:title>
  <dc:creator>Бекбаев Асхат</dc:creator>
  <cp:lastModifiedBy>Бекбаев Асхат</cp:lastModifiedBy>
  <cp:revision>13</cp:revision>
  <dcterms:created xsi:type="dcterms:W3CDTF">2021-05-31T12:52:13Z</dcterms:created>
  <dcterms:modified xsi:type="dcterms:W3CDTF">2021-05-31T14:14:13Z</dcterms:modified>
</cp:coreProperties>
</file>