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Baloo 2"/>
      <p:regular r:id="rId19"/>
      <p:bold r:id="rId20"/>
    </p:embeddedFont>
    <p:embeddedFont>
      <p:font typeface="Baloo 2 ExtraBold"/>
      <p:bold r:id="rId21"/>
    </p:embeddedFont>
    <p:embeddedFont>
      <p:font typeface="DM Sans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loo2-bold.fntdata"/><Relationship Id="rId22" Type="http://schemas.openxmlformats.org/officeDocument/2006/relationships/font" Target="fonts/DMSans-regular.fntdata"/><Relationship Id="rId21" Type="http://schemas.openxmlformats.org/officeDocument/2006/relationships/font" Target="fonts/Baloo2ExtraBold-bold.fntdata"/><Relationship Id="rId24" Type="http://schemas.openxmlformats.org/officeDocument/2006/relationships/font" Target="fonts/DMSans-italic.fntdata"/><Relationship Id="rId23" Type="http://schemas.openxmlformats.org/officeDocument/2006/relationships/font" Target="fonts/DMSan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DMSans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Baloo2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2c14b1c20a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2c14b1c20a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9" name="Shape 1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0" name="Google Shape;1110;g2c14b1c20a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1" name="Google Shape;1111;g2c14b1c20a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g54dda1946d_6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8" name="Google Shape;1118;g54dda1946d_6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1" name="Shape 1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2" name="Google Shape;1262;g54dda1946d_4_27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3" name="Google Shape;1263;g54dda1946d_4_27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54dda1946d_6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54dda1946d_6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6" name="Google Shape;856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3" name="Google Shape;863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e71a4a866a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e71a4a866a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c14b1c20ab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c14b1c20ab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5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2c14b1c20ab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2c14b1c20ab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2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644614" y="-2747525"/>
            <a:ext cx="12278718" cy="10475804"/>
            <a:chOff x="-1644614" y="-2747525"/>
            <a:chExt cx="12278718" cy="10475804"/>
          </a:xfrm>
        </p:grpSpPr>
        <p:sp>
          <p:nvSpPr>
            <p:cNvPr id="10" name="Google Shape;10;p2"/>
            <p:cNvSpPr/>
            <p:nvPr/>
          </p:nvSpPr>
          <p:spPr>
            <a:xfrm rot="-2526399">
              <a:off x="5593085" y="3029310"/>
              <a:ext cx="4356710" cy="3718191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 rot="7128784">
              <a:off x="8363688" y="1001192"/>
              <a:ext cx="1703625" cy="1100471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490198">
              <a:off x="-1039429" y="-1920903"/>
              <a:ext cx="4803426" cy="3939324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" name="Google Shape;13;p2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0" sz="7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11"/>
          <p:cNvGrpSpPr/>
          <p:nvPr/>
        </p:nvGrpSpPr>
        <p:grpSpPr>
          <a:xfrm>
            <a:off x="-2029214" y="-2389503"/>
            <a:ext cx="12217127" cy="9357900"/>
            <a:chOff x="-2029214" y="-2389503"/>
            <a:chExt cx="12217127" cy="9357900"/>
          </a:xfrm>
        </p:grpSpPr>
        <p:sp>
          <p:nvSpPr>
            <p:cNvPr id="232" name="Google Shape;232;p11"/>
            <p:cNvSpPr/>
            <p:nvPr/>
          </p:nvSpPr>
          <p:spPr>
            <a:xfrm rot="7128936">
              <a:off x="-1270089" y="1442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11"/>
            <p:cNvSpPr/>
            <p:nvPr/>
          </p:nvSpPr>
          <p:spPr>
            <a:xfrm rot="-8306489">
              <a:off x="6312332" y="-16169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11"/>
            <p:cNvSpPr/>
            <p:nvPr/>
          </p:nvSpPr>
          <p:spPr>
            <a:xfrm rot="-2526298">
              <a:off x="-1524420" y="-16660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5" name="Google Shape;235;p11"/>
          <p:cNvSpPr txBox="1"/>
          <p:nvPr>
            <p:ph hasCustomPrompt="1" type="title"/>
          </p:nvPr>
        </p:nvSpPr>
        <p:spPr>
          <a:xfrm>
            <a:off x="5302675" y="2703800"/>
            <a:ext cx="3128100" cy="107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36" name="Google Shape;236;p11"/>
          <p:cNvSpPr txBox="1"/>
          <p:nvPr>
            <p:ph idx="1" type="subTitle"/>
          </p:nvPr>
        </p:nvSpPr>
        <p:spPr>
          <a:xfrm>
            <a:off x="5302675" y="3673475"/>
            <a:ext cx="31281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dk2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13"/>
          <p:cNvGrpSpPr/>
          <p:nvPr/>
        </p:nvGrpSpPr>
        <p:grpSpPr>
          <a:xfrm>
            <a:off x="-1203996" y="-1273080"/>
            <a:ext cx="11972579" cy="8563690"/>
            <a:chOff x="-1203996" y="-1273080"/>
            <a:chExt cx="11972579" cy="8563690"/>
          </a:xfrm>
        </p:grpSpPr>
        <p:sp>
          <p:nvSpPr>
            <p:cNvPr id="240" name="Google Shape;240;p13"/>
            <p:cNvSpPr/>
            <p:nvPr/>
          </p:nvSpPr>
          <p:spPr>
            <a:xfrm rot="-6823997">
              <a:off x="7481480" y="4165470"/>
              <a:ext cx="3098928" cy="2433855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1" name="Google Shape;241;p13"/>
            <p:cNvSpPr/>
            <p:nvPr/>
          </p:nvSpPr>
          <p:spPr>
            <a:xfrm flipH="1" rot="-3948904">
              <a:off x="-1026291" y="-790996"/>
              <a:ext cx="2252181" cy="184703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2" name="Google Shape;24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3" name="Google Shape;243;p13"/>
          <p:cNvSpPr txBox="1"/>
          <p:nvPr>
            <p:ph idx="1" type="subTitle"/>
          </p:nvPr>
        </p:nvSpPr>
        <p:spPr>
          <a:xfrm>
            <a:off x="882150" y="2858089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4" name="Google Shape;244;p13"/>
          <p:cNvSpPr txBox="1"/>
          <p:nvPr>
            <p:ph idx="2" type="subTitle"/>
          </p:nvPr>
        </p:nvSpPr>
        <p:spPr>
          <a:xfrm>
            <a:off x="3393754" y="2858089"/>
            <a:ext cx="23565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13"/>
          <p:cNvSpPr txBox="1"/>
          <p:nvPr>
            <p:ph idx="3" type="subTitle"/>
          </p:nvPr>
        </p:nvSpPr>
        <p:spPr>
          <a:xfrm>
            <a:off x="5902646" y="2858087"/>
            <a:ext cx="2359200" cy="8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13"/>
          <p:cNvSpPr txBox="1"/>
          <p:nvPr>
            <p:ph idx="4" type="subTitle"/>
          </p:nvPr>
        </p:nvSpPr>
        <p:spPr>
          <a:xfrm>
            <a:off x="882150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7" name="Google Shape;247;p13"/>
          <p:cNvSpPr txBox="1"/>
          <p:nvPr>
            <p:ph idx="5" type="subTitle"/>
          </p:nvPr>
        </p:nvSpPr>
        <p:spPr>
          <a:xfrm>
            <a:off x="3393757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248" name="Google Shape;248;p13"/>
          <p:cNvSpPr txBox="1"/>
          <p:nvPr>
            <p:ph idx="6" type="subTitle"/>
          </p:nvPr>
        </p:nvSpPr>
        <p:spPr>
          <a:xfrm>
            <a:off x="5902639" y="2124063"/>
            <a:ext cx="2359200" cy="86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249" name="Google Shape;249;p13"/>
          <p:cNvGrpSpPr/>
          <p:nvPr/>
        </p:nvGrpSpPr>
        <p:grpSpPr>
          <a:xfrm>
            <a:off x="7469359" y="4220679"/>
            <a:ext cx="1246094" cy="1192058"/>
            <a:chOff x="7469359" y="4220679"/>
            <a:chExt cx="1246094" cy="1192058"/>
          </a:xfrm>
        </p:grpSpPr>
        <p:grpSp>
          <p:nvGrpSpPr>
            <p:cNvPr id="250" name="Google Shape;250;p13"/>
            <p:cNvGrpSpPr/>
            <p:nvPr/>
          </p:nvGrpSpPr>
          <p:grpSpPr>
            <a:xfrm>
              <a:off x="8287178" y="4220679"/>
              <a:ext cx="428274" cy="605851"/>
              <a:chOff x="6000261" y="1225220"/>
              <a:chExt cx="627600" cy="887824"/>
            </a:xfrm>
          </p:grpSpPr>
          <p:sp>
            <p:nvSpPr>
              <p:cNvPr id="251" name="Google Shape;251;p1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1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1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9" name="Google Shape;259;p1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3" name="Google Shape;263;p1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13"/>
            <p:cNvGrpSpPr/>
            <p:nvPr/>
          </p:nvGrpSpPr>
          <p:grpSpPr>
            <a:xfrm rot="-2376894">
              <a:off x="7642278" y="4631693"/>
              <a:ext cx="471966" cy="712375"/>
              <a:chOff x="2047101" y="2145599"/>
              <a:chExt cx="407553" cy="615151"/>
            </a:xfrm>
          </p:grpSpPr>
          <p:sp>
            <p:nvSpPr>
              <p:cNvPr id="265" name="Google Shape;265;p1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8" name="Google Shape;268;p1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9" name="Google Shape;269;p1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3" name="Google Shape;273;p1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4" name="Google Shape;274;p1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5" name="Google Shape;275;p1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9" name="Google Shape;279;p1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1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1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1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1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1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95" name="Google Shape;295;p13"/>
          <p:cNvGrpSpPr/>
          <p:nvPr/>
        </p:nvGrpSpPr>
        <p:grpSpPr>
          <a:xfrm>
            <a:off x="161952" y="170375"/>
            <a:ext cx="8831737" cy="3874120"/>
            <a:chOff x="161952" y="170375"/>
            <a:chExt cx="8831737" cy="3874120"/>
          </a:xfrm>
        </p:grpSpPr>
        <p:sp>
          <p:nvSpPr>
            <p:cNvPr id="296" name="Google Shape;296;p13"/>
            <p:cNvSpPr/>
            <p:nvPr/>
          </p:nvSpPr>
          <p:spPr>
            <a:xfrm>
              <a:off x="8667014" y="3722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3"/>
            <p:cNvSpPr/>
            <p:nvPr/>
          </p:nvSpPr>
          <p:spPr>
            <a:xfrm>
              <a:off x="161952" y="7759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3"/>
            <p:cNvSpPr/>
            <p:nvPr/>
          </p:nvSpPr>
          <p:spPr>
            <a:xfrm>
              <a:off x="396450" y="170375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1" name="Google Shape;301;p14"/>
          <p:cNvSpPr txBox="1"/>
          <p:nvPr>
            <p:ph idx="1" type="subTitle"/>
          </p:nvPr>
        </p:nvSpPr>
        <p:spPr>
          <a:xfrm>
            <a:off x="15243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2" name="Google Shape;302;p14"/>
          <p:cNvSpPr txBox="1"/>
          <p:nvPr>
            <p:ph idx="2" type="subTitle"/>
          </p:nvPr>
        </p:nvSpPr>
        <p:spPr>
          <a:xfrm>
            <a:off x="5419075" y="2060193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3" name="Google Shape;303;p14"/>
          <p:cNvSpPr txBox="1"/>
          <p:nvPr>
            <p:ph idx="3" type="subTitle"/>
          </p:nvPr>
        </p:nvSpPr>
        <p:spPr>
          <a:xfrm>
            <a:off x="15243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4" name="Google Shape;304;p14"/>
          <p:cNvSpPr txBox="1"/>
          <p:nvPr>
            <p:ph idx="4" type="subTitle"/>
          </p:nvPr>
        </p:nvSpPr>
        <p:spPr>
          <a:xfrm>
            <a:off x="5419075" y="3717175"/>
            <a:ext cx="2958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5" name="Google Shape;305;p14"/>
          <p:cNvSpPr txBox="1"/>
          <p:nvPr>
            <p:ph hasCustomPrompt="1" idx="5" type="title"/>
          </p:nvPr>
        </p:nvSpPr>
        <p:spPr>
          <a:xfrm>
            <a:off x="859275" y="1424275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6" name="Google Shape;306;p14"/>
          <p:cNvSpPr txBox="1"/>
          <p:nvPr>
            <p:ph hasCustomPrompt="1" idx="6" type="title"/>
          </p:nvPr>
        </p:nvSpPr>
        <p:spPr>
          <a:xfrm>
            <a:off x="859275" y="3080674"/>
            <a:ext cx="6675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7" name="Google Shape;307;p14"/>
          <p:cNvSpPr txBox="1"/>
          <p:nvPr>
            <p:ph hasCustomPrompt="1" idx="7" type="title"/>
          </p:nvPr>
        </p:nvSpPr>
        <p:spPr>
          <a:xfrm>
            <a:off x="4753977" y="1424275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4"/>
          <p:cNvSpPr txBox="1"/>
          <p:nvPr>
            <p:ph hasCustomPrompt="1" idx="8" type="title"/>
          </p:nvPr>
        </p:nvSpPr>
        <p:spPr>
          <a:xfrm>
            <a:off x="4753977" y="3080674"/>
            <a:ext cx="6651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9" name="Google Shape;309;p14"/>
          <p:cNvSpPr txBox="1"/>
          <p:nvPr>
            <p:ph idx="9" type="subTitle"/>
          </p:nvPr>
        </p:nvSpPr>
        <p:spPr>
          <a:xfrm>
            <a:off x="15243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3" type="subTitle"/>
          </p:nvPr>
        </p:nvSpPr>
        <p:spPr>
          <a:xfrm>
            <a:off x="5419075" y="1426525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14" type="subTitle"/>
          </p:nvPr>
        </p:nvSpPr>
        <p:spPr>
          <a:xfrm>
            <a:off x="15243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15" type="subTitle"/>
          </p:nvPr>
        </p:nvSpPr>
        <p:spPr>
          <a:xfrm>
            <a:off x="5419075" y="3082997"/>
            <a:ext cx="2958000" cy="75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13" name="Google Shape;313;p14"/>
          <p:cNvGrpSpPr/>
          <p:nvPr/>
        </p:nvGrpSpPr>
        <p:grpSpPr>
          <a:xfrm>
            <a:off x="-1037742" y="-2235586"/>
            <a:ext cx="11304662" cy="8284665"/>
            <a:chOff x="-1037742" y="-2235586"/>
            <a:chExt cx="11304662" cy="8284665"/>
          </a:xfrm>
        </p:grpSpPr>
        <p:sp>
          <p:nvSpPr>
            <p:cNvPr id="314" name="Google Shape;314;p14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14"/>
            <p:cNvSpPr/>
            <p:nvPr/>
          </p:nvSpPr>
          <p:spPr>
            <a:xfrm flipH="1" rot="-9880295">
              <a:off x="-833926" y="39398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6" name="Google Shape;316;p14"/>
          <p:cNvGrpSpPr/>
          <p:nvPr/>
        </p:nvGrpSpPr>
        <p:grpSpPr>
          <a:xfrm>
            <a:off x="-49429" y="3983121"/>
            <a:ext cx="1527509" cy="1332112"/>
            <a:chOff x="-49429" y="3983121"/>
            <a:chExt cx="1527509" cy="1332112"/>
          </a:xfrm>
        </p:grpSpPr>
        <p:grpSp>
          <p:nvGrpSpPr>
            <p:cNvPr id="317" name="Google Shape;317;p14"/>
            <p:cNvGrpSpPr/>
            <p:nvPr/>
          </p:nvGrpSpPr>
          <p:grpSpPr>
            <a:xfrm>
              <a:off x="840880" y="4718150"/>
              <a:ext cx="637200" cy="597084"/>
              <a:chOff x="1932280" y="1331475"/>
              <a:chExt cx="637200" cy="597084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4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4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4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4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>
              <a:off x="-49429" y="3983121"/>
              <a:ext cx="588491" cy="951052"/>
              <a:chOff x="1062996" y="1340396"/>
              <a:chExt cx="588491" cy="951052"/>
            </a:xfrm>
          </p:grpSpPr>
          <p:sp>
            <p:nvSpPr>
              <p:cNvPr id="331" name="Google Shape;331;p14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3" name="Google Shape;333;p14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4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14"/>
          <p:cNvGrpSpPr/>
          <p:nvPr/>
        </p:nvGrpSpPr>
        <p:grpSpPr>
          <a:xfrm>
            <a:off x="393327" y="100000"/>
            <a:ext cx="8498675" cy="4378045"/>
            <a:chOff x="393327" y="100000"/>
            <a:chExt cx="8498675" cy="4378045"/>
          </a:xfrm>
        </p:grpSpPr>
        <p:sp>
          <p:nvSpPr>
            <p:cNvPr id="338" name="Google Shape;338;p14"/>
            <p:cNvSpPr/>
            <p:nvPr/>
          </p:nvSpPr>
          <p:spPr>
            <a:xfrm>
              <a:off x="393327" y="41556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14"/>
            <p:cNvSpPr/>
            <p:nvPr/>
          </p:nvSpPr>
          <p:spPr>
            <a:xfrm>
              <a:off x="8565327" y="3782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14"/>
            <p:cNvSpPr/>
            <p:nvPr/>
          </p:nvSpPr>
          <p:spPr>
            <a:xfrm>
              <a:off x="8246200" y="100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3" name="Google Shape;343;p15"/>
          <p:cNvSpPr txBox="1"/>
          <p:nvPr>
            <p:ph idx="1" type="subTitle"/>
          </p:nvPr>
        </p:nvSpPr>
        <p:spPr>
          <a:xfrm>
            <a:off x="7724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4" name="Google Shape;344;p15"/>
          <p:cNvSpPr txBox="1"/>
          <p:nvPr>
            <p:ph idx="2" type="subTitle"/>
          </p:nvPr>
        </p:nvSpPr>
        <p:spPr>
          <a:xfrm>
            <a:off x="3304713" y="19313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5" name="Google Shape;345;p15"/>
          <p:cNvSpPr txBox="1"/>
          <p:nvPr>
            <p:ph idx="3" type="subTitle"/>
          </p:nvPr>
        </p:nvSpPr>
        <p:spPr>
          <a:xfrm>
            <a:off x="772413" y="36416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15"/>
          <p:cNvSpPr txBox="1"/>
          <p:nvPr>
            <p:ph idx="4" type="subTitle"/>
          </p:nvPr>
        </p:nvSpPr>
        <p:spPr>
          <a:xfrm>
            <a:off x="33047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7" name="Google Shape;347;p15"/>
          <p:cNvSpPr txBox="1"/>
          <p:nvPr>
            <p:ph idx="5" type="subTitle"/>
          </p:nvPr>
        </p:nvSpPr>
        <p:spPr>
          <a:xfrm>
            <a:off x="5837613" y="1931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15"/>
          <p:cNvSpPr txBox="1"/>
          <p:nvPr>
            <p:ph idx="6" type="subTitle"/>
          </p:nvPr>
        </p:nvSpPr>
        <p:spPr>
          <a:xfrm>
            <a:off x="5837613" y="3641600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15"/>
          <p:cNvSpPr txBox="1"/>
          <p:nvPr>
            <p:ph idx="7" type="subTitle"/>
          </p:nvPr>
        </p:nvSpPr>
        <p:spPr>
          <a:xfrm>
            <a:off x="77352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0" name="Google Shape;350;p15"/>
          <p:cNvSpPr txBox="1"/>
          <p:nvPr>
            <p:ph idx="8" type="subTitle"/>
          </p:nvPr>
        </p:nvSpPr>
        <p:spPr>
          <a:xfrm>
            <a:off x="33057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1" name="Google Shape;351;p15"/>
          <p:cNvSpPr txBox="1"/>
          <p:nvPr>
            <p:ph idx="9" type="subTitle"/>
          </p:nvPr>
        </p:nvSpPr>
        <p:spPr>
          <a:xfrm>
            <a:off x="5838688" y="12481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2" name="Google Shape;352;p15"/>
          <p:cNvSpPr txBox="1"/>
          <p:nvPr>
            <p:ph idx="13" type="subTitle"/>
          </p:nvPr>
        </p:nvSpPr>
        <p:spPr>
          <a:xfrm>
            <a:off x="77352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3" name="Google Shape;353;p15"/>
          <p:cNvSpPr txBox="1"/>
          <p:nvPr>
            <p:ph idx="14" type="subTitle"/>
          </p:nvPr>
        </p:nvSpPr>
        <p:spPr>
          <a:xfrm>
            <a:off x="33057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354" name="Google Shape;354;p15"/>
          <p:cNvSpPr txBox="1"/>
          <p:nvPr>
            <p:ph idx="15" type="subTitle"/>
          </p:nvPr>
        </p:nvSpPr>
        <p:spPr>
          <a:xfrm>
            <a:off x="5838688" y="3021152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355" name="Google Shape;355;p15"/>
          <p:cNvGrpSpPr/>
          <p:nvPr/>
        </p:nvGrpSpPr>
        <p:grpSpPr>
          <a:xfrm>
            <a:off x="-3041836" y="-2868272"/>
            <a:ext cx="13627869" cy="9901131"/>
            <a:chOff x="-3041836" y="-2868272"/>
            <a:chExt cx="13627869" cy="9901131"/>
          </a:xfrm>
        </p:grpSpPr>
        <p:sp>
          <p:nvSpPr>
            <p:cNvPr id="356" name="Google Shape;356;p15"/>
            <p:cNvSpPr/>
            <p:nvPr/>
          </p:nvSpPr>
          <p:spPr>
            <a:xfrm rot="-7886775">
              <a:off x="-2572901" y="-1962564"/>
              <a:ext cx="3742179" cy="2939049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5"/>
            <p:cNvSpPr/>
            <p:nvPr/>
          </p:nvSpPr>
          <p:spPr>
            <a:xfrm flipH="1" rot="7161465">
              <a:off x="7349081" y="3959289"/>
              <a:ext cx="2935948" cy="240779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58" name="Google Shape;358;p15"/>
          <p:cNvGrpSpPr/>
          <p:nvPr/>
        </p:nvGrpSpPr>
        <p:grpSpPr>
          <a:xfrm>
            <a:off x="7855330" y="4035052"/>
            <a:ext cx="1716236" cy="991057"/>
            <a:chOff x="7855330" y="4035052"/>
            <a:chExt cx="1716236" cy="991057"/>
          </a:xfrm>
        </p:grpSpPr>
        <p:grpSp>
          <p:nvGrpSpPr>
            <p:cNvPr id="359" name="Google Shape;359;p15"/>
            <p:cNvGrpSpPr/>
            <p:nvPr/>
          </p:nvGrpSpPr>
          <p:grpSpPr>
            <a:xfrm>
              <a:off x="7855330" y="4429025"/>
              <a:ext cx="637200" cy="597084"/>
              <a:chOff x="1932280" y="1331475"/>
              <a:chExt cx="637200" cy="597084"/>
            </a:xfrm>
          </p:grpSpPr>
          <p:sp>
            <p:nvSpPr>
              <p:cNvPr id="360" name="Google Shape;360;p15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5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5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5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5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5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2" name="Google Shape;372;p15"/>
            <p:cNvGrpSpPr/>
            <p:nvPr/>
          </p:nvGrpSpPr>
          <p:grpSpPr>
            <a:xfrm rot="4185065">
              <a:off x="8729342" y="4000165"/>
              <a:ext cx="588492" cy="951054"/>
              <a:chOff x="1062996" y="1340396"/>
              <a:chExt cx="588491" cy="951052"/>
            </a:xfrm>
          </p:grpSpPr>
          <p:sp>
            <p:nvSpPr>
              <p:cNvPr id="373" name="Google Shape;373;p15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5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5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5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5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5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79" name="Google Shape;379;p15"/>
          <p:cNvGrpSpPr/>
          <p:nvPr/>
        </p:nvGrpSpPr>
        <p:grpSpPr>
          <a:xfrm>
            <a:off x="180827" y="137600"/>
            <a:ext cx="8684725" cy="4152370"/>
            <a:chOff x="180827" y="137600"/>
            <a:chExt cx="8684725" cy="4152370"/>
          </a:xfrm>
        </p:grpSpPr>
        <p:sp>
          <p:nvSpPr>
            <p:cNvPr id="380" name="Google Shape;380;p15"/>
            <p:cNvSpPr/>
            <p:nvPr/>
          </p:nvSpPr>
          <p:spPr>
            <a:xfrm>
              <a:off x="8538877" y="39675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15"/>
            <p:cNvSpPr/>
            <p:nvPr/>
          </p:nvSpPr>
          <p:spPr>
            <a:xfrm>
              <a:off x="180827" y="539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15"/>
            <p:cNvSpPr/>
            <p:nvPr/>
          </p:nvSpPr>
          <p:spPr>
            <a:xfrm>
              <a:off x="713225" y="1376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1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5" name="Google Shape;385;p16"/>
          <p:cNvSpPr txBox="1"/>
          <p:nvPr>
            <p:ph idx="1" type="subTitle"/>
          </p:nvPr>
        </p:nvSpPr>
        <p:spPr>
          <a:xfrm>
            <a:off x="1846600" y="1065425"/>
            <a:ext cx="5005200" cy="32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/>
            </a:lvl9pPr>
          </a:lstStyle>
          <a:p/>
        </p:txBody>
      </p:sp>
      <p:grpSp>
        <p:nvGrpSpPr>
          <p:cNvPr id="386" name="Google Shape;386;p16"/>
          <p:cNvGrpSpPr/>
          <p:nvPr/>
        </p:nvGrpSpPr>
        <p:grpSpPr>
          <a:xfrm>
            <a:off x="-1612427" y="-1583794"/>
            <a:ext cx="13680176" cy="9527191"/>
            <a:chOff x="-1612427" y="-1583794"/>
            <a:chExt cx="13680176" cy="9527191"/>
          </a:xfrm>
        </p:grpSpPr>
        <p:sp>
          <p:nvSpPr>
            <p:cNvPr id="387" name="Google Shape;387;p16"/>
            <p:cNvSpPr/>
            <p:nvPr/>
          </p:nvSpPr>
          <p:spPr>
            <a:xfrm rot="7128936">
              <a:off x="6088123" y="24177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16"/>
            <p:cNvSpPr/>
            <p:nvPr/>
          </p:nvSpPr>
          <p:spPr>
            <a:xfrm rot="-2861827">
              <a:off x="-1306536" y="-871781"/>
              <a:ext cx="2847247" cy="2086224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9" name="Google Shape;389;p16"/>
          <p:cNvSpPr/>
          <p:nvPr/>
        </p:nvSpPr>
        <p:spPr>
          <a:xfrm>
            <a:off x="8558433" y="3047281"/>
            <a:ext cx="301600" cy="497575"/>
          </a:xfrm>
          <a:custGeom>
            <a:rect b="b" l="l" r="r" t="t"/>
            <a:pathLst>
              <a:path extrusionOk="0" h="447" w="271">
                <a:moveTo>
                  <a:pt x="271" y="234"/>
                </a:moveTo>
                <a:lnTo>
                  <a:pt x="135" y="0"/>
                </a:lnTo>
                <a:lnTo>
                  <a:pt x="0" y="234"/>
                </a:lnTo>
                <a:lnTo>
                  <a:pt x="69" y="234"/>
                </a:lnTo>
                <a:lnTo>
                  <a:pt x="69" y="447"/>
                </a:lnTo>
                <a:lnTo>
                  <a:pt x="201" y="447"/>
                </a:lnTo>
                <a:lnTo>
                  <a:pt x="201" y="234"/>
                </a:lnTo>
                <a:lnTo>
                  <a:pt x="271" y="23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90" name="Google Shape;390;p16"/>
          <p:cNvGrpSpPr/>
          <p:nvPr/>
        </p:nvGrpSpPr>
        <p:grpSpPr>
          <a:xfrm>
            <a:off x="201327" y="80250"/>
            <a:ext cx="405111" cy="812320"/>
            <a:chOff x="201327" y="80250"/>
            <a:chExt cx="405111" cy="812320"/>
          </a:xfrm>
        </p:grpSpPr>
        <p:sp>
          <p:nvSpPr>
            <p:cNvPr id="391" name="Google Shape;391;p16"/>
            <p:cNvSpPr/>
            <p:nvPr/>
          </p:nvSpPr>
          <p:spPr>
            <a:xfrm>
              <a:off x="201327" y="57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16"/>
            <p:cNvSpPr/>
            <p:nvPr/>
          </p:nvSpPr>
          <p:spPr>
            <a:xfrm>
              <a:off x="421863" y="802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1_1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5" name="Google Shape;395;p17"/>
          <p:cNvSpPr txBox="1"/>
          <p:nvPr>
            <p:ph idx="1" type="subTitle"/>
          </p:nvPr>
        </p:nvSpPr>
        <p:spPr>
          <a:xfrm>
            <a:off x="720000" y="1074300"/>
            <a:ext cx="2214300" cy="33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98" name="Google Shape;398;p18"/>
          <p:cNvGrpSpPr/>
          <p:nvPr/>
        </p:nvGrpSpPr>
        <p:grpSpPr>
          <a:xfrm>
            <a:off x="-856733" y="-2184900"/>
            <a:ext cx="11910511" cy="8379762"/>
            <a:chOff x="-856733" y="-2184900"/>
            <a:chExt cx="11910511" cy="8379762"/>
          </a:xfrm>
        </p:grpSpPr>
        <p:sp>
          <p:nvSpPr>
            <p:cNvPr id="399" name="Google Shape;399;p18"/>
            <p:cNvSpPr/>
            <p:nvPr/>
          </p:nvSpPr>
          <p:spPr>
            <a:xfrm rot="-7341459">
              <a:off x="7305126" y="-1367050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18"/>
            <p:cNvSpPr/>
            <p:nvPr/>
          </p:nvSpPr>
          <p:spPr>
            <a:xfrm flipH="1" rot="-10245665">
              <a:off x="-723336" y="4183034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1" name="Google Shape;401;p18"/>
          <p:cNvGrpSpPr/>
          <p:nvPr/>
        </p:nvGrpSpPr>
        <p:grpSpPr>
          <a:xfrm>
            <a:off x="262777" y="161945"/>
            <a:ext cx="7433887" cy="4873205"/>
            <a:chOff x="262777" y="161945"/>
            <a:chExt cx="7433887" cy="4873205"/>
          </a:xfrm>
        </p:grpSpPr>
        <p:sp>
          <p:nvSpPr>
            <p:cNvPr id="402" name="Google Shape;402;p18"/>
            <p:cNvSpPr/>
            <p:nvPr/>
          </p:nvSpPr>
          <p:spPr>
            <a:xfrm>
              <a:off x="7369989" y="16194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18"/>
            <p:cNvSpPr/>
            <p:nvPr/>
          </p:nvSpPr>
          <p:spPr>
            <a:xfrm>
              <a:off x="262777" y="4140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18"/>
            <p:cNvSpPr/>
            <p:nvPr/>
          </p:nvSpPr>
          <p:spPr>
            <a:xfrm>
              <a:off x="811063" y="48530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5" name="Google Shape;405;p18"/>
          <p:cNvGrpSpPr/>
          <p:nvPr/>
        </p:nvGrpSpPr>
        <p:grpSpPr>
          <a:xfrm>
            <a:off x="7886574" y="231922"/>
            <a:ext cx="1018096" cy="1211385"/>
            <a:chOff x="7886574" y="231922"/>
            <a:chExt cx="1018096" cy="1211385"/>
          </a:xfrm>
        </p:grpSpPr>
        <p:grpSp>
          <p:nvGrpSpPr>
            <p:cNvPr id="406" name="Google Shape;406;p18"/>
            <p:cNvGrpSpPr/>
            <p:nvPr/>
          </p:nvGrpSpPr>
          <p:grpSpPr>
            <a:xfrm>
              <a:off x="8496964" y="1054809"/>
              <a:ext cx="407706" cy="388498"/>
              <a:chOff x="2884583" y="645291"/>
              <a:chExt cx="285089" cy="271696"/>
            </a:xfrm>
          </p:grpSpPr>
          <p:sp>
            <p:nvSpPr>
              <p:cNvPr id="407" name="Google Shape;407;p18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9" name="Google Shape;409;p18"/>
            <p:cNvGrpSpPr/>
            <p:nvPr/>
          </p:nvGrpSpPr>
          <p:grpSpPr>
            <a:xfrm>
              <a:off x="7886574" y="231922"/>
              <a:ext cx="951900" cy="615157"/>
              <a:chOff x="4838012" y="1361547"/>
              <a:chExt cx="951900" cy="615157"/>
            </a:xfrm>
          </p:grpSpPr>
          <p:sp>
            <p:nvSpPr>
              <p:cNvPr id="410" name="Google Shape;410;p18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7" name="Google Shape;417;p18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8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9" name="Google Shape;419;p18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0" name="Google Shape;420;p18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1" name="Google Shape;421;p18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2" name="Google Shape;422;p18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3" name="Google Shape;423;p18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4" name="Google Shape;424;p18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31" name="Google Shape;431;p19"/>
          <p:cNvGrpSpPr/>
          <p:nvPr/>
        </p:nvGrpSpPr>
        <p:grpSpPr>
          <a:xfrm>
            <a:off x="-2180385" y="-2351677"/>
            <a:ext cx="12725618" cy="9332031"/>
            <a:chOff x="-2180385" y="-2351677"/>
            <a:chExt cx="12725618" cy="9332031"/>
          </a:xfrm>
        </p:grpSpPr>
        <p:sp>
          <p:nvSpPr>
            <p:cNvPr id="432" name="Google Shape;432;p19"/>
            <p:cNvSpPr/>
            <p:nvPr/>
          </p:nvSpPr>
          <p:spPr>
            <a:xfrm rot="3702647">
              <a:off x="-1898200" y="-1554774"/>
              <a:ext cx="3409976" cy="2678147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19"/>
            <p:cNvSpPr/>
            <p:nvPr/>
          </p:nvSpPr>
          <p:spPr>
            <a:xfrm flipH="1" rot="6417430">
              <a:off x="7465596" y="3990147"/>
              <a:ext cx="2966740" cy="2433045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19"/>
          <p:cNvGrpSpPr/>
          <p:nvPr/>
        </p:nvGrpSpPr>
        <p:grpSpPr>
          <a:xfrm>
            <a:off x="202002" y="232075"/>
            <a:ext cx="8988910" cy="4783030"/>
            <a:chOff x="202002" y="232075"/>
            <a:chExt cx="8988910" cy="4783030"/>
          </a:xfrm>
        </p:grpSpPr>
        <p:grpSp>
          <p:nvGrpSpPr>
            <p:cNvPr id="435" name="Google Shape;435;p19"/>
            <p:cNvGrpSpPr/>
            <p:nvPr/>
          </p:nvGrpSpPr>
          <p:grpSpPr>
            <a:xfrm flipH="1">
              <a:off x="8602421" y="3830071"/>
              <a:ext cx="588491" cy="951052"/>
              <a:chOff x="1062996" y="1340396"/>
              <a:chExt cx="588491" cy="951052"/>
            </a:xfrm>
          </p:grpSpPr>
          <p:sp>
            <p:nvSpPr>
              <p:cNvPr id="436" name="Google Shape;436;p19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7" name="Google Shape;437;p19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8" name="Google Shape;438;p19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9" name="Google Shape;439;p19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0" name="Google Shape;440;p19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9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2" name="Google Shape;442;p19"/>
            <p:cNvGrpSpPr/>
            <p:nvPr/>
          </p:nvGrpSpPr>
          <p:grpSpPr>
            <a:xfrm>
              <a:off x="202002" y="232075"/>
              <a:ext cx="8555437" cy="4783030"/>
              <a:chOff x="202002" y="232075"/>
              <a:chExt cx="8555437" cy="4783030"/>
            </a:xfrm>
          </p:grpSpPr>
          <p:sp>
            <p:nvSpPr>
              <p:cNvPr id="443" name="Google Shape;443;p19"/>
              <p:cNvSpPr/>
              <p:nvPr/>
            </p:nvSpPr>
            <p:spPr>
              <a:xfrm>
                <a:off x="8430764" y="395107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9"/>
              <p:cNvSpPr/>
              <p:nvPr/>
            </p:nvSpPr>
            <p:spPr>
              <a:xfrm>
                <a:off x="202002" y="805845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19"/>
              <p:cNvSpPr/>
              <p:nvPr/>
            </p:nvSpPr>
            <p:spPr>
              <a:xfrm>
                <a:off x="528663" y="232075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46" name="Google Shape;446;p19"/>
              <p:cNvGrpSpPr/>
              <p:nvPr/>
            </p:nvGrpSpPr>
            <p:grpSpPr>
              <a:xfrm>
                <a:off x="7775189" y="4529478"/>
                <a:ext cx="751918" cy="485627"/>
                <a:chOff x="2436192" y="2730596"/>
                <a:chExt cx="924300" cy="596960"/>
              </a:xfrm>
            </p:grpSpPr>
            <p:sp>
              <p:nvSpPr>
                <p:cNvPr id="447" name="Google Shape;447;p19"/>
                <p:cNvSpPr/>
                <p:nvPr/>
              </p:nvSpPr>
              <p:spPr>
                <a:xfrm>
                  <a:off x="2436192" y="2786955"/>
                  <a:ext cx="924300" cy="5406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8" name="Google Shape;448;p19"/>
                <p:cNvSpPr/>
                <p:nvPr/>
              </p:nvSpPr>
              <p:spPr>
                <a:xfrm>
                  <a:off x="2436192" y="2730596"/>
                  <a:ext cx="924297" cy="56360"/>
                </a:xfrm>
                <a:custGeom>
                  <a:rect b="b" l="l" r="r" t="t"/>
                  <a:pathLst>
                    <a:path extrusionOk="0" h="153" w="2512">
                      <a:moveTo>
                        <a:pt x="2512" y="73"/>
                      </a:moveTo>
                      <a:cubicBezTo>
                        <a:pt x="2512" y="153"/>
                        <a:pt x="2512" y="153"/>
                        <a:pt x="2512" y="153"/>
                      </a:cubicBezTo>
                      <a:cubicBezTo>
                        <a:pt x="0" y="153"/>
                        <a:pt x="0" y="153"/>
                        <a:pt x="0" y="153"/>
                      </a:cubicBezTo>
                      <a:cubicBezTo>
                        <a:pt x="0" y="73"/>
                        <a:pt x="0" y="73"/>
                        <a:pt x="0" y="73"/>
                      </a:cubicBezTo>
                      <a:cubicBezTo>
                        <a:pt x="0" y="33"/>
                        <a:pt x="32" y="0"/>
                        <a:pt x="72" y="0"/>
                      </a:cubicBezTo>
                      <a:cubicBezTo>
                        <a:pt x="2440" y="0"/>
                        <a:pt x="2440" y="0"/>
                        <a:pt x="2440" y="0"/>
                      </a:cubicBezTo>
                      <a:cubicBezTo>
                        <a:pt x="2480" y="0"/>
                        <a:pt x="2512" y="33"/>
                        <a:pt x="2512" y="7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9" name="Google Shape;449;p19"/>
                <p:cNvSpPr/>
                <p:nvPr/>
              </p:nvSpPr>
              <p:spPr>
                <a:xfrm>
                  <a:off x="2461152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0" name="Google Shape;450;p19"/>
                <p:cNvSpPr/>
                <p:nvPr/>
              </p:nvSpPr>
              <p:spPr>
                <a:xfrm>
                  <a:off x="2500603" y="2745893"/>
                  <a:ext cx="261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1" name="Google Shape;451;p19"/>
                <p:cNvSpPr/>
                <p:nvPr/>
              </p:nvSpPr>
              <p:spPr>
                <a:xfrm>
                  <a:off x="2540860" y="2745893"/>
                  <a:ext cx="25800" cy="25800"/>
                </a:xfrm>
                <a:prstGeom prst="ellips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2" name="Google Shape;452;p19"/>
                <p:cNvSpPr/>
                <p:nvPr/>
              </p:nvSpPr>
              <p:spPr>
                <a:xfrm>
                  <a:off x="2481682" y="2858210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3" name="Google Shape;453;p19"/>
                <p:cNvSpPr/>
                <p:nvPr/>
              </p:nvSpPr>
              <p:spPr>
                <a:xfrm>
                  <a:off x="2481682" y="2943152"/>
                  <a:ext cx="833700" cy="33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4" name="Google Shape;454;p19"/>
                <p:cNvSpPr/>
                <p:nvPr/>
              </p:nvSpPr>
              <p:spPr>
                <a:xfrm>
                  <a:off x="2481682" y="3028497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5" name="Google Shape;455;p19"/>
                <p:cNvSpPr/>
                <p:nvPr/>
              </p:nvSpPr>
              <p:spPr>
                <a:xfrm>
                  <a:off x="2481682" y="3113439"/>
                  <a:ext cx="833700" cy="2700"/>
                </a:xfrm>
                <a:prstGeom prst="rect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6" name="Google Shape;456;p19"/>
                <p:cNvSpPr/>
                <p:nvPr/>
              </p:nvSpPr>
              <p:spPr>
                <a:xfrm>
                  <a:off x="2481682" y="2898467"/>
                  <a:ext cx="833718" cy="392507"/>
                </a:xfrm>
                <a:custGeom>
                  <a:rect b="b" l="l" r="r" t="t"/>
                  <a:pathLst>
                    <a:path extrusionOk="0" h="1067" w="2266">
                      <a:moveTo>
                        <a:pt x="0" y="232"/>
                      </a:moveTo>
                      <a:cubicBezTo>
                        <a:pt x="137" y="97"/>
                        <a:pt x="137" y="97"/>
                        <a:pt x="137" y="97"/>
                      </a:cubicBezTo>
                      <a:cubicBezTo>
                        <a:pt x="226" y="9"/>
                        <a:pt x="367" y="0"/>
                        <a:pt x="466" y="76"/>
                      </a:cubicBezTo>
                      <a:cubicBezTo>
                        <a:pt x="852" y="371"/>
                        <a:pt x="852" y="371"/>
                        <a:pt x="852" y="371"/>
                      </a:cubicBezTo>
                      <a:cubicBezTo>
                        <a:pt x="949" y="446"/>
                        <a:pt x="1085" y="440"/>
                        <a:pt x="1174" y="357"/>
                      </a:cubicBezTo>
                      <a:cubicBezTo>
                        <a:pt x="1235" y="302"/>
                        <a:pt x="1235" y="302"/>
                        <a:pt x="1235" y="302"/>
                      </a:cubicBezTo>
                      <a:cubicBezTo>
                        <a:pt x="1308" y="235"/>
                        <a:pt x="1413" y="217"/>
                        <a:pt x="1504" y="256"/>
                      </a:cubicBezTo>
                      <a:cubicBezTo>
                        <a:pt x="2266" y="584"/>
                        <a:pt x="2266" y="584"/>
                        <a:pt x="2266" y="584"/>
                      </a:cubicBezTo>
                      <a:cubicBezTo>
                        <a:pt x="2266" y="1067"/>
                        <a:pt x="2266" y="1067"/>
                        <a:pt x="2266" y="1067"/>
                      </a:cubicBezTo>
                      <a:cubicBezTo>
                        <a:pt x="0" y="1067"/>
                        <a:pt x="0" y="1067"/>
                        <a:pt x="0" y="1067"/>
                      </a:cubicBezTo>
                      <a:lnTo>
                        <a:pt x="0" y="232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57" name="Google Shape;457;p19"/>
                <p:cNvSpPr/>
                <p:nvPr/>
              </p:nvSpPr>
              <p:spPr>
                <a:xfrm>
                  <a:off x="2481682" y="2914972"/>
                  <a:ext cx="833718" cy="376001"/>
                </a:xfrm>
                <a:custGeom>
                  <a:rect b="b" l="l" r="r" t="t"/>
                  <a:pathLst>
                    <a:path extrusionOk="0" h="1022" w="2266">
                      <a:moveTo>
                        <a:pt x="0" y="1022"/>
                      </a:moveTo>
                      <a:cubicBezTo>
                        <a:pt x="371" y="590"/>
                        <a:pt x="371" y="590"/>
                        <a:pt x="371" y="590"/>
                      </a:cubicBezTo>
                      <a:cubicBezTo>
                        <a:pt x="468" y="477"/>
                        <a:pt x="643" y="473"/>
                        <a:pt x="745" y="582"/>
                      </a:cubicBezTo>
                      <a:cubicBezTo>
                        <a:pt x="840" y="683"/>
                        <a:pt x="998" y="688"/>
                        <a:pt x="1100" y="594"/>
                      </a:cubicBezTo>
                      <a:cubicBezTo>
                        <a:pt x="1634" y="99"/>
                        <a:pt x="1634" y="99"/>
                        <a:pt x="1634" y="99"/>
                      </a:cubicBezTo>
                      <a:cubicBezTo>
                        <a:pt x="1741" y="0"/>
                        <a:pt x="1909" y="12"/>
                        <a:pt x="2001" y="125"/>
                      </a:cubicBezTo>
                      <a:cubicBezTo>
                        <a:pt x="2266" y="453"/>
                        <a:pt x="2266" y="453"/>
                        <a:pt x="2266" y="453"/>
                      </a:cubicBezTo>
                      <a:cubicBezTo>
                        <a:pt x="2266" y="1022"/>
                        <a:pt x="2266" y="1022"/>
                        <a:pt x="2266" y="1022"/>
                      </a:cubicBezTo>
                      <a:lnTo>
                        <a:pt x="0" y="1022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0" name="Google Shape;460;p20"/>
          <p:cNvGrpSpPr/>
          <p:nvPr/>
        </p:nvGrpSpPr>
        <p:grpSpPr>
          <a:xfrm>
            <a:off x="-2517947" y="-1893567"/>
            <a:ext cx="12903983" cy="8553763"/>
            <a:chOff x="-2517947" y="-1893567"/>
            <a:chExt cx="12903983" cy="8553763"/>
          </a:xfrm>
        </p:grpSpPr>
        <p:sp>
          <p:nvSpPr>
            <p:cNvPr id="461" name="Google Shape;461;p20"/>
            <p:cNvSpPr/>
            <p:nvPr/>
          </p:nvSpPr>
          <p:spPr>
            <a:xfrm rot="-8720805">
              <a:off x="-2100858" y="-1228400"/>
              <a:ext cx="3098928" cy="243384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0"/>
            <p:cNvSpPr/>
            <p:nvPr/>
          </p:nvSpPr>
          <p:spPr>
            <a:xfrm flipH="1" rot="6952720">
              <a:off x="7556640" y="3956446"/>
              <a:ext cx="2602540" cy="2134362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3" name="Google Shape;463;p20"/>
          <p:cNvGrpSpPr/>
          <p:nvPr/>
        </p:nvGrpSpPr>
        <p:grpSpPr>
          <a:xfrm>
            <a:off x="118988" y="131820"/>
            <a:ext cx="8902251" cy="3784750"/>
            <a:chOff x="118988" y="131820"/>
            <a:chExt cx="8902251" cy="3784750"/>
          </a:xfrm>
        </p:grpSpPr>
        <p:sp>
          <p:nvSpPr>
            <p:cNvPr id="464" name="Google Shape;464;p20"/>
            <p:cNvSpPr/>
            <p:nvPr/>
          </p:nvSpPr>
          <p:spPr>
            <a:xfrm>
              <a:off x="8694564" y="3594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20"/>
            <p:cNvSpPr/>
            <p:nvPr/>
          </p:nvSpPr>
          <p:spPr>
            <a:xfrm>
              <a:off x="549877" y="1318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20"/>
            <p:cNvSpPr/>
            <p:nvPr/>
          </p:nvSpPr>
          <p:spPr>
            <a:xfrm>
              <a:off x="118988" y="66680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7" name="Google Shape;467;p20"/>
          <p:cNvGrpSpPr/>
          <p:nvPr/>
        </p:nvGrpSpPr>
        <p:grpSpPr>
          <a:xfrm>
            <a:off x="7778168" y="3892387"/>
            <a:ext cx="1513295" cy="1423687"/>
            <a:chOff x="7778168" y="3892387"/>
            <a:chExt cx="1513295" cy="1423687"/>
          </a:xfrm>
        </p:grpSpPr>
        <p:sp>
          <p:nvSpPr>
            <p:cNvPr id="468" name="Google Shape;468;p20"/>
            <p:cNvSpPr/>
            <p:nvPr/>
          </p:nvSpPr>
          <p:spPr>
            <a:xfrm>
              <a:off x="7778168" y="4557704"/>
              <a:ext cx="259260" cy="42763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9" name="Google Shape;469;p20"/>
            <p:cNvGrpSpPr/>
            <p:nvPr/>
          </p:nvGrpSpPr>
          <p:grpSpPr>
            <a:xfrm rot="-1568729">
              <a:off x="8162195" y="4038923"/>
              <a:ext cx="927622" cy="1130616"/>
              <a:chOff x="3622704" y="2258128"/>
              <a:chExt cx="751947" cy="916497"/>
            </a:xfrm>
          </p:grpSpPr>
          <p:sp>
            <p:nvSpPr>
              <p:cNvPr id="470" name="Google Shape;470;p20"/>
              <p:cNvSpPr/>
              <p:nvPr/>
            </p:nvSpPr>
            <p:spPr>
              <a:xfrm>
                <a:off x="3622704" y="2258128"/>
                <a:ext cx="751947" cy="916497"/>
              </a:xfrm>
              <a:custGeom>
                <a:rect b="b" l="l" r="r" t="t"/>
                <a:pathLst>
                  <a:path extrusionOk="0" h="958" w="786">
                    <a:moveTo>
                      <a:pt x="637" y="958"/>
                    </a:moveTo>
                    <a:lnTo>
                      <a:pt x="0" y="847"/>
                    </a:lnTo>
                    <a:lnTo>
                      <a:pt x="149" y="0"/>
                    </a:lnTo>
                    <a:lnTo>
                      <a:pt x="786" y="112"/>
                    </a:lnTo>
                    <a:lnTo>
                      <a:pt x="637" y="95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20"/>
              <p:cNvSpPr/>
              <p:nvPr/>
            </p:nvSpPr>
            <p:spPr>
              <a:xfrm>
                <a:off x="3689671" y="23059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20"/>
              <p:cNvSpPr/>
              <p:nvPr/>
            </p:nvSpPr>
            <p:spPr>
              <a:xfrm>
                <a:off x="3739418" y="26494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20"/>
              <p:cNvSpPr/>
              <p:nvPr/>
            </p:nvSpPr>
            <p:spPr>
              <a:xfrm>
                <a:off x="3739418" y="26934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20"/>
              <p:cNvSpPr/>
              <p:nvPr/>
            </p:nvSpPr>
            <p:spPr>
              <a:xfrm>
                <a:off x="3739418" y="27364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20"/>
              <p:cNvSpPr/>
              <p:nvPr/>
            </p:nvSpPr>
            <p:spPr>
              <a:xfrm>
                <a:off x="3739418" y="27804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20"/>
              <p:cNvSpPr/>
              <p:nvPr/>
            </p:nvSpPr>
            <p:spPr>
              <a:xfrm>
                <a:off x="3739418" y="28244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20"/>
              <p:cNvSpPr/>
              <p:nvPr/>
            </p:nvSpPr>
            <p:spPr>
              <a:xfrm>
                <a:off x="3737505" y="2387280"/>
                <a:ext cx="204600" cy="204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20"/>
              <p:cNvSpPr/>
              <p:nvPr/>
            </p:nvSpPr>
            <p:spPr>
              <a:xfrm>
                <a:off x="3726981" y="23777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20"/>
              <p:cNvSpPr/>
              <p:nvPr/>
            </p:nvSpPr>
            <p:spPr>
              <a:xfrm>
                <a:off x="3774815" y="24255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20"/>
              <p:cNvSpPr/>
              <p:nvPr/>
            </p:nvSpPr>
            <p:spPr>
              <a:xfrm>
                <a:off x="3977630" y="23777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20"/>
              <p:cNvSpPr/>
              <p:nvPr/>
            </p:nvSpPr>
            <p:spPr>
              <a:xfrm>
                <a:off x="3977630" y="24217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20"/>
              <p:cNvSpPr/>
              <p:nvPr/>
            </p:nvSpPr>
            <p:spPr>
              <a:xfrm>
                <a:off x="3977630" y="24657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20"/>
              <p:cNvSpPr/>
              <p:nvPr/>
            </p:nvSpPr>
            <p:spPr>
              <a:xfrm>
                <a:off x="3977630" y="25097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20"/>
              <p:cNvSpPr/>
              <p:nvPr/>
            </p:nvSpPr>
            <p:spPr>
              <a:xfrm>
                <a:off x="3977630" y="25546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>
                <a:off x="3850392" y="28847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20"/>
              <p:cNvSpPr/>
              <p:nvPr/>
            </p:nvSpPr>
            <p:spPr>
              <a:xfrm>
                <a:off x="3850392" y="29086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20"/>
              <p:cNvSpPr/>
              <p:nvPr/>
            </p:nvSpPr>
            <p:spPr>
              <a:xfrm>
                <a:off x="3850392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>
                <a:off x="3739418" y="28847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20"/>
              <p:cNvSpPr/>
              <p:nvPr/>
            </p:nvSpPr>
            <p:spPr>
              <a:xfrm>
                <a:off x="4159398" y="28847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20"/>
              <p:cNvSpPr/>
              <p:nvPr/>
            </p:nvSpPr>
            <p:spPr>
              <a:xfrm>
                <a:off x="4159398" y="29086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>
                <a:off x="4159398" y="29325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20"/>
              <p:cNvSpPr/>
              <p:nvPr/>
            </p:nvSpPr>
            <p:spPr>
              <a:xfrm>
                <a:off x="4048424" y="28847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20"/>
              <p:cNvSpPr/>
              <p:nvPr/>
            </p:nvSpPr>
            <p:spPr>
              <a:xfrm>
                <a:off x="3850392" y="29966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>
                <a:off x="3850392" y="30205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>
                <a:off x="3850392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>
                <a:off x="3739418" y="29966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20"/>
              <p:cNvSpPr/>
              <p:nvPr/>
            </p:nvSpPr>
            <p:spPr>
              <a:xfrm>
                <a:off x="4159398" y="29966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20"/>
              <p:cNvSpPr/>
              <p:nvPr/>
            </p:nvSpPr>
            <p:spPr>
              <a:xfrm>
                <a:off x="4159398" y="30205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>
                <a:off x="4159398" y="30454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20"/>
              <p:cNvSpPr/>
              <p:nvPr/>
            </p:nvSpPr>
            <p:spPr>
              <a:xfrm>
                <a:off x="4048424" y="29966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sz="41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b="0" sz="44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3871075" y="4229000"/>
            <a:ext cx="45597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DM Sans"/>
                <a:ea typeface="DM Sans"/>
                <a:cs typeface="DM Sans"/>
                <a:sym typeface="DM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" name="Google Shape;19;p3"/>
          <p:cNvGrpSpPr/>
          <p:nvPr/>
        </p:nvGrpSpPr>
        <p:grpSpPr>
          <a:xfrm>
            <a:off x="-3162649" y="-2703928"/>
            <a:ext cx="13165613" cy="11244425"/>
            <a:chOff x="-3162649" y="-2703928"/>
            <a:chExt cx="13165613" cy="11244425"/>
          </a:xfrm>
        </p:grpSpPr>
        <p:sp>
          <p:nvSpPr>
            <p:cNvPr id="20" name="Google Shape;20;p3"/>
            <p:cNvSpPr/>
            <p:nvPr/>
          </p:nvSpPr>
          <p:spPr>
            <a:xfrm rot="-8306489">
              <a:off x="6127382" y="-111989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3"/>
            <p:cNvSpPr/>
            <p:nvPr/>
          </p:nvSpPr>
          <p:spPr>
            <a:xfrm rot="-2526298">
              <a:off x="-1178945" y="-19804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7128936">
              <a:off x="-2814439" y="30148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2" name="Google Shape;502;p21"/>
          <p:cNvGrpSpPr/>
          <p:nvPr/>
        </p:nvGrpSpPr>
        <p:grpSpPr>
          <a:xfrm>
            <a:off x="-1830171" y="-3026103"/>
            <a:ext cx="12553533" cy="10802628"/>
            <a:chOff x="-1830171" y="-3026103"/>
            <a:chExt cx="12553533" cy="10802628"/>
          </a:xfrm>
        </p:grpSpPr>
        <p:sp>
          <p:nvSpPr>
            <p:cNvPr id="503" name="Google Shape;503;p21"/>
            <p:cNvSpPr/>
            <p:nvPr/>
          </p:nvSpPr>
          <p:spPr>
            <a:xfrm rot="-8306489">
              <a:off x="-1335943" y="4230903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21"/>
            <p:cNvSpPr/>
            <p:nvPr/>
          </p:nvSpPr>
          <p:spPr>
            <a:xfrm rot="-2526298">
              <a:off x="3261380" y="-2302624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21"/>
            <p:cNvSpPr/>
            <p:nvPr/>
          </p:nvSpPr>
          <p:spPr>
            <a:xfrm rot="7128936">
              <a:off x="4743736" y="-769468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21"/>
          <p:cNvSpPr txBox="1"/>
          <p:nvPr>
            <p:ph type="title"/>
          </p:nvPr>
        </p:nvSpPr>
        <p:spPr>
          <a:xfrm>
            <a:off x="713263" y="677525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idx="1" type="subTitle"/>
          </p:nvPr>
        </p:nvSpPr>
        <p:spPr>
          <a:xfrm>
            <a:off x="713225" y="1841450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21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1" sz="1200" u="sng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" name="Google Shape;510;p22"/>
          <p:cNvGrpSpPr/>
          <p:nvPr/>
        </p:nvGrpSpPr>
        <p:grpSpPr>
          <a:xfrm>
            <a:off x="-2106233" y="-952769"/>
            <a:ext cx="12545486" cy="8509944"/>
            <a:chOff x="-2106233" y="-952769"/>
            <a:chExt cx="12545486" cy="8509944"/>
          </a:xfrm>
        </p:grpSpPr>
        <p:sp>
          <p:nvSpPr>
            <p:cNvPr id="511" name="Google Shape;511;p22"/>
            <p:cNvSpPr/>
            <p:nvPr/>
          </p:nvSpPr>
          <p:spPr>
            <a:xfrm flipH="1" rot="7341459">
              <a:off x="-1767562" y="4061175"/>
              <a:ext cx="3409980" cy="26781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2"/>
            <p:cNvSpPr/>
            <p:nvPr/>
          </p:nvSpPr>
          <p:spPr>
            <a:xfrm rot="10245665">
              <a:off x="8058163" y="-784291"/>
              <a:ext cx="2247692" cy="1843349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3" name="Google Shape;513;p22"/>
          <p:cNvGrpSpPr/>
          <p:nvPr/>
        </p:nvGrpSpPr>
        <p:grpSpPr>
          <a:xfrm>
            <a:off x="1087005" y="172450"/>
            <a:ext cx="7905012" cy="4753945"/>
            <a:chOff x="1087005" y="172450"/>
            <a:chExt cx="7905012" cy="4753945"/>
          </a:xfrm>
        </p:grpSpPr>
        <p:sp>
          <p:nvSpPr>
            <p:cNvPr id="514" name="Google Shape;514;p22"/>
            <p:cNvSpPr/>
            <p:nvPr/>
          </p:nvSpPr>
          <p:spPr>
            <a:xfrm flipH="1">
              <a:off x="1087005" y="46039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22"/>
            <p:cNvSpPr/>
            <p:nvPr/>
          </p:nvSpPr>
          <p:spPr>
            <a:xfrm flipH="1">
              <a:off x="8665343" y="7704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22"/>
            <p:cNvSpPr/>
            <p:nvPr/>
          </p:nvSpPr>
          <p:spPr>
            <a:xfrm flipH="1">
              <a:off x="8430782" y="1724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22"/>
          <p:cNvGrpSpPr/>
          <p:nvPr/>
        </p:nvGrpSpPr>
        <p:grpSpPr>
          <a:xfrm>
            <a:off x="-335165" y="3759862"/>
            <a:ext cx="1253120" cy="1142272"/>
            <a:chOff x="-335165" y="3759862"/>
            <a:chExt cx="1253120" cy="1142272"/>
          </a:xfrm>
        </p:grpSpPr>
        <p:grpSp>
          <p:nvGrpSpPr>
            <p:cNvPr id="518" name="Google Shape;518;p22"/>
            <p:cNvGrpSpPr/>
            <p:nvPr/>
          </p:nvGrpSpPr>
          <p:grpSpPr>
            <a:xfrm flipH="1">
              <a:off x="510249" y="4497559"/>
              <a:ext cx="407706" cy="388498"/>
              <a:chOff x="2884583" y="645291"/>
              <a:chExt cx="285089" cy="271696"/>
            </a:xfrm>
          </p:grpSpPr>
          <p:sp>
            <p:nvSpPr>
              <p:cNvPr id="519" name="Google Shape;519;p22"/>
              <p:cNvSpPr/>
              <p:nvPr/>
            </p:nvSpPr>
            <p:spPr>
              <a:xfrm>
                <a:off x="2905629" y="652944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2884583" y="645291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1" name="Google Shape;521;p22"/>
            <p:cNvGrpSpPr/>
            <p:nvPr/>
          </p:nvGrpSpPr>
          <p:grpSpPr>
            <a:xfrm>
              <a:off x="-335165" y="3759862"/>
              <a:ext cx="676370" cy="1142272"/>
              <a:chOff x="2757910" y="1240337"/>
              <a:chExt cx="676370" cy="1142272"/>
            </a:xfrm>
          </p:grpSpPr>
          <p:sp>
            <p:nvSpPr>
              <p:cNvPr id="522" name="Google Shape;522;p22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1" name="Google Shape;531;p23"/>
          <p:cNvGrpSpPr/>
          <p:nvPr/>
        </p:nvGrpSpPr>
        <p:grpSpPr>
          <a:xfrm>
            <a:off x="-2000071" y="-3048428"/>
            <a:ext cx="12973783" cy="11115125"/>
            <a:chOff x="-2000071" y="-3048428"/>
            <a:chExt cx="12973783" cy="11115125"/>
          </a:xfrm>
        </p:grpSpPr>
        <p:sp>
          <p:nvSpPr>
            <p:cNvPr id="532" name="Google Shape;532;p23"/>
            <p:cNvSpPr/>
            <p:nvPr/>
          </p:nvSpPr>
          <p:spPr>
            <a:xfrm rot="-8306489">
              <a:off x="-1505843" y="3814578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3"/>
            <p:cNvSpPr/>
            <p:nvPr/>
          </p:nvSpPr>
          <p:spPr>
            <a:xfrm rot="-2526298">
              <a:off x="3963480" y="-2324949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3"/>
            <p:cNvSpPr/>
            <p:nvPr/>
          </p:nvSpPr>
          <p:spPr>
            <a:xfrm rot="7128936">
              <a:off x="4994086" y="2541069"/>
              <a:ext cx="5631417" cy="4125872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5" name="Google Shape;535;p23"/>
          <p:cNvGrpSpPr/>
          <p:nvPr/>
        </p:nvGrpSpPr>
        <p:grpSpPr>
          <a:xfrm>
            <a:off x="4039126" y="812484"/>
            <a:ext cx="4161347" cy="3655602"/>
            <a:chOff x="3840701" y="713259"/>
            <a:chExt cx="4161347" cy="3655602"/>
          </a:xfrm>
        </p:grpSpPr>
        <p:grpSp>
          <p:nvGrpSpPr>
            <p:cNvPr id="536" name="Google Shape;536;p23"/>
            <p:cNvGrpSpPr/>
            <p:nvPr/>
          </p:nvGrpSpPr>
          <p:grpSpPr>
            <a:xfrm>
              <a:off x="4501506" y="1401751"/>
              <a:ext cx="2461134" cy="1589525"/>
              <a:chOff x="2436192" y="2730596"/>
              <a:chExt cx="924300" cy="596960"/>
            </a:xfrm>
          </p:grpSpPr>
          <p:sp>
            <p:nvSpPr>
              <p:cNvPr id="537" name="Google Shape;537;p23"/>
              <p:cNvSpPr/>
              <p:nvPr/>
            </p:nvSpPr>
            <p:spPr>
              <a:xfrm>
                <a:off x="2436192" y="2786955"/>
                <a:ext cx="924300" cy="5406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23"/>
              <p:cNvSpPr/>
              <p:nvPr/>
            </p:nvSpPr>
            <p:spPr>
              <a:xfrm>
                <a:off x="2436192" y="2730596"/>
                <a:ext cx="924297" cy="56360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23"/>
              <p:cNvSpPr/>
              <p:nvPr/>
            </p:nvSpPr>
            <p:spPr>
              <a:xfrm>
                <a:off x="2461152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23"/>
              <p:cNvSpPr/>
              <p:nvPr/>
            </p:nvSpPr>
            <p:spPr>
              <a:xfrm>
                <a:off x="2500603" y="2745893"/>
                <a:ext cx="261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23"/>
              <p:cNvSpPr/>
              <p:nvPr/>
            </p:nvSpPr>
            <p:spPr>
              <a:xfrm>
                <a:off x="2540860" y="2745893"/>
                <a:ext cx="25800" cy="25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23"/>
              <p:cNvSpPr/>
              <p:nvPr/>
            </p:nvSpPr>
            <p:spPr>
              <a:xfrm>
                <a:off x="2481682" y="2858210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23"/>
              <p:cNvSpPr/>
              <p:nvPr/>
            </p:nvSpPr>
            <p:spPr>
              <a:xfrm>
                <a:off x="2481682" y="2943152"/>
                <a:ext cx="833700" cy="33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4" name="Google Shape;544;p23"/>
              <p:cNvSpPr/>
              <p:nvPr/>
            </p:nvSpPr>
            <p:spPr>
              <a:xfrm>
                <a:off x="2481682" y="3028497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23"/>
              <p:cNvSpPr/>
              <p:nvPr/>
            </p:nvSpPr>
            <p:spPr>
              <a:xfrm>
                <a:off x="2481682" y="3113439"/>
                <a:ext cx="833700" cy="2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23"/>
              <p:cNvSpPr/>
              <p:nvPr/>
            </p:nvSpPr>
            <p:spPr>
              <a:xfrm>
                <a:off x="2481682" y="2898467"/>
                <a:ext cx="833718" cy="392507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7" name="Google Shape;547;p23"/>
              <p:cNvSpPr/>
              <p:nvPr/>
            </p:nvSpPr>
            <p:spPr>
              <a:xfrm>
                <a:off x="2481682" y="2914972"/>
                <a:ext cx="833718" cy="376001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23"/>
            <p:cNvGrpSpPr/>
            <p:nvPr/>
          </p:nvGrpSpPr>
          <p:grpSpPr>
            <a:xfrm>
              <a:off x="6621346" y="1957399"/>
              <a:ext cx="1380702" cy="2411461"/>
              <a:chOff x="6502296" y="1615124"/>
              <a:chExt cx="1380702" cy="2411461"/>
            </a:xfrm>
          </p:grpSpPr>
          <p:sp>
            <p:nvSpPr>
              <p:cNvPr id="549" name="Google Shape;549;p23"/>
              <p:cNvSpPr/>
              <p:nvPr/>
            </p:nvSpPr>
            <p:spPr>
              <a:xfrm>
                <a:off x="6990675" y="1711100"/>
                <a:ext cx="396300" cy="486450"/>
              </a:xfrm>
              <a:custGeom>
                <a:rect b="b" l="l" r="r" t="t"/>
                <a:pathLst>
                  <a:path extrusionOk="0" h="19458" w="15852">
                    <a:moveTo>
                      <a:pt x="0" y="5579"/>
                    </a:moveTo>
                    <a:lnTo>
                      <a:pt x="1701" y="19458"/>
                    </a:lnTo>
                    <a:lnTo>
                      <a:pt x="15852" y="16941"/>
                    </a:lnTo>
                    <a:lnTo>
                      <a:pt x="12314" y="2177"/>
                    </a:lnTo>
                    <a:lnTo>
                      <a:pt x="57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</p:sp>
          <p:sp>
            <p:nvSpPr>
              <p:cNvPr id="550" name="Google Shape;550;p23"/>
              <p:cNvSpPr/>
              <p:nvPr/>
            </p:nvSpPr>
            <p:spPr>
              <a:xfrm>
                <a:off x="6934616" y="168592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1" name="Google Shape;551;p23"/>
              <p:cNvSpPr/>
              <p:nvPr/>
            </p:nvSpPr>
            <p:spPr>
              <a:xfrm>
                <a:off x="6888321" y="251176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2" name="Google Shape;552;p23"/>
              <p:cNvSpPr/>
              <p:nvPr/>
            </p:nvSpPr>
            <p:spPr>
              <a:xfrm>
                <a:off x="6942105" y="198140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3" name="Google Shape;553;p23"/>
              <p:cNvSpPr/>
              <p:nvPr/>
            </p:nvSpPr>
            <p:spPr>
              <a:xfrm>
                <a:off x="7548715" y="370796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4" name="Google Shape;554;p23"/>
              <p:cNvSpPr/>
              <p:nvPr/>
            </p:nvSpPr>
            <p:spPr>
              <a:xfrm>
                <a:off x="7550077" y="379646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5" name="Google Shape;555;p23"/>
              <p:cNvSpPr/>
              <p:nvPr/>
            </p:nvSpPr>
            <p:spPr>
              <a:xfrm>
                <a:off x="6908745" y="370796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6" name="Google Shape;556;p23"/>
              <p:cNvSpPr/>
              <p:nvPr/>
            </p:nvSpPr>
            <p:spPr>
              <a:xfrm>
                <a:off x="6886959" y="379646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7212391" y="205969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8" name="Google Shape;558;p23"/>
              <p:cNvSpPr/>
              <p:nvPr/>
            </p:nvSpPr>
            <p:spPr>
              <a:xfrm>
                <a:off x="7370341" y="231909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6615312" y="203723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6534295" y="200863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6565612" y="214344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6539060" y="207399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3" name="Google Shape;563;p23"/>
              <p:cNvSpPr/>
              <p:nvPr/>
            </p:nvSpPr>
            <p:spPr>
              <a:xfrm>
                <a:off x="6586037" y="193987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564" name="Google Shape;564;p23"/>
              <p:cNvCxnSpPr/>
              <p:nvPr/>
            </p:nvCxnSpPr>
            <p:spPr>
              <a:xfrm flipH="1">
                <a:off x="6586084" y="193987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565" name="Google Shape;565;p23"/>
              <p:cNvSpPr/>
              <p:nvPr/>
            </p:nvSpPr>
            <p:spPr>
              <a:xfrm>
                <a:off x="6576506" y="193919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6" name="Google Shape;566;p23"/>
              <p:cNvSpPr/>
              <p:nvPr/>
            </p:nvSpPr>
            <p:spPr>
              <a:xfrm>
                <a:off x="6547911" y="197323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6521359" y="173222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6502296" y="170839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6505019" y="200523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0" name="Google Shape;570;p23"/>
              <p:cNvSpPr/>
              <p:nvPr/>
            </p:nvSpPr>
            <p:spPr>
              <a:xfrm>
                <a:off x="6539741" y="197663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23"/>
              <p:cNvSpPr/>
              <p:nvPr/>
            </p:nvSpPr>
            <p:spPr>
              <a:xfrm>
                <a:off x="6539741" y="202293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6533614" y="209782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6534295" y="206854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6539741" y="204267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6590803" y="205152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23"/>
              <p:cNvSpPr/>
              <p:nvPr/>
            </p:nvSpPr>
            <p:spPr>
              <a:xfrm>
                <a:off x="6601015" y="202770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23"/>
              <p:cNvSpPr/>
              <p:nvPr/>
            </p:nvSpPr>
            <p:spPr>
              <a:xfrm>
                <a:off x="6904660" y="220130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23"/>
              <p:cNvSpPr/>
              <p:nvPr/>
            </p:nvSpPr>
            <p:spPr>
              <a:xfrm>
                <a:off x="6925085" y="198140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23"/>
              <p:cNvSpPr/>
              <p:nvPr/>
            </p:nvSpPr>
            <p:spPr>
              <a:xfrm>
                <a:off x="6888321" y="251176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7078269" y="187860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7203540" y="190787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7086439" y="190787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23"/>
              <p:cNvSpPr/>
              <p:nvPr/>
            </p:nvSpPr>
            <p:spPr>
              <a:xfrm>
                <a:off x="7004741" y="167844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23"/>
              <p:cNvSpPr/>
              <p:nvPr/>
            </p:nvSpPr>
            <p:spPr>
              <a:xfrm>
                <a:off x="7145670" y="184524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23"/>
              <p:cNvSpPr/>
              <p:nvPr/>
            </p:nvSpPr>
            <p:spPr>
              <a:xfrm>
                <a:off x="7004741" y="182822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23"/>
              <p:cNvSpPr/>
              <p:nvPr/>
            </p:nvSpPr>
            <p:spPr>
              <a:xfrm>
                <a:off x="7028569" y="180507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7097332" y="174924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23"/>
              <p:cNvSpPr/>
              <p:nvPr/>
            </p:nvSpPr>
            <p:spPr>
              <a:xfrm>
                <a:off x="7010868" y="175264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23"/>
              <p:cNvSpPr/>
              <p:nvPr/>
            </p:nvSpPr>
            <p:spPr>
              <a:xfrm>
                <a:off x="7228049" y="178941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23"/>
              <p:cNvSpPr/>
              <p:nvPr/>
            </p:nvSpPr>
            <p:spPr>
              <a:xfrm>
                <a:off x="7234857" y="181937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>
                <a:off x="6982954" y="161512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23"/>
              <p:cNvSpPr/>
              <p:nvPr/>
            </p:nvSpPr>
            <p:spPr>
              <a:xfrm>
                <a:off x="7394850" y="236742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rgbClr val="27314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7071461" y="220199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7197413" y="231909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23"/>
              <p:cNvSpPr/>
              <p:nvPr/>
            </p:nvSpPr>
            <p:spPr>
              <a:xfrm>
                <a:off x="7270941" y="231228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23"/>
              <p:cNvSpPr/>
              <p:nvPr/>
            </p:nvSpPr>
            <p:spPr>
              <a:xfrm>
                <a:off x="7104140" y="180507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23"/>
            <p:cNvGrpSpPr/>
            <p:nvPr/>
          </p:nvGrpSpPr>
          <p:grpSpPr>
            <a:xfrm>
              <a:off x="5350825" y="945922"/>
              <a:ext cx="669524" cy="947131"/>
              <a:chOff x="6000261" y="1225220"/>
              <a:chExt cx="627600" cy="887824"/>
            </a:xfrm>
          </p:grpSpPr>
          <p:sp>
            <p:nvSpPr>
              <p:cNvPr id="598" name="Google Shape;598;p23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23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0" name="Google Shape;600;p23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1" name="Google Shape;601;p23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2" name="Google Shape;602;p23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23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4" name="Google Shape;604;p23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5" name="Google Shape;605;p23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6" name="Google Shape;606;p23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7" name="Google Shape;607;p23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8" name="Google Shape;608;p23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0" name="Google Shape;610;p23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1" name="Google Shape;611;p23"/>
            <p:cNvGrpSpPr/>
            <p:nvPr/>
          </p:nvGrpSpPr>
          <p:grpSpPr>
            <a:xfrm flipH="1">
              <a:off x="6374171" y="713259"/>
              <a:ext cx="588491" cy="951052"/>
              <a:chOff x="1062996" y="1340396"/>
              <a:chExt cx="588491" cy="951052"/>
            </a:xfrm>
          </p:grpSpPr>
          <p:sp>
            <p:nvSpPr>
              <p:cNvPr id="612" name="Google Shape;612;p23"/>
              <p:cNvSpPr/>
              <p:nvPr/>
            </p:nvSpPr>
            <p:spPr>
              <a:xfrm flipH="1">
                <a:off x="1127696" y="1466525"/>
                <a:ext cx="521965" cy="813973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3" name="Google Shape;613;p23"/>
              <p:cNvSpPr/>
              <p:nvPr/>
            </p:nvSpPr>
            <p:spPr>
              <a:xfrm flipH="1">
                <a:off x="1458031" y="2045067"/>
                <a:ext cx="191631" cy="23543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flipH="1">
                <a:off x="1622286" y="2258597"/>
                <a:ext cx="29201" cy="32851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5" name="Google Shape;615;p23"/>
              <p:cNvSpPr/>
              <p:nvPr/>
            </p:nvSpPr>
            <p:spPr>
              <a:xfrm flipH="1">
                <a:off x="1062996" y="1340396"/>
                <a:ext cx="98553" cy="107679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 flipH="1">
                <a:off x="1071120" y="1472001"/>
                <a:ext cx="155130" cy="366836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 flipH="1">
                <a:off x="1089372" y="1408123"/>
                <a:ext cx="142354" cy="118629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23"/>
            <p:cNvGrpSpPr/>
            <p:nvPr/>
          </p:nvGrpSpPr>
          <p:grpSpPr>
            <a:xfrm>
              <a:off x="4997878" y="2657014"/>
              <a:ext cx="471946" cy="712345"/>
              <a:chOff x="2047101" y="2145599"/>
              <a:chExt cx="407553" cy="615151"/>
            </a:xfrm>
          </p:grpSpPr>
          <p:sp>
            <p:nvSpPr>
              <p:cNvPr id="619" name="Google Shape;619;p23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7" name="Google Shape;637;p23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8" name="Google Shape;638;p23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49" name="Google Shape;649;p23"/>
            <p:cNvGrpSpPr/>
            <p:nvPr/>
          </p:nvGrpSpPr>
          <p:grpSpPr>
            <a:xfrm>
              <a:off x="7164619" y="1316177"/>
              <a:ext cx="415198" cy="415198"/>
              <a:chOff x="1404969" y="1106377"/>
              <a:chExt cx="415198" cy="415198"/>
            </a:xfrm>
          </p:grpSpPr>
          <p:sp>
            <p:nvSpPr>
              <p:cNvPr id="650" name="Google Shape;650;p23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52" name="Google Shape;652;p23"/>
            <p:cNvSpPr/>
            <p:nvPr/>
          </p:nvSpPr>
          <p:spPr>
            <a:xfrm>
              <a:off x="3840701" y="867524"/>
              <a:ext cx="531600" cy="876850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6535672" y="3138738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5627753" y="313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0000" y="1063351"/>
            <a:ext cx="7704000" cy="3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>
                <a:solidFill>
                  <a:srgbClr val="201338"/>
                </a:solidFill>
              </a:defRPr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6" name="Google Shape;26;p4"/>
          <p:cNvGrpSpPr/>
          <p:nvPr/>
        </p:nvGrpSpPr>
        <p:grpSpPr>
          <a:xfrm>
            <a:off x="-2070957" y="-2181586"/>
            <a:ext cx="12789989" cy="9622630"/>
            <a:chOff x="-2070957" y="-2181586"/>
            <a:chExt cx="12789989" cy="9622630"/>
          </a:xfrm>
        </p:grpSpPr>
        <p:sp>
          <p:nvSpPr>
            <p:cNvPr id="27" name="Google Shape;27;p4"/>
            <p:cNvSpPr/>
            <p:nvPr/>
          </p:nvSpPr>
          <p:spPr>
            <a:xfrm rot="-7978753">
              <a:off x="7222940" y="-1435304"/>
              <a:ext cx="3098931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4"/>
            <p:cNvSpPr/>
            <p:nvPr/>
          </p:nvSpPr>
          <p:spPr>
            <a:xfrm rot="-2460279">
              <a:off x="-1652662" y="4289121"/>
              <a:ext cx="3098932" cy="2433850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" name="Google Shape;29;p4"/>
          <p:cNvGrpSpPr/>
          <p:nvPr/>
        </p:nvGrpSpPr>
        <p:grpSpPr>
          <a:xfrm>
            <a:off x="8350786" y="175533"/>
            <a:ext cx="627600" cy="887824"/>
            <a:chOff x="2443886" y="2869758"/>
            <a:chExt cx="627600" cy="887824"/>
          </a:xfrm>
        </p:grpSpPr>
        <p:sp>
          <p:nvSpPr>
            <p:cNvPr id="30" name="Google Shape;30;p4"/>
            <p:cNvSpPr/>
            <p:nvPr/>
          </p:nvSpPr>
          <p:spPr>
            <a:xfrm>
              <a:off x="2443886" y="2937682"/>
              <a:ext cx="627600" cy="81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443886" y="2869758"/>
              <a:ext cx="627579" cy="67924"/>
            </a:xfrm>
            <a:custGeom>
              <a:rect b="b" l="l" r="r" t="t"/>
              <a:pathLst>
                <a:path extrusionOk="0" h="78" w="718">
                  <a:moveTo>
                    <a:pt x="681" y="0"/>
                  </a:moveTo>
                  <a:cubicBezTo>
                    <a:pt x="37" y="0"/>
                    <a:pt x="37" y="0"/>
                    <a:pt x="37" y="0"/>
                  </a:cubicBezTo>
                  <a:cubicBezTo>
                    <a:pt x="16" y="0"/>
                    <a:pt x="0" y="16"/>
                    <a:pt x="0" y="37"/>
                  </a:cubicBezTo>
                  <a:cubicBezTo>
                    <a:pt x="0" y="78"/>
                    <a:pt x="0" y="78"/>
                    <a:pt x="0" y="78"/>
                  </a:cubicBezTo>
                  <a:cubicBezTo>
                    <a:pt x="718" y="78"/>
                    <a:pt x="718" y="78"/>
                    <a:pt x="718" y="78"/>
                  </a:cubicBezTo>
                  <a:cubicBezTo>
                    <a:pt x="718" y="37"/>
                    <a:pt x="718" y="37"/>
                    <a:pt x="718" y="37"/>
                  </a:cubicBezTo>
                  <a:cubicBezTo>
                    <a:pt x="718" y="16"/>
                    <a:pt x="701" y="0"/>
                    <a:pt x="6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2473543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2521377" y="2887935"/>
              <a:ext cx="315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2570168" y="2887935"/>
              <a:ext cx="30600" cy="306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2544337" y="3316526"/>
              <a:ext cx="97500" cy="142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2692622" y="3217988"/>
              <a:ext cx="98400" cy="241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2840906" y="3129017"/>
              <a:ext cx="97500" cy="330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2578777" y="2982646"/>
              <a:ext cx="308049" cy="309007"/>
            </a:xfrm>
            <a:custGeom>
              <a:rect b="b" l="l" r="r" t="t"/>
              <a:pathLst>
                <a:path extrusionOk="0" h="353" w="352">
                  <a:moveTo>
                    <a:pt x="351" y="56"/>
                  </a:moveTo>
                  <a:cubicBezTo>
                    <a:pt x="350" y="51"/>
                    <a:pt x="347" y="47"/>
                    <a:pt x="343" y="45"/>
                  </a:cubicBezTo>
                  <a:cubicBezTo>
                    <a:pt x="262" y="4"/>
                    <a:pt x="262" y="4"/>
                    <a:pt x="262" y="4"/>
                  </a:cubicBezTo>
                  <a:cubicBezTo>
                    <a:pt x="255" y="0"/>
                    <a:pt x="246" y="3"/>
                    <a:pt x="242" y="11"/>
                  </a:cubicBezTo>
                  <a:cubicBezTo>
                    <a:pt x="238" y="18"/>
                    <a:pt x="241" y="27"/>
                    <a:pt x="249" y="31"/>
                  </a:cubicBezTo>
                  <a:cubicBezTo>
                    <a:pt x="290" y="52"/>
                    <a:pt x="290" y="52"/>
                    <a:pt x="290" y="52"/>
                  </a:cubicBezTo>
                  <a:cubicBezTo>
                    <a:pt x="43" y="111"/>
                    <a:pt x="2" y="333"/>
                    <a:pt x="2" y="335"/>
                  </a:cubicBezTo>
                  <a:cubicBezTo>
                    <a:pt x="0" y="343"/>
                    <a:pt x="6" y="351"/>
                    <a:pt x="14" y="352"/>
                  </a:cubicBezTo>
                  <a:cubicBezTo>
                    <a:pt x="15" y="353"/>
                    <a:pt x="15" y="353"/>
                    <a:pt x="16" y="353"/>
                  </a:cubicBezTo>
                  <a:cubicBezTo>
                    <a:pt x="23" y="353"/>
                    <a:pt x="30" y="348"/>
                    <a:pt x="31" y="340"/>
                  </a:cubicBezTo>
                  <a:cubicBezTo>
                    <a:pt x="31" y="338"/>
                    <a:pt x="69" y="134"/>
                    <a:pt x="300" y="80"/>
                  </a:cubicBezTo>
                  <a:cubicBezTo>
                    <a:pt x="268" y="120"/>
                    <a:pt x="268" y="120"/>
                    <a:pt x="268" y="120"/>
                  </a:cubicBezTo>
                  <a:cubicBezTo>
                    <a:pt x="263" y="126"/>
                    <a:pt x="264" y="135"/>
                    <a:pt x="270" y="141"/>
                  </a:cubicBezTo>
                  <a:cubicBezTo>
                    <a:pt x="273" y="143"/>
                    <a:pt x="276" y="144"/>
                    <a:pt x="280" y="144"/>
                  </a:cubicBezTo>
                  <a:cubicBezTo>
                    <a:pt x="284" y="144"/>
                    <a:pt x="288" y="142"/>
                    <a:pt x="291" y="138"/>
                  </a:cubicBezTo>
                  <a:cubicBezTo>
                    <a:pt x="348" y="68"/>
                    <a:pt x="348" y="68"/>
                    <a:pt x="348" y="68"/>
                  </a:cubicBezTo>
                  <a:cubicBezTo>
                    <a:pt x="351" y="65"/>
                    <a:pt x="352" y="60"/>
                    <a:pt x="351" y="5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2515637" y="3521255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2515637" y="3573872"/>
              <a:ext cx="4830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2568254" y="3626489"/>
              <a:ext cx="3777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2636178" y="3679106"/>
              <a:ext cx="242100" cy="201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" name="Google Shape;43;p4"/>
          <p:cNvGrpSpPr/>
          <p:nvPr/>
        </p:nvGrpSpPr>
        <p:grpSpPr>
          <a:xfrm>
            <a:off x="150790" y="217095"/>
            <a:ext cx="7996462" cy="5057956"/>
            <a:chOff x="150790" y="217095"/>
            <a:chExt cx="7996462" cy="5057956"/>
          </a:xfrm>
        </p:grpSpPr>
        <p:sp>
          <p:nvSpPr>
            <p:cNvPr id="44" name="Google Shape;44;p4"/>
            <p:cNvSpPr/>
            <p:nvPr/>
          </p:nvSpPr>
          <p:spPr>
            <a:xfrm>
              <a:off x="7820577" y="217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" name="Google Shape;45;p4"/>
            <p:cNvGrpSpPr/>
            <p:nvPr/>
          </p:nvGrpSpPr>
          <p:grpSpPr>
            <a:xfrm rot="-8329653">
              <a:off x="354633" y="4434969"/>
              <a:ext cx="451704" cy="788937"/>
              <a:chOff x="8579627" y="228750"/>
              <a:chExt cx="451723" cy="788970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-1592614" y="-1841602"/>
            <a:ext cx="12385408" cy="9762152"/>
            <a:chOff x="-1592614" y="-1841602"/>
            <a:chExt cx="12385408" cy="9762152"/>
          </a:xfrm>
        </p:grpSpPr>
        <p:sp>
          <p:nvSpPr>
            <p:cNvPr id="50" name="Google Shape;50;p5"/>
            <p:cNvSpPr/>
            <p:nvPr/>
          </p:nvSpPr>
          <p:spPr>
            <a:xfrm rot="-2930233">
              <a:off x="-1132229" y="4127838"/>
              <a:ext cx="3690906" cy="28987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 rot="1287706">
              <a:off x="7067490" y="-1325546"/>
              <a:ext cx="3339997" cy="2739156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" name="Google Shape;52;p5"/>
          <p:cNvGrpSpPr/>
          <p:nvPr/>
        </p:nvGrpSpPr>
        <p:grpSpPr>
          <a:xfrm>
            <a:off x="200218" y="4192521"/>
            <a:ext cx="1459676" cy="1092353"/>
            <a:chOff x="200218" y="4192521"/>
            <a:chExt cx="1459676" cy="1092353"/>
          </a:xfrm>
        </p:grpSpPr>
        <p:grpSp>
          <p:nvGrpSpPr>
            <p:cNvPr id="53" name="Google Shape;53;p5"/>
            <p:cNvGrpSpPr/>
            <p:nvPr/>
          </p:nvGrpSpPr>
          <p:grpSpPr>
            <a:xfrm>
              <a:off x="200218" y="4192521"/>
              <a:ext cx="885750" cy="572682"/>
              <a:chOff x="6798158" y="1294585"/>
              <a:chExt cx="1158600" cy="749094"/>
            </a:xfrm>
          </p:grpSpPr>
          <p:sp>
            <p:nvSpPr>
              <p:cNvPr id="54" name="Google Shape;54;p5"/>
              <p:cNvSpPr/>
              <p:nvPr/>
            </p:nvSpPr>
            <p:spPr>
              <a:xfrm>
                <a:off x="6798158" y="1365379"/>
                <a:ext cx="1158600" cy="6783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6798158" y="1294585"/>
                <a:ext cx="1158534" cy="70794"/>
              </a:xfrm>
              <a:custGeom>
                <a:rect b="b" l="l" r="r" t="t"/>
                <a:pathLst>
                  <a:path extrusionOk="0" h="81" w="1325">
                    <a:moveTo>
                      <a:pt x="1286" y="0"/>
                    </a:moveTo>
                    <a:cubicBezTo>
                      <a:pt x="38" y="0"/>
                      <a:pt x="38" y="0"/>
                      <a:pt x="38" y="0"/>
                    </a:cubicBezTo>
                    <a:cubicBezTo>
                      <a:pt x="17" y="0"/>
                      <a:pt x="0" y="18"/>
                      <a:pt x="0" y="39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1325" y="81"/>
                      <a:pt x="1325" y="81"/>
                      <a:pt x="1325" y="81"/>
                    </a:cubicBezTo>
                    <a:cubicBezTo>
                      <a:pt x="1325" y="39"/>
                      <a:pt x="1325" y="39"/>
                      <a:pt x="1325" y="39"/>
                    </a:cubicBezTo>
                    <a:cubicBezTo>
                      <a:pt x="1325" y="18"/>
                      <a:pt x="1307" y="0"/>
                      <a:pt x="12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5"/>
              <p:cNvSpPr/>
              <p:nvPr/>
            </p:nvSpPr>
            <p:spPr>
              <a:xfrm>
                <a:off x="6828772" y="1314675"/>
                <a:ext cx="324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" name="Google Shape;57;p5"/>
              <p:cNvSpPr/>
              <p:nvPr/>
            </p:nvSpPr>
            <p:spPr>
              <a:xfrm>
                <a:off x="6879476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" name="Google Shape;58;p5"/>
              <p:cNvSpPr/>
              <p:nvPr/>
            </p:nvSpPr>
            <p:spPr>
              <a:xfrm>
                <a:off x="6929223" y="1314675"/>
                <a:ext cx="31500" cy="315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" name="Google Shape;59;p5"/>
              <p:cNvSpPr/>
              <p:nvPr/>
            </p:nvSpPr>
            <p:spPr>
              <a:xfrm>
                <a:off x="6875649" y="1423736"/>
                <a:ext cx="1000682" cy="544349"/>
              </a:xfrm>
              <a:custGeom>
                <a:rect b="b" l="l" r="r" t="t"/>
                <a:pathLst>
                  <a:path extrusionOk="0" h="569" w="1046">
                    <a:moveTo>
                      <a:pt x="1046" y="569"/>
                    </a:moveTo>
                    <a:lnTo>
                      <a:pt x="0" y="569"/>
                    </a:lnTo>
                    <a:lnTo>
                      <a:pt x="0" y="0"/>
                    </a:lnTo>
                    <a:lnTo>
                      <a:pt x="7" y="0"/>
                    </a:lnTo>
                    <a:lnTo>
                      <a:pt x="7" y="563"/>
                    </a:lnTo>
                    <a:lnTo>
                      <a:pt x="1046" y="563"/>
                    </a:lnTo>
                    <a:lnTo>
                      <a:pt x="1046" y="56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" name="Google Shape;60;p5"/>
              <p:cNvSpPr/>
              <p:nvPr/>
            </p:nvSpPr>
            <p:spPr>
              <a:xfrm>
                <a:off x="6923483" y="1727959"/>
                <a:ext cx="98400" cy="201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" name="Google Shape;61;p5"/>
              <p:cNvSpPr/>
              <p:nvPr/>
            </p:nvSpPr>
            <p:spPr>
              <a:xfrm>
                <a:off x="7082291" y="1443826"/>
                <a:ext cx="97500" cy="485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" name="Google Shape;62;p5"/>
              <p:cNvSpPr/>
              <p:nvPr/>
            </p:nvSpPr>
            <p:spPr>
              <a:xfrm>
                <a:off x="7241099" y="1562454"/>
                <a:ext cx="97500" cy="3666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3" name="Google Shape;63;p5"/>
              <p:cNvSpPr/>
              <p:nvPr/>
            </p:nvSpPr>
            <p:spPr>
              <a:xfrm>
                <a:off x="7398951" y="1626552"/>
                <a:ext cx="98400" cy="3024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5"/>
              <p:cNvSpPr/>
              <p:nvPr/>
            </p:nvSpPr>
            <p:spPr>
              <a:xfrm>
                <a:off x="7558715" y="1704042"/>
                <a:ext cx="97500" cy="2250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5"/>
              <p:cNvSpPr/>
              <p:nvPr/>
            </p:nvSpPr>
            <p:spPr>
              <a:xfrm>
                <a:off x="7716567" y="1443826"/>
                <a:ext cx="97500" cy="4851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6923483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5"/>
              <p:cNvSpPr/>
              <p:nvPr/>
            </p:nvSpPr>
            <p:spPr>
              <a:xfrm>
                <a:off x="7082291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5"/>
              <p:cNvSpPr/>
              <p:nvPr/>
            </p:nvSpPr>
            <p:spPr>
              <a:xfrm>
                <a:off x="7241099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7398951" y="1992002"/>
                <a:ext cx="984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5"/>
              <p:cNvSpPr/>
              <p:nvPr/>
            </p:nvSpPr>
            <p:spPr>
              <a:xfrm>
                <a:off x="7558715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5"/>
              <p:cNvSpPr/>
              <p:nvPr/>
            </p:nvSpPr>
            <p:spPr>
              <a:xfrm>
                <a:off x="7716567" y="1992002"/>
                <a:ext cx="97500" cy="11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5"/>
            <p:cNvGrpSpPr/>
            <p:nvPr/>
          </p:nvGrpSpPr>
          <p:grpSpPr>
            <a:xfrm>
              <a:off x="840230" y="4442788"/>
              <a:ext cx="819663" cy="842085"/>
              <a:chOff x="777043" y="2258113"/>
              <a:chExt cx="819663" cy="842085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4" name="Google Shape;74;p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5" name="Google Shape;75;p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" name="Google Shape;8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5"/>
          <p:cNvSpPr txBox="1"/>
          <p:nvPr>
            <p:ph idx="1" type="subTitle"/>
          </p:nvPr>
        </p:nvSpPr>
        <p:spPr>
          <a:xfrm>
            <a:off x="4989827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"/>
          <p:cNvSpPr txBox="1"/>
          <p:nvPr>
            <p:ph idx="2" type="subTitle"/>
          </p:nvPr>
        </p:nvSpPr>
        <p:spPr>
          <a:xfrm>
            <a:off x="1012325" y="2704527"/>
            <a:ext cx="3141900" cy="11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"/>
          <p:cNvSpPr txBox="1"/>
          <p:nvPr>
            <p:ph idx="3" type="subTitle"/>
          </p:nvPr>
        </p:nvSpPr>
        <p:spPr>
          <a:xfrm>
            <a:off x="1012325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86" name="Google Shape;86;p5"/>
          <p:cNvSpPr txBox="1"/>
          <p:nvPr>
            <p:ph idx="4" type="subTitle"/>
          </p:nvPr>
        </p:nvSpPr>
        <p:spPr>
          <a:xfrm>
            <a:off x="4989832" y="1962450"/>
            <a:ext cx="3141900" cy="86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1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87" name="Google Shape;87;p5"/>
          <p:cNvGrpSpPr/>
          <p:nvPr/>
        </p:nvGrpSpPr>
        <p:grpSpPr>
          <a:xfrm>
            <a:off x="1564677" y="-72908"/>
            <a:ext cx="7097557" cy="4838103"/>
            <a:chOff x="1564677" y="-72908"/>
            <a:chExt cx="7097557" cy="4838103"/>
          </a:xfrm>
        </p:grpSpPr>
        <p:sp>
          <p:nvSpPr>
            <p:cNvPr id="88" name="Google Shape;88;p5"/>
            <p:cNvSpPr/>
            <p:nvPr/>
          </p:nvSpPr>
          <p:spPr>
            <a:xfrm>
              <a:off x="1564677" y="44427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9" name="Google Shape;89;p5"/>
            <p:cNvGrpSpPr/>
            <p:nvPr/>
          </p:nvGrpSpPr>
          <p:grpSpPr>
            <a:xfrm rot="4095745">
              <a:off x="7986209" y="-111497"/>
              <a:ext cx="451777" cy="789064"/>
              <a:chOff x="8579627" y="228750"/>
              <a:chExt cx="451723" cy="78897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8579627" y="695320"/>
                <a:ext cx="326675" cy="32240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8846775" y="228750"/>
                <a:ext cx="184575" cy="182150"/>
              </a:xfrm>
              <a:custGeom>
                <a:rect b="b" l="l" r="r" t="t"/>
                <a:pathLst>
                  <a:path extrusionOk="0" h="823" w="835">
                    <a:moveTo>
                      <a:pt x="716" y="701"/>
                    </a:moveTo>
                    <a:cubicBezTo>
                      <a:pt x="746" y="669"/>
                      <a:pt x="771" y="634"/>
                      <a:pt x="791" y="594"/>
                    </a:cubicBezTo>
                    <a:cubicBezTo>
                      <a:pt x="791" y="593"/>
                      <a:pt x="791" y="593"/>
                      <a:pt x="791" y="593"/>
                    </a:cubicBezTo>
                    <a:cubicBezTo>
                      <a:pt x="729" y="563"/>
                      <a:pt x="729" y="563"/>
                      <a:pt x="729" y="563"/>
                    </a:cubicBezTo>
                    <a:cubicBezTo>
                      <a:pt x="745" y="529"/>
                      <a:pt x="755" y="494"/>
                      <a:pt x="760" y="459"/>
                    </a:cubicBezTo>
                    <a:cubicBezTo>
                      <a:pt x="829" y="469"/>
                      <a:pt x="829" y="469"/>
                      <a:pt x="829" y="469"/>
                    </a:cubicBezTo>
                    <a:cubicBezTo>
                      <a:pt x="835" y="426"/>
                      <a:pt x="835" y="382"/>
                      <a:pt x="827" y="339"/>
                    </a:cubicBezTo>
                    <a:cubicBezTo>
                      <a:pt x="758" y="351"/>
                      <a:pt x="758" y="351"/>
                      <a:pt x="758" y="351"/>
                    </a:cubicBezTo>
                    <a:cubicBezTo>
                      <a:pt x="752" y="315"/>
                      <a:pt x="740" y="281"/>
                      <a:pt x="723" y="249"/>
                    </a:cubicBezTo>
                    <a:cubicBezTo>
                      <a:pt x="785" y="216"/>
                      <a:pt x="785" y="216"/>
                      <a:pt x="785" y="216"/>
                    </a:cubicBezTo>
                    <a:cubicBezTo>
                      <a:pt x="764" y="177"/>
                      <a:pt x="738" y="143"/>
                      <a:pt x="706" y="112"/>
                    </a:cubicBezTo>
                    <a:cubicBezTo>
                      <a:pt x="658" y="163"/>
                      <a:pt x="658" y="163"/>
                      <a:pt x="658" y="163"/>
                    </a:cubicBezTo>
                    <a:cubicBezTo>
                      <a:pt x="633" y="138"/>
                      <a:pt x="603" y="117"/>
                      <a:pt x="570" y="101"/>
                    </a:cubicBezTo>
                    <a:cubicBezTo>
                      <a:pt x="569" y="101"/>
                      <a:pt x="569" y="101"/>
                      <a:pt x="569" y="101"/>
                    </a:cubicBezTo>
                    <a:cubicBezTo>
                      <a:pt x="600" y="38"/>
                      <a:pt x="600" y="38"/>
                      <a:pt x="600" y="38"/>
                    </a:cubicBezTo>
                    <a:cubicBezTo>
                      <a:pt x="561" y="19"/>
                      <a:pt x="519" y="6"/>
                      <a:pt x="476" y="0"/>
                    </a:cubicBezTo>
                    <a:cubicBezTo>
                      <a:pt x="466" y="69"/>
                      <a:pt x="466" y="69"/>
                      <a:pt x="466" y="69"/>
                    </a:cubicBezTo>
                    <a:cubicBezTo>
                      <a:pt x="430" y="64"/>
                      <a:pt x="393" y="65"/>
                      <a:pt x="358" y="71"/>
                    </a:cubicBezTo>
                    <a:cubicBezTo>
                      <a:pt x="346" y="2"/>
                      <a:pt x="346" y="2"/>
                      <a:pt x="346" y="2"/>
                    </a:cubicBezTo>
                    <a:cubicBezTo>
                      <a:pt x="303" y="10"/>
                      <a:pt x="261" y="24"/>
                      <a:pt x="223" y="44"/>
                    </a:cubicBezTo>
                    <a:cubicBezTo>
                      <a:pt x="256" y="106"/>
                      <a:pt x="256" y="106"/>
                      <a:pt x="256" y="106"/>
                    </a:cubicBezTo>
                    <a:cubicBezTo>
                      <a:pt x="224" y="123"/>
                      <a:pt x="195" y="145"/>
                      <a:pt x="169" y="171"/>
                    </a:cubicBezTo>
                    <a:cubicBezTo>
                      <a:pt x="119" y="122"/>
                      <a:pt x="119" y="122"/>
                      <a:pt x="119" y="122"/>
                    </a:cubicBezTo>
                    <a:cubicBezTo>
                      <a:pt x="89" y="153"/>
                      <a:pt x="64" y="189"/>
                      <a:pt x="45" y="228"/>
                    </a:cubicBezTo>
                    <a:cubicBezTo>
                      <a:pt x="44" y="229"/>
                      <a:pt x="44" y="229"/>
                      <a:pt x="44" y="229"/>
                    </a:cubicBezTo>
                    <a:cubicBezTo>
                      <a:pt x="107" y="259"/>
                      <a:pt x="107" y="259"/>
                      <a:pt x="107" y="259"/>
                    </a:cubicBezTo>
                    <a:cubicBezTo>
                      <a:pt x="91" y="293"/>
                      <a:pt x="80" y="328"/>
                      <a:pt x="75" y="363"/>
                    </a:cubicBezTo>
                    <a:cubicBezTo>
                      <a:pt x="6" y="353"/>
                      <a:pt x="6" y="353"/>
                      <a:pt x="6" y="353"/>
                    </a:cubicBezTo>
                    <a:cubicBezTo>
                      <a:pt x="0" y="396"/>
                      <a:pt x="1" y="440"/>
                      <a:pt x="8" y="483"/>
                    </a:cubicBezTo>
                    <a:cubicBezTo>
                      <a:pt x="77" y="471"/>
                      <a:pt x="77" y="471"/>
                      <a:pt x="77" y="471"/>
                    </a:cubicBezTo>
                    <a:cubicBezTo>
                      <a:pt x="84" y="507"/>
                      <a:pt x="95" y="541"/>
                      <a:pt x="112" y="573"/>
                    </a:cubicBezTo>
                    <a:cubicBezTo>
                      <a:pt x="50" y="606"/>
                      <a:pt x="50" y="606"/>
                      <a:pt x="50" y="606"/>
                    </a:cubicBezTo>
                    <a:cubicBezTo>
                      <a:pt x="71" y="644"/>
                      <a:pt x="97" y="679"/>
                      <a:pt x="128" y="710"/>
                    </a:cubicBezTo>
                    <a:cubicBezTo>
                      <a:pt x="177" y="660"/>
                      <a:pt x="177" y="660"/>
                      <a:pt x="177" y="660"/>
                    </a:cubicBezTo>
                    <a:cubicBezTo>
                      <a:pt x="202" y="684"/>
                      <a:pt x="232" y="705"/>
                      <a:pt x="265" y="722"/>
                    </a:cubicBezTo>
                    <a:cubicBezTo>
                      <a:pt x="266" y="722"/>
                      <a:pt x="266" y="722"/>
                      <a:pt x="266" y="722"/>
                    </a:cubicBezTo>
                    <a:cubicBezTo>
                      <a:pt x="235" y="784"/>
                      <a:pt x="235" y="784"/>
                      <a:pt x="235" y="784"/>
                    </a:cubicBezTo>
                    <a:cubicBezTo>
                      <a:pt x="274" y="804"/>
                      <a:pt x="316" y="817"/>
                      <a:pt x="359" y="823"/>
                    </a:cubicBezTo>
                    <a:cubicBezTo>
                      <a:pt x="369" y="754"/>
                      <a:pt x="369" y="754"/>
                      <a:pt x="369" y="754"/>
                    </a:cubicBezTo>
                    <a:cubicBezTo>
                      <a:pt x="405" y="759"/>
                      <a:pt x="442" y="758"/>
                      <a:pt x="477" y="752"/>
                    </a:cubicBezTo>
                    <a:cubicBezTo>
                      <a:pt x="489" y="821"/>
                      <a:pt x="489" y="821"/>
                      <a:pt x="489" y="821"/>
                    </a:cubicBezTo>
                    <a:cubicBezTo>
                      <a:pt x="532" y="813"/>
                      <a:pt x="573" y="799"/>
                      <a:pt x="612" y="779"/>
                    </a:cubicBezTo>
                    <a:cubicBezTo>
                      <a:pt x="579" y="717"/>
                      <a:pt x="579" y="717"/>
                      <a:pt x="579" y="717"/>
                    </a:cubicBezTo>
                    <a:cubicBezTo>
                      <a:pt x="611" y="700"/>
                      <a:pt x="640" y="678"/>
                      <a:pt x="666" y="652"/>
                    </a:cubicBezTo>
                    <a:lnTo>
                      <a:pt x="716" y="701"/>
                    </a:lnTo>
                    <a:close/>
                    <a:moveTo>
                      <a:pt x="337" y="575"/>
                    </a:moveTo>
                    <a:cubicBezTo>
                      <a:pt x="247" y="531"/>
                      <a:pt x="209" y="421"/>
                      <a:pt x="254" y="331"/>
                    </a:cubicBezTo>
                    <a:cubicBezTo>
                      <a:pt x="298" y="240"/>
                      <a:pt x="408" y="203"/>
                      <a:pt x="498" y="247"/>
                    </a:cubicBezTo>
                    <a:cubicBezTo>
                      <a:pt x="589" y="292"/>
                      <a:pt x="626" y="401"/>
                      <a:pt x="582" y="492"/>
                    </a:cubicBezTo>
                    <a:cubicBezTo>
                      <a:pt x="537" y="582"/>
                      <a:pt x="428" y="620"/>
                      <a:pt x="337" y="5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94" name="Google Shape;94;p6"/>
          <p:cNvGrpSpPr/>
          <p:nvPr/>
        </p:nvGrpSpPr>
        <p:grpSpPr>
          <a:xfrm>
            <a:off x="-1067442" y="-2235586"/>
            <a:ext cx="11334362" cy="8364590"/>
            <a:chOff x="-1067442" y="-2235586"/>
            <a:chExt cx="11334362" cy="8364590"/>
          </a:xfrm>
        </p:grpSpPr>
        <p:sp>
          <p:nvSpPr>
            <p:cNvPr id="95" name="Google Shape;95;p6"/>
            <p:cNvSpPr/>
            <p:nvPr/>
          </p:nvSpPr>
          <p:spPr>
            <a:xfrm rot="-9487761">
              <a:off x="6826194" y="-174597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flipH="1" rot="-9880295">
              <a:off x="-863626" y="4019806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7" name="Google Shape;97;p6"/>
          <p:cNvGrpSpPr/>
          <p:nvPr/>
        </p:nvGrpSpPr>
        <p:grpSpPr>
          <a:xfrm>
            <a:off x="464702" y="228750"/>
            <a:ext cx="8566648" cy="4346120"/>
            <a:chOff x="464702" y="228750"/>
            <a:chExt cx="8566648" cy="4346120"/>
          </a:xfrm>
        </p:grpSpPr>
        <p:sp>
          <p:nvSpPr>
            <p:cNvPr id="98" name="Google Shape;98;p6"/>
            <p:cNvSpPr/>
            <p:nvPr/>
          </p:nvSpPr>
          <p:spPr>
            <a:xfrm>
              <a:off x="464702" y="42524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8579627" y="6953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8846775" y="2287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" name="Google Shape;101;p6"/>
          <p:cNvGrpSpPr/>
          <p:nvPr/>
        </p:nvGrpSpPr>
        <p:grpSpPr>
          <a:xfrm>
            <a:off x="-367865" y="3675387"/>
            <a:ext cx="1793863" cy="1346198"/>
            <a:chOff x="-367865" y="3675387"/>
            <a:chExt cx="1793863" cy="1346198"/>
          </a:xfrm>
        </p:grpSpPr>
        <p:grpSp>
          <p:nvGrpSpPr>
            <p:cNvPr id="102" name="Google Shape;102;p6"/>
            <p:cNvGrpSpPr/>
            <p:nvPr/>
          </p:nvGrpSpPr>
          <p:grpSpPr>
            <a:xfrm>
              <a:off x="791375" y="4574865"/>
              <a:ext cx="634624" cy="446720"/>
              <a:chOff x="3622711" y="1331469"/>
              <a:chExt cx="959226" cy="675313"/>
            </a:xfrm>
          </p:grpSpPr>
          <p:sp>
            <p:nvSpPr>
              <p:cNvPr id="103" name="Google Shape;103;p6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6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6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6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6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6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6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6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>
              <a:off x="-367865" y="3675387"/>
              <a:ext cx="676370" cy="1142272"/>
              <a:chOff x="2757910" y="1240337"/>
              <a:chExt cx="676370" cy="1142272"/>
            </a:xfrm>
          </p:grpSpPr>
          <p:sp>
            <p:nvSpPr>
              <p:cNvPr id="119" name="Google Shape;119;p6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6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6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9" name="Google Shape;129;p7"/>
          <p:cNvSpPr txBox="1"/>
          <p:nvPr>
            <p:ph idx="1" type="subTitle"/>
          </p:nvPr>
        </p:nvSpPr>
        <p:spPr>
          <a:xfrm>
            <a:off x="720000" y="1700300"/>
            <a:ext cx="4360200" cy="29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130" name="Google Shape;130;p7"/>
          <p:cNvSpPr/>
          <p:nvPr>
            <p:ph idx="2" type="pic"/>
          </p:nvPr>
        </p:nvSpPr>
        <p:spPr>
          <a:xfrm>
            <a:off x="5287787" y="1164750"/>
            <a:ext cx="2702100" cy="3145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31" name="Google Shape;131;p7"/>
          <p:cNvGrpSpPr/>
          <p:nvPr/>
        </p:nvGrpSpPr>
        <p:grpSpPr>
          <a:xfrm>
            <a:off x="-1074892" y="-1954336"/>
            <a:ext cx="11396924" cy="8184515"/>
            <a:chOff x="-1074892" y="-1954336"/>
            <a:chExt cx="11396924" cy="8184515"/>
          </a:xfrm>
        </p:grpSpPr>
        <p:sp>
          <p:nvSpPr>
            <p:cNvPr id="132" name="Google Shape;132;p7"/>
            <p:cNvSpPr/>
            <p:nvPr/>
          </p:nvSpPr>
          <p:spPr>
            <a:xfrm rot="-9487761">
              <a:off x="6881307" y="-1464727"/>
              <a:ext cx="3098926" cy="2433851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7"/>
            <p:cNvSpPr/>
            <p:nvPr/>
          </p:nvSpPr>
          <p:spPr>
            <a:xfrm flipH="1" rot="-9880295">
              <a:off x="-871076" y="4120981"/>
              <a:ext cx="2249342" cy="1844701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7"/>
          <p:cNvGrpSpPr/>
          <p:nvPr/>
        </p:nvGrpSpPr>
        <p:grpSpPr>
          <a:xfrm>
            <a:off x="7702991" y="236579"/>
            <a:ext cx="1713523" cy="1256858"/>
            <a:chOff x="7702991" y="236579"/>
            <a:chExt cx="1713523" cy="1256858"/>
          </a:xfrm>
        </p:grpSpPr>
        <p:grpSp>
          <p:nvGrpSpPr>
            <p:cNvPr id="135" name="Google Shape;135;p7"/>
            <p:cNvGrpSpPr/>
            <p:nvPr/>
          </p:nvGrpSpPr>
          <p:grpSpPr>
            <a:xfrm>
              <a:off x="7702991" y="236579"/>
              <a:ext cx="428274" cy="605851"/>
              <a:chOff x="6000261" y="1225220"/>
              <a:chExt cx="627600" cy="887824"/>
            </a:xfrm>
          </p:grpSpPr>
          <p:sp>
            <p:nvSpPr>
              <p:cNvPr id="136" name="Google Shape;136;p7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7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7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7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7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7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7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" name="Google Shape;149;p7"/>
            <p:cNvGrpSpPr/>
            <p:nvPr/>
          </p:nvGrpSpPr>
          <p:grpSpPr>
            <a:xfrm rot="-2376894">
              <a:off x="8771628" y="712393"/>
              <a:ext cx="471966" cy="712375"/>
              <a:chOff x="2047101" y="2145599"/>
              <a:chExt cx="407553" cy="615151"/>
            </a:xfrm>
          </p:grpSpPr>
          <p:sp>
            <p:nvSpPr>
              <p:cNvPr id="150" name="Google Shape;150;p7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7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7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7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7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7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7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7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7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7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7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7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7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7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7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7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7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7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4" name="Google Shape;174;p7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" name="Google Shape;175;p7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" name="Google Shape;176;p7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" name="Google Shape;177;p7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" name="Google Shape;178;p7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7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0" name="Google Shape;180;p7"/>
          <p:cNvGrpSpPr/>
          <p:nvPr/>
        </p:nvGrpSpPr>
        <p:grpSpPr>
          <a:xfrm>
            <a:off x="90252" y="352520"/>
            <a:ext cx="8548512" cy="4482580"/>
            <a:chOff x="90252" y="352520"/>
            <a:chExt cx="8548512" cy="4482580"/>
          </a:xfrm>
        </p:grpSpPr>
        <p:sp>
          <p:nvSpPr>
            <p:cNvPr id="181" name="Google Shape;181;p7"/>
            <p:cNvSpPr/>
            <p:nvPr/>
          </p:nvSpPr>
          <p:spPr>
            <a:xfrm>
              <a:off x="8312089" y="35252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90252" y="40430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416925" y="46529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8"/>
          <p:cNvGrpSpPr/>
          <p:nvPr/>
        </p:nvGrpSpPr>
        <p:grpSpPr>
          <a:xfrm>
            <a:off x="-2012189" y="-3008195"/>
            <a:ext cx="13291278" cy="10373236"/>
            <a:chOff x="-2012189" y="-3008195"/>
            <a:chExt cx="13291278" cy="10373236"/>
          </a:xfrm>
        </p:grpSpPr>
        <p:sp>
          <p:nvSpPr>
            <p:cNvPr id="186" name="Google Shape;186;p8"/>
            <p:cNvSpPr/>
            <p:nvPr/>
          </p:nvSpPr>
          <p:spPr>
            <a:xfrm rot="-7883097">
              <a:off x="5052852" y="1477342"/>
              <a:ext cx="5631856" cy="4125620"/>
            </a:xfrm>
            <a:custGeom>
              <a:rect b="b" l="l" r="r" t="t"/>
              <a:pathLst>
                <a:path extrusionOk="0" h="397857" w="616186">
                  <a:moveTo>
                    <a:pt x="313618" y="7724"/>
                  </a:moveTo>
                  <a:cubicBezTo>
                    <a:pt x="247889" y="-5144"/>
                    <a:pt x="177517" y="-3516"/>
                    <a:pt x="116756" y="24747"/>
                  </a:cubicBezTo>
                  <a:cubicBezTo>
                    <a:pt x="56077" y="53010"/>
                    <a:pt x="6963" y="110839"/>
                    <a:pt x="610" y="177546"/>
                  </a:cubicBezTo>
                  <a:cubicBezTo>
                    <a:pt x="-5743" y="244171"/>
                    <a:pt x="38158" y="315439"/>
                    <a:pt x="103561" y="329692"/>
                  </a:cubicBezTo>
                  <a:cubicBezTo>
                    <a:pt x="172467" y="344679"/>
                    <a:pt x="243002" y="298660"/>
                    <a:pt x="312478" y="310633"/>
                  </a:cubicBezTo>
                  <a:cubicBezTo>
                    <a:pt x="353365" y="317638"/>
                    <a:pt x="387818" y="343701"/>
                    <a:pt x="423167" y="365367"/>
                  </a:cubicBezTo>
                  <a:cubicBezTo>
                    <a:pt x="458516" y="387032"/>
                    <a:pt x="500380" y="405358"/>
                    <a:pt x="540453" y="394770"/>
                  </a:cubicBezTo>
                  <a:cubicBezTo>
                    <a:pt x="598445" y="379457"/>
                    <a:pt x="625730" y="307619"/>
                    <a:pt x="613187" y="248976"/>
                  </a:cubicBezTo>
                  <a:cubicBezTo>
                    <a:pt x="581829" y="101879"/>
                    <a:pt x="448090" y="34195"/>
                    <a:pt x="313618" y="7724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8"/>
            <p:cNvSpPr/>
            <p:nvPr/>
          </p:nvSpPr>
          <p:spPr>
            <a:xfrm rot="-8306489">
              <a:off x="808757" y="-2235647"/>
              <a:ext cx="3381355" cy="2773073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8"/>
            <p:cNvSpPr/>
            <p:nvPr/>
          </p:nvSpPr>
          <p:spPr>
            <a:xfrm rot="-2526298">
              <a:off x="-1507395" y="3898776"/>
              <a:ext cx="3213799" cy="2742785"/>
            </a:xfrm>
            <a:custGeom>
              <a:rect b="b" l="l" r="r" t="t"/>
              <a:pathLst>
                <a:path extrusionOk="0" h="1263926" w="1480978">
                  <a:moveTo>
                    <a:pt x="448644" y="41059"/>
                  </a:moveTo>
                  <a:cubicBezTo>
                    <a:pt x="132459" y="160545"/>
                    <a:pt x="-63263" y="534477"/>
                    <a:pt x="18674" y="862391"/>
                  </a:cubicBezTo>
                  <a:cubicBezTo>
                    <a:pt x="50440" y="989451"/>
                    <a:pt x="121056" y="1109506"/>
                    <a:pt x="227835" y="1185417"/>
                  </a:cubicBezTo>
                  <a:cubicBezTo>
                    <a:pt x="334615" y="1261327"/>
                    <a:pt x="479105" y="1287961"/>
                    <a:pt x="600872" y="1239581"/>
                  </a:cubicBezTo>
                  <a:cubicBezTo>
                    <a:pt x="717344" y="1193236"/>
                    <a:pt x="810928" y="1083362"/>
                    <a:pt x="936115" y="1078230"/>
                  </a:cubicBezTo>
                  <a:cubicBezTo>
                    <a:pt x="1040696" y="1073913"/>
                    <a:pt x="1137131" y="1146077"/>
                    <a:pt x="1241712" y="1141190"/>
                  </a:cubicBezTo>
                  <a:cubicBezTo>
                    <a:pt x="1392148" y="1134267"/>
                    <a:pt x="1491841" y="964364"/>
                    <a:pt x="1480031" y="814173"/>
                  </a:cubicBezTo>
                  <a:cubicBezTo>
                    <a:pt x="1468547" y="668461"/>
                    <a:pt x="1377080" y="566894"/>
                    <a:pt x="1324382" y="437553"/>
                  </a:cubicBezTo>
                  <a:cubicBezTo>
                    <a:pt x="1279993" y="328574"/>
                    <a:pt x="1243911" y="248429"/>
                    <a:pt x="1148860" y="169749"/>
                  </a:cubicBezTo>
                  <a:cubicBezTo>
                    <a:pt x="958514" y="12145"/>
                    <a:pt x="682483" y="-47313"/>
                    <a:pt x="448644" y="4105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9" name="Google Shape;189;p8"/>
          <p:cNvSpPr txBox="1"/>
          <p:nvPr>
            <p:ph type="title"/>
          </p:nvPr>
        </p:nvSpPr>
        <p:spPr>
          <a:xfrm>
            <a:off x="713225" y="1655325"/>
            <a:ext cx="4919700" cy="192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9"/>
          <p:cNvSpPr txBox="1"/>
          <p:nvPr>
            <p:ph idx="1" type="subTitle"/>
          </p:nvPr>
        </p:nvSpPr>
        <p:spPr>
          <a:xfrm>
            <a:off x="4731475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9"/>
          <p:cNvSpPr txBox="1"/>
          <p:nvPr>
            <p:ph idx="2" type="subTitle"/>
          </p:nvPr>
        </p:nvSpPr>
        <p:spPr>
          <a:xfrm>
            <a:off x="872400" y="1538600"/>
            <a:ext cx="3699300" cy="27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9"/>
          <p:cNvGrpSpPr/>
          <p:nvPr/>
        </p:nvGrpSpPr>
        <p:grpSpPr>
          <a:xfrm>
            <a:off x="-1003990" y="-1494873"/>
            <a:ext cx="12202257" cy="9246220"/>
            <a:chOff x="-1003990" y="-1494873"/>
            <a:chExt cx="12202257" cy="9246220"/>
          </a:xfrm>
        </p:grpSpPr>
        <p:sp>
          <p:nvSpPr>
            <p:cNvPr id="195" name="Google Shape;195;p9"/>
            <p:cNvSpPr/>
            <p:nvPr/>
          </p:nvSpPr>
          <p:spPr>
            <a:xfrm rot="-1862678">
              <a:off x="6571680" y="3713484"/>
              <a:ext cx="4091079" cy="3213076"/>
            </a:xfrm>
            <a:custGeom>
              <a:rect b="b" l="l" r="r" t="t"/>
              <a:pathLst>
                <a:path extrusionOk="0" h="3197" w="4074">
                  <a:moveTo>
                    <a:pt x="3983" y="2497"/>
                  </a:moveTo>
                  <a:cubicBezTo>
                    <a:pt x="3980" y="2523"/>
                    <a:pt x="3975" y="2548"/>
                    <a:pt x="3968" y="2571"/>
                  </a:cubicBezTo>
                  <a:cubicBezTo>
                    <a:pt x="3966" y="2580"/>
                    <a:pt x="3964" y="2587"/>
                    <a:pt x="3962" y="2595"/>
                  </a:cubicBezTo>
                  <a:cubicBezTo>
                    <a:pt x="3771" y="3197"/>
                    <a:pt x="2600" y="3016"/>
                    <a:pt x="1861" y="2994"/>
                  </a:cubicBezTo>
                  <a:cubicBezTo>
                    <a:pt x="1433" y="2981"/>
                    <a:pt x="1481" y="3003"/>
                    <a:pt x="760" y="3052"/>
                  </a:cubicBezTo>
                  <a:cubicBezTo>
                    <a:pt x="197" y="3090"/>
                    <a:pt x="0" y="2833"/>
                    <a:pt x="22" y="2597"/>
                  </a:cubicBezTo>
                  <a:cubicBezTo>
                    <a:pt x="23" y="2587"/>
                    <a:pt x="24" y="2577"/>
                    <a:pt x="26" y="2568"/>
                  </a:cubicBezTo>
                  <a:cubicBezTo>
                    <a:pt x="36" y="2512"/>
                    <a:pt x="57" y="2458"/>
                    <a:pt x="89" y="2410"/>
                  </a:cubicBezTo>
                  <a:cubicBezTo>
                    <a:pt x="258" y="2153"/>
                    <a:pt x="362" y="2068"/>
                    <a:pt x="212" y="1184"/>
                  </a:cubicBezTo>
                  <a:cubicBezTo>
                    <a:pt x="61" y="301"/>
                    <a:pt x="599" y="342"/>
                    <a:pt x="1170" y="540"/>
                  </a:cubicBezTo>
                  <a:cubicBezTo>
                    <a:pt x="1742" y="737"/>
                    <a:pt x="2080" y="47"/>
                    <a:pt x="2797" y="24"/>
                  </a:cubicBezTo>
                  <a:cubicBezTo>
                    <a:pt x="3515" y="0"/>
                    <a:pt x="3528" y="537"/>
                    <a:pt x="3400" y="1116"/>
                  </a:cubicBezTo>
                  <a:cubicBezTo>
                    <a:pt x="3273" y="1695"/>
                    <a:pt x="4074" y="1779"/>
                    <a:pt x="3983" y="2497"/>
                  </a:cubicBezTo>
                  <a:close/>
                </a:path>
              </a:pathLst>
            </a:custGeom>
            <a:solidFill>
              <a:srgbClr val="CBDDFA">
                <a:alpha val="3924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9"/>
            <p:cNvSpPr/>
            <p:nvPr/>
          </p:nvSpPr>
          <p:spPr>
            <a:xfrm flipH="1" rot="-3988337">
              <a:off x="-833999" y="-1017772"/>
              <a:ext cx="2249730" cy="1845020"/>
            </a:xfrm>
            <a:custGeom>
              <a:rect b="b" l="l" r="r" t="t"/>
              <a:pathLst>
                <a:path extrusionOk="0" h="1345239" w="1640321">
                  <a:moveTo>
                    <a:pt x="263650" y="158105"/>
                  </a:moveTo>
                  <a:cubicBezTo>
                    <a:pt x="99775" y="297301"/>
                    <a:pt x="5701" y="511268"/>
                    <a:pt x="244" y="726212"/>
                  </a:cubicBezTo>
                  <a:cubicBezTo>
                    <a:pt x="-4399" y="909064"/>
                    <a:pt x="57096" y="1099248"/>
                    <a:pt x="192301" y="1222480"/>
                  </a:cubicBezTo>
                  <a:cubicBezTo>
                    <a:pt x="327506" y="1345712"/>
                    <a:pt x="541472" y="1387007"/>
                    <a:pt x="700216" y="1296028"/>
                  </a:cubicBezTo>
                  <a:cubicBezTo>
                    <a:pt x="819620" y="1227611"/>
                    <a:pt x="899277" y="1095338"/>
                    <a:pt x="1029677" y="1051274"/>
                  </a:cubicBezTo>
                  <a:cubicBezTo>
                    <a:pt x="1110719" y="1023907"/>
                    <a:pt x="1198847" y="1035229"/>
                    <a:pt x="1284205" y="1041419"/>
                  </a:cubicBezTo>
                  <a:cubicBezTo>
                    <a:pt x="1369482" y="1047527"/>
                    <a:pt x="1461112" y="1046550"/>
                    <a:pt x="1532462" y="999391"/>
                  </a:cubicBezTo>
                  <a:cubicBezTo>
                    <a:pt x="1628083" y="936105"/>
                    <a:pt x="1658626" y="803344"/>
                    <a:pt x="1630037" y="692247"/>
                  </a:cubicBezTo>
                  <a:cubicBezTo>
                    <a:pt x="1601530" y="581232"/>
                    <a:pt x="1525457" y="488706"/>
                    <a:pt x="1443845" y="408235"/>
                  </a:cubicBezTo>
                  <a:cubicBezTo>
                    <a:pt x="1213915" y="181562"/>
                    <a:pt x="880137" y="-67508"/>
                    <a:pt x="540576" y="16791"/>
                  </a:cubicBezTo>
                  <a:cubicBezTo>
                    <a:pt x="439172" y="42040"/>
                    <a:pt x="343389" y="90421"/>
                    <a:pt x="263650" y="15810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9"/>
          <p:cNvGrpSpPr/>
          <p:nvPr/>
        </p:nvGrpSpPr>
        <p:grpSpPr>
          <a:xfrm>
            <a:off x="7726686" y="3223087"/>
            <a:ext cx="1740094" cy="1817570"/>
            <a:chOff x="7726686" y="3223087"/>
            <a:chExt cx="1740094" cy="1817570"/>
          </a:xfrm>
        </p:grpSpPr>
        <p:grpSp>
          <p:nvGrpSpPr>
            <p:cNvPr id="198" name="Google Shape;198;p9"/>
            <p:cNvGrpSpPr/>
            <p:nvPr/>
          </p:nvGrpSpPr>
          <p:grpSpPr>
            <a:xfrm>
              <a:off x="8790410" y="3223087"/>
              <a:ext cx="676370" cy="1142272"/>
              <a:chOff x="2757910" y="1240337"/>
              <a:chExt cx="676370" cy="1142272"/>
            </a:xfrm>
          </p:grpSpPr>
          <p:sp>
            <p:nvSpPr>
              <p:cNvPr id="199" name="Google Shape;199;p9"/>
              <p:cNvSpPr/>
              <p:nvPr/>
            </p:nvSpPr>
            <p:spPr>
              <a:xfrm>
                <a:off x="2757910" y="1240337"/>
                <a:ext cx="676370" cy="870576"/>
              </a:xfrm>
              <a:custGeom>
                <a:rect b="b" l="l" r="r" t="t"/>
                <a:pathLst>
                  <a:path extrusionOk="0" h="996" w="774">
                    <a:moveTo>
                      <a:pt x="774" y="387"/>
                    </a:moveTo>
                    <a:cubicBezTo>
                      <a:pt x="774" y="173"/>
                      <a:pt x="601" y="0"/>
                      <a:pt x="387" y="0"/>
                    </a:cubicBezTo>
                    <a:cubicBezTo>
                      <a:pt x="173" y="0"/>
                      <a:pt x="0" y="173"/>
                      <a:pt x="0" y="387"/>
                    </a:cubicBezTo>
                    <a:cubicBezTo>
                      <a:pt x="0" y="462"/>
                      <a:pt x="22" y="533"/>
                      <a:pt x="59" y="592"/>
                    </a:cubicBezTo>
                    <a:cubicBezTo>
                      <a:pt x="59" y="592"/>
                      <a:pt x="59" y="592"/>
                      <a:pt x="59" y="592"/>
                    </a:cubicBezTo>
                    <a:cubicBezTo>
                      <a:pt x="59" y="592"/>
                      <a:pt x="61" y="595"/>
                      <a:pt x="64" y="600"/>
                    </a:cubicBezTo>
                    <a:cubicBezTo>
                      <a:pt x="65" y="602"/>
                      <a:pt x="66" y="603"/>
                      <a:pt x="67" y="605"/>
                    </a:cubicBezTo>
                    <a:cubicBezTo>
                      <a:pt x="99" y="654"/>
                      <a:pt x="211" y="835"/>
                      <a:pt x="211" y="996"/>
                    </a:cubicBezTo>
                    <a:cubicBezTo>
                      <a:pt x="334" y="996"/>
                      <a:pt x="334" y="996"/>
                      <a:pt x="334" y="996"/>
                    </a:cubicBezTo>
                    <a:cubicBezTo>
                      <a:pt x="464" y="996"/>
                      <a:pt x="464" y="996"/>
                      <a:pt x="464" y="996"/>
                    </a:cubicBezTo>
                    <a:cubicBezTo>
                      <a:pt x="563" y="996"/>
                      <a:pt x="563" y="996"/>
                      <a:pt x="563" y="996"/>
                    </a:cubicBezTo>
                    <a:cubicBezTo>
                      <a:pt x="563" y="808"/>
                      <a:pt x="716" y="592"/>
                      <a:pt x="716" y="592"/>
                    </a:cubicBezTo>
                    <a:cubicBezTo>
                      <a:pt x="716" y="592"/>
                      <a:pt x="716" y="592"/>
                      <a:pt x="716" y="592"/>
                    </a:cubicBezTo>
                    <a:cubicBezTo>
                      <a:pt x="753" y="533"/>
                      <a:pt x="774" y="462"/>
                      <a:pt x="774" y="3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2940636" y="2078385"/>
                <a:ext cx="320487" cy="227689"/>
              </a:xfrm>
              <a:custGeom>
                <a:rect b="b" l="l" r="r" t="t"/>
                <a:pathLst>
                  <a:path extrusionOk="0" h="238" w="335">
                    <a:moveTo>
                      <a:pt x="196" y="0"/>
                    </a:moveTo>
                    <a:lnTo>
                      <a:pt x="139" y="0"/>
                    </a:lnTo>
                    <a:lnTo>
                      <a:pt x="0" y="0"/>
                    </a:lnTo>
                    <a:lnTo>
                      <a:pt x="0" y="165"/>
                    </a:lnTo>
                    <a:lnTo>
                      <a:pt x="90" y="238"/>
                    </a:lnTo>
                    <a:lnTo>
                      <a:pt x="139" y="238"/>
                    </a:lnTo>
                    <a:lnTo>
                      <a:pt x="196" y="238"/>
                    </a:lnTo>
                    <a:lnTo>
                      <a:pt x="245" y="238"/>
                    </a:lnTo>
                    <a:lnTo>
                      <a:pt x="335" y="165"/>
                    </a:lnTo>
                    <a:lnTo>
                      <a:pt x="335" y="0"/>
                    </a:lnTo>
                    <a:lnTo>
                      <a:pt x="1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>
                <a:off x="2924372" y="1697628"/>
                <a:ext cx="322400" cy="369276"/>
              </a:xfrm>
              <a:custGeom>
                <a:rect b="b" l="l" r="r" t="t"/>
                <a:pathLst>
                  <a:path extrusionOk="0" h="422" w="369">
                    <a:moveTo>
                      <a:pt x="103" y="422"/>
                    </a:moveTo>
                    <a:cubicBezTo>
                      <a:pt x="0" y="41"/>
                      <a:pt x="0" y="41"/>
                      <a:pt x="0" y="41"/>
                    </a:cubicBezTo>
                    <a:cubicBezTo>
                      <a:pt x="10" y="49"/>
                      <a:pt x="10" y="49"/>
                      <a:pt x="10" y="49"/>
                    </a:cubicBezTo>
                    <a:cubicBezTo>
                      <a:pt x="11" y="50"/>
                      <a:pt x="66" y="92"/>
                      <a:pt x="109" y="87"/>
                    </a:cubicBezTo>
                    <a:cubicBezTo>
                      <a:pt x="86" y="49"/>
                      <a:pt x="96" y="27"/>
                      <a:pt x="103" y="18"/>
                    </a:cubicBezTo>
                    <a:cubicBezTo>
                      <a:pt x="114" y="4"/>
                      <a:pt x="135" y="0"/>
                      <a:pt x="150" y="8"/>
                    </a:cubicBezTo>
                    <a:cubicBezTo>
                      <a:pt x="164" y="16"/>
                      <a:pt x="168" y="33"/>
                      <a:pt x="160" y="54"/>
                    </a:cubicBezTo>
                    <a:cubicBezTo>
                      <a:pt x="152" y="73"/>
                      <a:pt x="140" y="86"/>
                      <a:pt x="123" y="92"/>
                    </a:cubicBezTo>
                    <a:cubicBezTo>
                      <a:pt x="128" y="98"/>
                      <a:pt x="133" y="105"/>
                      <a:pt x="139" y="111"/>
                    </a:cubicBezTo>
                    <a:cubicBezTo>
                      <a:pt x="168" y="143"/>
                      <a:pt x="196" y="138"/>
                      <a:pt x="214" y="128"/>
                    </a:cubicBezTo>
                    <a:cubicBezTo>
                      <a:pt x="230" y="119"/>
                      <a:pt x="243" y="104"/>
                      <a:pt x="253" y="88"/>
                    </a:cubicBezTo>
                    <a:cubicBezTo>
                      <a:pt x="246" y="85"/>
                      <a:pt x="241" y="82"/>
                      <a:pt x="238" y="80"/>
                    </a:cubicBezTo>
                    <a:cubicBezTo>
                      <a:pt x="216" y="67"/>
                      <a:pt x="204" y="45"/>
                      <a:pt x="209" y="27"/>
                    </a:cubicBezTo>
                    <a:cubicBezTo>
                      <a:pt x="213" y="15"/>
                      <a:pt x="225" y="8"/>
                      <a:pt x="242" y="7"/>
                    </a:cubicBezTo>
                    <a:cubicBezTo>
                      <a:pt x="259" y="7"/>
                      <a:pt x="270" y="15"/>
                      <a:pt x="274" y="29"/>
                    </a:cubicBezTo>
                    <a:cubicBezTo>
                      <a:pt x="278" y="43"/>
                      <a:pt x="274" y="63"/>
                      <a:pt x="265" y="83"/>
                    </a:cubicBezTo>
                    <a:cubicBezTo>
                      <a:pt x="307" y="92"/>
                      <a:pt x="347" y="61"/>
                      <a:pt x="360" y="49"/>
                    </a:cubicBezTo>
                    <a:cubicBezTo>
                      <a:pt x="369" y="41"/>
                      <a:pt x="369" y="41"/>
                      <a:pt x="369" y="41"/>
                    </a:cubicBezTo>
                    <a:cubicBezTo>
                      <a:pt x="293" y="422"/>
                      <a:pt x="293" y="422"/>
                      <a:pt x="293" y="422"/>
                    </a:cubicBezTo>
                    <a:cubicBezTo>
                      <a:pt x="285" y="420"/>
                      <a:pt x="285" y="420"/>
                      <a:pt x="285" y="420"/>
                    </a:cubicBezTo>
                    <a:cubicBezTo>
                      <a:pt x="356" y="63"/>
                      <a:pt x="356" y="63"/>
                      <a:pt x="356" y="63"/>
                    </a:cubicBezTo>
                    <a:cubicBezTo>
                      <a:pt x="316" y="94"/>
                      <a:pt x="283" y="95"/>
                      <a:pt x="261" y="90"/>
                    </a:cubicBezTo>
                    <a:cubicBezTo>
                      <a:pt x="251" y="108"/>
                      <a:pt x="236" y="125"/>
                      <a:pt x="218" y="135"/>
                    </a:cubicBezTo>
                    <a:cubicBezTo>
                      <a:pt x="189" y="151"/>
                      <a:pt x="159" y="145"/>
                      <a:pt x="133" y="117"/>
                    </a:cubicBezTo>
                    <a:cubicBezTo>
                      <a:pt x="125" y="109"/>
                      <a:pt x="119" y="101"/>
                      <a:pt x="114" y="94"/>
                    </a:cubicBezTo>
                    <a:cubicBezTo>
                      <a:pt x="77" y="101"/>
                      <a:pt x="34" y="76"/>
                      <a:pt x="15" y="63"/>
                    </a:cubicBezTo>
                    <a:cubicBezTo>
                      <a:pt x="111" y="420"/>
                      <a:pt x="111" y="420"/>
                      <a:pt x="111" y="420"/>
                    </a:cubicBezTo>
                    <a:cubicBezTo>
                      <a:pt x="103" y="422"/>
                      <a:pt x="103" y="422"/>
                      <a:pt x="103" y="422"/>
                    </a:cubicBezTo>
                    <a:moveTo>
                      <a:pt x="133" y="12"/>
                    </a:moveTo>
                    <a:cubicBezTo>
                      <a:pt x="125" y="12"/>
                      <a:pt x="115" y="16"/>
                      <a:pt x="110" y="23"/>
                    </a:cubicBezTo>
                    <a:cubicBezTo>
                      <a:pt x="99" y="37"/>
                      <a:pt x="102" y="59"/>
                      <a:pt x="118" y="85"/>
                    </a:cubicBezTo>
                    <a:cubicBezTo>
                      <a:pt x="133" y="80"/>
                      <a:pt x="145" y="69"/>
                      <a:pt x="152" y="51"/>
                    </a:cubicBezTo>
                    <a:cubicBezTo>
                      <a:pt x="159" y="34"/>
                      <a:pt x="156" y="21"/>
                      <a:pt x="146" y="15"/>
                    </a:cubicBezTo>
                    <a:cubicBezTo>
                      <a:pt x="142" y="13"/>
                      <a:pt x="138" y="12"/>
                      <a:pt x="133" y="12"/>
                    </a:cubicBezTo>
                    <a:moveTo>
                      <a:pt x="244" y="16"/>
                    </a:moveTo>
                    <a:cubicBezTo>
                      <a:pt x="243" y="16"/>
                      <a:pt x="243" y="16"/>
                      <a:pt x="243" y="16"/>
                    </a:cubicBezTo>
                    <a:cubicBezTo>
                      <a:pt x="229" y="16"/>
                      <a:pt x="220" y="21"/>
                      <a:pt x="217" y="30"/>
                    </a:cubicBezTo>
                    <a:cubicBezTo>
                      <a:pt x="214" y="43"/>
                      <a:pt x="224" y="62"/>
                      <a:pt x="242" y="73"/>
                    </a:cubicBezTo>
                    <a:cubicBezTo>
                      <a:pt x="247" y="76"/>
                      <a:pt x="252" y="79"/>
                      <a:pt x="257" y="80"/>
                    </a:cubicBezTo>
                    <a:cubicBezTo>
                      <a:pt x="265" y="62"/>
                      <a:pt x="269" y="44"/>
                      <a:pt x="266" y="31"/>
                    </a:cubicBezTo>
                    <a:cubicBezTo>
                      <a:pt x="263" y="21"/>
                      <a:pt x="255" y="16"/>
                      <a:pt x="244" y="1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2" name="Google Shape;202;p9"/>
              <p:cNvSpPr/>
              <p:nvPr/>
            </p:nvSpPr>
            <p:spPr>
              <a:xfrm>
                <a:off x="2942549" y="1733025"/>
                <a:ext cx="304223" cy="323357"/>
              </a:xfrm>
              <a:custGeom>
                <a:rect b="b" l="l" r="r" t="t"/>
                <a:pathLst>
                  <a:path extrusionOk="0" h="369" w="348">
                    <a:moveTo>
                      <a:pt x="0" y="77"/>
                    </a:moveTo>
                    <a:cubicBezTo>
                      <a:pt x="78" y="369"/>
                      <a:pt x="78" y="369"/>
                      <a:pt x="78" y="369"/>
                    </a:cubicBezTo>
                    <a:cubicBezTo>
                      <a:pt x="87" y="369"/>
                      <a:pt x="87" y="369"/>
                      <a:pt x="87" y="369"/>
                    </a:cubicBezTo>
                    <a:cubicBezTo>
                      <a:pt x="9" y="77"/>
                      <a:pt x="9" y="77"/>
                      <a:pt x="9" y="77"/>
                    </a:cubicBezTo>
                    <a:cubicBezTo>
                      <a:pt x="6" y="77"/>
                      <a:pt x="3" y="77"/>
                      <a:pt x="0" y="77"/>
                    </a:cubicBezTo>
                    <a:moveTo>
                      <a:pt x="348" y="0"/>
                    </a:moveTo>
                    <a:cubicBezTo>
                      <a:pt x="339" y="8"/>
                      <a:pt x="339" y="8"/>
                      <a:pt x="339" y="8"/>
                    </a:cubicBezTo>
                    <a:cubicBezTo>
                      <a:pt x="328" y="18"/>
                      <a:pt x="295" y="43"/>
                      <a:pt x="260" y="43"/>
                    </a:cubicBezTo>
                    <a:cubicBezTo>
                      <a:pt x="254" y="43"/>
                      <a:pt x="249" y="43"/>
                      <a:pt x="244" y="42"/>
                    </a:cubicBezTo>
                    <a:cubicBezTo>
                      <a:pt x="248" y="34"/>
                      <a:pt x="250" y="26"/>
                      <a:pt x="252" y="18"/>
                    </a:cubicBezTo>
                    <a:cubicBezTo>
                      <a:pt x="249" y="20"/>
                      <a:pt x="245" y="22"/>
                      <a:pt x="242" y="24"/>
                    </a:cubicBezTo>
                    <a:cubicBezTo>
                      <a:pt x="240" y="29"/>
                      <a:pt x="238" y="34"/>
                      <a:pt x="236" y="39"/>
                    </a:cubicBezTo>
                    <a:cubicBezTo>
                      <a:pt x="232" y="38"/>
                      <a:pt x="228" y="36"/>
                      <a:pt x="224" y="34"/>
                    </a:cubicBezTo>
                    <a:cubicBezTo>
                      <a:pt x="221" y="35"/>
                      <a:pt x="218" y="37"/>
                      <a:pt x="215" y="38"/>
                    </a:cubicBezTo>
                    <a:cubicBezTo>
                      <a:pt x="215" y="38"/>
                      <a:pt x="216" y="39"/>
                      <a:pt x="217" y="39"/>
                    </a:cubicBezTo>
                    <a:cubicBezTo>
                      <a:pt x="220" y="41"/>
                      <a:pt x="225" y="44"/>
                      <a:pt x="232" y="47"/>
                    </a:cubicBezTo>
                    <a:cubicBezTo>
                      <a:pt x="222" y="63"/>
                      <a:pt x="209" y="78"/>
                      <a:pt x="193" y="87"/>
                    </a:cubicBezTo>
                    <a:cubicBezTo>
                      <a:pt x="185" y="91"/>
                      <a:pt x="176" y="94"/>
                      <a:pt x="165" y="94"/>
                    </a:cubicBezTo>
                    <a:cubicBezTo>
                      <a:pt x="151" y="94"/>
                      <a:pt x="135" y="88"/>
                      <a:pt x="118" y="70"/>
                    </a:cubicBezTo>
                    <a:cubicBezTo>
                      <a:pt x="117" y="70"/>
                      <a:pt x="117" y="69"/>
                      <a:pt x="116" y="68"/>
                    </a:cubicBezTo>
                    <a:cubicBezTo>
                      <a:pt x="113" y="69"/>
                      <a:pt x="110" y="69"/>
                      <a:pt x="107" y="70"/>
                    </a:cubicBezTo>
                    <a:cubicBezTo>
                      <a:pt x="108" y="72"/>
                      <a:pt x="110" y="74"/>
                      <a:pt x="112" y="76"/>
                    </a:cubicBezTo>
                    <a:cubicBezTo>
                      <a:pt x="128" y="94"/>
                      <a:pt x="147" y="103"/>
                      <a:pt x="165" y="103"/>
                    </a:cubicBezTo>
                    <a:cubicBezTo>
                      <a:pt x="176" y="103"/>
                      <a:pt x="186" y="100"/>
                      <a:pt x="197" y="94"/>
                    </a:cubicBezTo>
                    <a:cubicBezTo>
                      <a:pt x="215" y="84"/>
                      <a:pt x="230" y="67"/>
                      <a:pt x="240" y="49"/>
                    </a:cubicBezTo>
                    <a:cubicBezTo>
                      <a:pt x="246" y="51"/>
                      <a:pt x="253" y="52"/>
                      <a:pt x="261" y="52"/>
                    </a:cubicBezTo>
                    <a:cubicBezTo>
                      <a:pt x="281" y="52"/>
                      <a:pt x="306" y="45"/>
                      <a:pt x="335" y="22"/>
                    </a:cubicBezTo>
                    <a:cubicBezTo>
                      <a:pt x="266" y="369"/>
                      <a:pt x="266" y="369"/>
                      <a:pt x="266" y="369"/>
                    </a:cubicBezTo>
                    <a:cubicBezTo>
                      <a:pt x="275" y="369"/>
                      <a:pt x="275" y="369"/>
                      <a:pt x="275" y="369"/>
                    </a:cubicBezTo>
                    <a:cubicBezTo>
                      <a:pt x="348" y="0"/>
                      <a:pt x="348" y="0"/>
                      <a:pt x="34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9"/>
              <p:cNvSpPr/>
              <p:nvPr/>
            </p:nvSpPr>
            <p:spPr>
              <a:xfrm>
                <a:off x="2904282" y="2056382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>
                <a:off x="2904282" y="2118566"/>
                <a:ext cx="393194" cy="41137"/>
              </a:xfrm>
              <a:custGeom>
                <a:rect b="b" l="l" r="r" t="t"/>
                <a:pathLst>
                  <a:path extrusionOk="0" h="47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1"/>
                      <a:pt x="0" y="23"/>
                    </a:cubicBezTo>
                    <a:cubicBezTo>
                      <a:pt x="0" y="36"/>
                      <a:pt x="12" y="47"/>
                      <a:pt x="25" y="47"/>
                    </a:cubicBezTo>
                    <a:cubicBezTo>
                      <a:pt x="425" y="47"/>
                      <a:pt x="425" y="47"/>
                      <a:pt x="425" y="47"/>
                    </a:cubicBezTo>
                    <a:cubicBezTo>
                      <a:pt x="438" y="47"/>
                      <a:pt x="450" y="36"/>
                      <a:pt x="450" y="23"/>
                    </a:cubicBezTo>
                    <a:cubicBezTo>
                      <a:pt x="450" y="11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9"/>
              <p:cNvSpPr/>
              <p:nvPr/>
            </p:nvSpPr>
            <p:spPr>
              <a:xfrm>
                <a:off x="2904282" y="2181706"/>
                <a:ext cx="393194" cy="40180"/>
              </a:xfrm>
              <a:custGeom>
                <a:rect b="b" l="l" r="r" t="t"/>
                <a:pathLst>
                  <a:path extrusionOk="0" h="46" w="450">
                    <a:moveTo>
                      <a:pt x="425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2" y="0"/>
                      <a:pt x="0" y="10"/>
                      <a:pt x="0" y="23"/>
                    </a:cubicBezTo>
                    <a:cubicBezTo>
                      <a:pt x="0" y="36"/>
                      <a:pt x="12" y="46"/>
                      <a:pt x="25" y="46"/>
                    </a:cubicBezTo>
                    <a:cubicBezTo>
                      <a:pt x="425" y="46"/>
                      <a:pt x="425" y="46"/>
                      <a:pt x="425" y="46"/>
                    </a:cubicBezTo>
                    <a:cubicBezTo>
                      <a:pt x="438" y="46"/>
                      <a:pt x="450" y="36"/>
                      <a:pt x="450" y="23"/>
                    </a:cubicBezTo>
                    <a:cubicBezTo>
                      <a:pt x="450" y="10"/>
                      <a:pt x="438" y="0"/>
                      <a:pt x="42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9"/>
              <p:cNvSpPr/>
              <p:nvPr/>
            </p:nvSpPr>
            <p:spPr>
              <a:xfrm>
                <a:off x="3026737" y="2306074"/>
                <a:ext cx="148285" cy="76534"/>
              </a:xfrm>
              <a:custGeom>
                <a:rect b="b" l="l" r="r" t="t"/>
                <a:pathLst>
                  <a:path extrusionOk="0" h="87" w="170">
                    <a:moveTo>
                      <a:pt x="0" y="0"/>
                    </a:moveTo>
                    <a:cubicBezTo>
                      <a:pt x="0" y="2"/>
                      <a:pt x="0" y="2"/>
                      <a:pt x="0" y="2"/>
                    </a:cubicBezTo>
                    <a:cubicBezTo>
                      <a:pt x="0" y="49"/>
                      <a:pt x="38" y="87"/>
                      <a:pt x="85" y="87"/>
                    </a:cubicBezTo>
                    <a:cubicBezTo>
                      <a:pt x="132" y="87"/>
                      <a:pt x="170" y="49"/>
                      <a:pt x="170" y="2"/>
                    </a:cubicBezTo>
                    <a:cubicBezTo>
                      <a:pt x="170" y="0"/>
                      <a:pt x="170" y="0"/>
                      <a:pt x="17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7" name="Google Shape;207;p9"/>
            <p:cNvGrpSpPr/>
            <p:nvPr/>
          </p:nvGrpSpPr>
          <p:grpSpPr>
            <a:xfrm>
              <a:off x="7726686" y="4365344"/>
              <a:ext cx="959226" cy="675313"/>
              <a:chOff x="3622711" y="1331469"/>
              <a:chExt cx="959226" cy="675313"/>
            </a:xfrm>
          </p:grpSpPr>
          <p:sp>
            <p:nvSpPr>
              <p:cNvPr id="208" name="Google Shape;208;p9"/>
              <p:cNvSpPr/>
              <p:nvPr/>
            </p:nvSpPr>
            <p:spPr>
              <a:xfrm>
                <a:off x="3622711" y="1331469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9"/>
              <p:cNvSpPr/>
              <p:nvPr/>
            </p:nvSpPr>
            <p:spPr>
              <a:xfrm>
                <a:off x="3728165" y="1367972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9"/>
              <p:cNvSpPr/>
              <p:nvPr/>
            </p:nvSpPr>
            <p:spPr>
              <a:xfrm>
                <a:off x="3963408" y="1513985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9"/>
              <p:cNvSpPr/>
              <p:nvPr/>
            </p:nvSpPr>
            <p:spPr>
              <a:xfrm>
                <a:off x="4083059" y="1597131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9"/>
              <p:cNvSpPr/>
              <p:nvPr/>
            </p:nvSpPr>
            <p:spPr>
              <a:xfrm>
                <a:off x="4208792" y="144503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9"/>
              <p:cNvSpPr/>
              <p:nvPr/>
            </p:nvSpPr>
            <p:spPr>
              <a:xfrm>
                <a:off x="4332497" y="1516013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9"/>
              <p:cNvSpPr/>
              <p:nvPr/>
            </p:nvSpPr>
            <p:spPr>
              <a:xfrm>
                <a:off x="4458231" y="1351748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9"/>
              <p:cNvSpPr/>
              <p:nvPr/>
            </p:nvSpPr>
            <p:spPr>
              <a:xfrm>
                <a:off x="3709914" y="167825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9"/>
              <p:cNvSpPr/>
              <p:nvPr/>
            </p:nvSpPr>
            <p:spPr>
              <a:xfrm>
                <a:off x="3701802" y="1765453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9"/>
              <p:cNvSpPr/>
              <p:nvPr/>
            </p:nvSpPr>
            <p:spPr>
              <a:xfrm>
                <a:off x="3825507" y="1694474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9"/>
              <p:cNvSpPr/>
              <p:nvPr/>
            </p:nvSpPr>
            <p:spPr>
              <a:xfrm>
                <a:off x="3947185" y="1621467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9"/>
              <p:cNvSpPr/>
              <p:nvPr/>
            </p:nvSpPr>
            <p:spPr>
              <a:xfrm>
                <a:off x="4072918" y="1678250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9"/>
              <p:cNvSpPr/>
              <p:nvPr/>
            </p:nvSpPr>
            <p:spPr>
              <a:xfrm>
                <a:off x="4196624" y="1548460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9"/>
              <p:cNvSpPr/>
              <p:nvPr/>
            </p:nvSpPr>
            <p:spPr>
              <a:xfrm>
                <a:off x="4318302" y="1609299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9"/>
              <p:cNvSpPr/>
              <p:nvPr/>
            </p:nvSpPr>
            <p:spPr>
              <a:xfrm>
                <a:off x="4442007" y="1459230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3" name="Google Shape;223;p9"/>
          <p:cNvGrpSpPr/>
          <p:nvPr/>
        </p:nvGrpSpPr>
        <p:grpSpPr>
          <a:xfrm>
            <a:off x="184075" y="23395"/>
            <a:ext cx="8461726" cy="4179175"/>
            <a:chOff x="184075" y="23395"/>
            <a:chExt cx="8461726" cy="4179175"/>
          </a:xfrm>
        </p:grpSpPr>
        <p:sp>
          <p:nvSpPr>
            <p:cNvPr id="224" name="Google Shape;224;p9"/>
            <p:cNvSpPr/>
            <p:nvPr/>
          </p:nvSpPr>
          <p:spPr>
            <a:xfrm>
              <a:off x="8319127" y="3880170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9"/>
            <p:cNvSpPr/>
            <p:nvPr/>
          </p:nvSpPr>
          <p:spPr>
            <a:xfrm>
              <a:off x="614752" y="23395"/>
              <a:ext cx="326675" cy="32240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9"/>
            <p:cNvSpPr/>
            <p:nvPr/>
          </p:nvSpPr>
          <p:spPr>
            <a:xfrm>
              <a:off x="184075" y="492150"/>
              <a:ext cx="184575" cy="18215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/>
          <p:nvPr>
            <p:ph idx="2" type="pic"/>
          </p:nvPr>
        </p:nvSpPr>
        <p:spPr>
          <a:xfrm>
            <a:off x="1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29" name="Google Shape;229;p10"/>
          <p:cNvSpPr txBox="1"/>
          <p:nvPr>
            <p:ph type="title"/>
          </p:nvPr>
        </p:nvSpPr>
        <p:spPr>
          <a:xfrm>
            <a:off x="997050" y="4090650"/>
            <a:ext cx="7149900" cy="5727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aloo 2 ExtraBold"/>
              <a:buNone/>
              <a:defRPr sz="32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aloo 2 ExtraBold"/>
              <a:buNone/>
              <a:defRPr sz="3000">
                <a:solidFill>
                  <a:schemeClr val="dk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24"/>
          <p:cNvSpPr/>
          <p:nvPr/>
        </p:nvSpPr>
        <p:spPr>
          <a:xfrm>
            <a:off x="7330025" y="459500"/>
            <a:ext cx="1262100" cy="3504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60" name="Google Shape;660;p24"/>
          <p:cNvSpPr txBox="1"/>
          <p:nvPr>
            <p:ph type="ctrTitle"/>
          </p:nvPr>
        </p:nvSpPr>
        <p:spPr>
          <a:xfrm>
            <a:off x="713225" y="2634850"/>
            <a:ext cx="3862500" cy="138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Varieties of Selection Bias: Insights from James Heckman</a:t>
            </a:r>
            <a:endParaRPr sz="4400"/>
          </a:p>
        </p:txBody>
      </p:sp>
      <p:sp>
        <p:nvSpPr>
          <p:cNvPr id="661" name="Google Shape;661;p24"/>
          <p:cNvSpPr txBox="1"/>
          <p:nvPr>
            <p:ph idx="1" type="subTitle"/>
          </p:nvPr>
        </p:nvSpPr>
        <p:spPr>
          <a:xfrm>
            <a:off x="713225" y="3970798"/>
            <a:ext cx="3862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Anmol Lakhotia</a:t>
            </a:r>
            <a:endParaRPr/>
          </a:p>
        </p:txBody>
      </p:sp>
      <p:sp>
        <p:nvSpPr>
          <p:cNvPr id="662" name="Google Shape;662;p24"/>
          <p:cNvSpPr txBox="1"/>
          <p:nvPr>
            <p:ph idx="1" type="subTitle"/>
          </p:nvPr>
        </p:nvSpPr>
        <p:spPr>
          <a:xfrm>
            <a:off x="7417325" y="432175"/>
            <a:ext cx="1087500" cy="4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GSE 522</a:t>
            </a:r>
            <a:endParaRPr>
              <a:solidFill>
                <a:schemeClr val="dk2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grpSp>
        <p:nvGrpSpPr>
          <p:cNvPr id="663" name="Google Shape;663;p24"/>
          <p:cNvGrpSpPr/>
          <p:nvPr/>
        </p:nvGrpSpPr>
        <p:grpSpPr>
          <a:xfrm>
            <a:off x="4765672" y="760436"/>
            <a:ext cx="3246799" cy="3446635"/>
            <a:chOff x="4765672" y="760436"/>
            <a:chExt cx="3246799" cy="3446635"/>
          </a:xfrm>
        </p:grpSpPr>
        <p:sp>
          <p:nvSpPr>
            <p:cNvPr id="664" name="Google Shape;664;p24"/>
            <p:cNvSpPr/>
            <p:nvPr/>
          </p:nvSpPr>
          <p:spPr>
            <a:xfrm>
              <a:off x="4980353" y="1104437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5" name="Google Shape;665;p24"/>
            <p:cNvGrpSpPr/>
            <p:nvPr/>
          </p:nvGrpSpPr>
          <p:grpSpPr>
            <a:xfrm>
              <a:off x="5401276" y="1531636"/>
              <a:ext cx="1966177" cy="1269999"/>
              <a:chOff x="5401276" y="1531636"/>
              <a:chExt cx="1966177" cy="1269999"/>
            </a:xfrm>
          </p:grpSpPr>
          <p:sp>
            <p:nvSpPr>
              <p:cNvPr id="666" name="Google Shape;666;p24"/>
              <p:cNvSpPr/>
              <p:nvPr/>
            </p:nvSpPr>
            <p:spPr>
              <a:xfrm>
                <a:off x="5401276" y="1651521"/>
                <a:ext cx="1966177" cy="115011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4"/>
              <p:cNvSpPr/>
              <p:nvPr/>
            </p:nvSpPr>
            <p:spPr>
              <a:xfrm>
                <a:off x="5401276" y="1531636"/>
                <a:ext cx="1966109" cy="119885"/>
              </a:xfrm>
              <a:custGeom>
                <a:rect b="b" l="l" r="r" t="t"/>
                <a:pathLst>
                  <a:path extrusionOk="0" h="153" w="2512">
                    <a:moveTo>
                      <a:pt x="2512" y="73"/>
                    </a:moveTo>
                    <a:cubicBezTo>
                      <a:pt x="2512" y="153"/>
                      <a:pt x="2512" y="153"/>
                      <a:pt x="2512" y="153"/>
                    </a:cubicBezTo>
                    <a:cubicBezTo>
                      <a:pt x="0" y="153"/>
                      <a:pt x="0" y="153"/>
                      <a:pt x="0" y="153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0" y="33"/>
                      <a:pt x="32" y="0"/>
                      <a:pt x="72" y="0"/>
                    </a:cubicBezTo>
                    <a:cubicBezTo>
                      <a:pt x="2440" y="0"/>
                      <a:pt x="2440" y="0"/>
                      <a:pt x="2440" y="0"/>
                    </a:cubicBezTo>
                    <a:cubicBezTo>
                      <a:pt x="2480" y="0"/>
                      <a:pt x="2512" y="33"/>
                      <a:pt x="2512" y="73"/>
                    </a:cubicBezTo>
                    <a:close/>
                  </a:path>
                </a:pathLst>
              </a:custGeom>
              <a:solidFill>
                <a:srgbClr val="4C69B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8" name="Google Shape;668;p24"/>
              <p:cNvSpPr/>
              <p:nvPr/>
            </p:nvSpPr>
            <p:spPr>
              <a:xfrm>
                <a:off x="5454368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9" name="Google Shape;669;p24"/>
              <p:cNvSpPr/>
              <p:nvPr/>
            </p:nvSpPr>
            <p:spPr>
              <a:xfrm>
                <a:off x="5538287" y="1564176"/>
                <a:ext cx="55586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4"/>
              <p:cNvSpPr/>
              <p:nvPr/>
            </p:nvSpPr>
            <p:spPr>
              <a:xfrm>
                <a:off x="5623919" y="1564176"/>
                <a:ext cx="54780" cy="5478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4"/>
              <p:cNvSpPr/>
              <p:nvPr/>
            </p:nvSpPr>
            <p:spPr>
              <a:xfrm>
                <a:off x="5498040" y="1803090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2" name="Google Shape;672;p24"/>
              <p:cNvSpPr/>
              <p:nvPr/>
            </p:nvSpPr>
            <p:spPr>
              <a:xfrm>
                <a:off x="5498040" y="1983774"/>
                <a:ext cx="1773372" cy="671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3" name="Google Shape;673;p24"/>
              <p:cNvSpPr/>
              <p:nvPr/>
            </p:nvSpPr>
            <p:spPr>
              <a:xfrm>
                <a:off x="5498040" y="2165314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4" name="Google Shape;674;p24"/>
              <p:cNvSpPr/>
              <p:nvPr/>
            </p:nvSpPr>
            <p:spPr>
              <a:xfrm>
                <a:off x="5498040" y="2345997"/>
                <a:ext cx="1773372" cy="5908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5" name="Google Shape;675;p24"/>
              <p:cNvSpPr/>
              <p:nvPr/>
            </p:nvSpPr>
            <p:spPr>
              <a:xfrm>
                <a:off x="5498040" y="1888722"/>
                <a:ext cx="1773436" cy="834914"/>
              </a:xfrm>
              <a:custGeom>
                <a:rect b="b" l="l" r="r" t="t"/>
                <a:pathLst>
                  <a:path extrusionOk="0" h="1067" w="2266">
                    <a:moveTo>
                      <a:pt x="0" y="232"/>
                    </a:moveTo>
                    <a:cubicBezTo>
                      <a:pt x="137" y="97"/>
                      <a:pt x="137" y="97"/>
                      <a:pt x="137" y="97"/>
                    </a:cubicBezTo>
                    <a:cubicBezTo>
                      <a:pt x="226" y="9"/>
                      <a:pt x="367" y="0"/>
                      <a:pt x="466" y="76"/>
                    </a:cubicBezTo>
                    <a:cubicBezTo>
                      <a:pt x="852" y="371"/>
                      <a:pt x="852" y="371"/>
                      <a:pt x="852" y="371"/>
                    </a:cubicBezTo>
                    <a:cubicBezTo>
                      <a:pt x="949" y="446"/>
                      <a:pt x="1085" y="440"/>
                      <a:pt x="1174" y="357"/>
                    </a:cubicBezTo>
                    <a:cubicBezTo>
                      <a:pt x="1235" y="302"/>
                      <a:pt x="1235" y="302"/>
                      <a:pt x="1235" y="302"/>
                    </a:cubicBezTo>
                    <a:cubicBezTo>
                      <a:pt x="1308" y="235"/>
                      <a:pt x="1413" y="217"/>
                      <a:pt x="1504" y="256"/>
                    </a:cubicBezTo>
                    <a:cubicBezTo>
                      <a:pt x="2266" y="584"/>
                      <a:pt x="2266" y="584"/>
                      <a:pt x="2266" y="584"/>
                    </a:cubicBezTo>
                    <a:cubicBezTo>
                      <a:pt x="2266" y="1067"/>
                      <a:pt x="2266" y="1067"/>
                      <a:pt x="2266" y="1067"/>
                    </a:cubicBezTo>
                    <a:cubicBezTo>
                      <a:pt x="0" y="1067"/>
                      <a:pt x="0" y="1067"/>
                      <a:pt x="0" y="1067"/>
                    </a:cubicBezTo>
                    <a:lnTo>
                      <a:pt x="0" y="232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6" name="Google Shape;676;p24"/>
              <p:cNvSpPr/>
              <p:nvPr/>
            </p:nvSpPr>
            <p:spPr>
              <a:xfrm>
                <a:off x="5498040" y="1923831"/>
                <a:ext cx="1773436" cy="799805"/>
              </a:xfrm>
              <a:custGeom>
                <a:rect b="b" l="l" r="r" t="t"/>
                <a:pathLst>
                  <a:path extrusionOk="0" h="1022" w="2266">
                    <a:moveTo>
                      <a:pt x="0" y="1022"/>
                    </a:moveTo>
                    <a:cubicBezTo>
                      <a:pt x="371" y="590"/>
                      <a:pt x="371" y="590"/>
                      <a:pt x="371" y="590"/>
                    </a:cubicBezTo>
                    <a:cubicBezTo>
                      <a:pt x="468" y="477"/>
                      <a:pt x="643" y="473"/>
                      <a:pt x="745" y="582"/>
                    </a:cubicBezTo>
                    <a:cubicBezTo>
                      <a:pt x="840" y="683"/>
                      <a:pt x="998" y="688"/>
                      <a:pt x="1100" y="594"/>
                    </a:cubicBezTo>
                    <a:cubicBezTo>
                      <a:pt x="1634" y="99"/>
                      <a:pt x="1634" y="99"/>
                      <a:pt x="1634" y="99"/>
                    </a:cubicBezTo>
                    <a:cubicBezTo>
                      <a:pt x="1741" y="0"/>
                      <a:pt x="1909" y="12"/>
                      <a:pt x="2001" y="125"/>
                    </a:cubicBezTo>
                    <a:cubicBezTo>
                      <a:pt x="2266" y="453"/>
                      <a:pt x="2266" y="453"/>
                      <a:pt x="2266" y="453"/>
                    </a:cubicBezTo>
                    <a:cubicBezTo>
                      <a:pt x="2266" y="1022"/>
                      <a:pt x="2266" y="1022"/>
                      <a:pt x="2266" y="1022"/>
                    </a:cubicBezTo>
                    <a:lnTo>
                      <a:pt x="0" y="102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77" name="Google Shape;677;p24"/>
            <p:cNvGrpSpPr/>
            <p:nvPr/>
          </p:nvGrpSpPr>
          <p:grpSpPr>
            <a:xfrm>
              <a:off x="6490512" y="1274487"/>
              <a:ext cx="570358" cy="534450"/>
              <a:chOff x="6490512" y="890962"/>
              <a:chExt cx="570358" cy="534450"/>
            </a:xfrm>
          </p:grpSpPr>
          <p:sp>
            <p:nvSpPr>
              <p:cNvPr id="678" name="Google Shape;678;p24"/>
              <p:cNvSpPr/>
              <p:nvPr/>
            </p:nvSpPr>
            <p:spPr>
              <a:xfrm>
                <a:off x="6490512" y="946623"/>
                <a:ext cx="570358" cy="47878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9" name="Google Shape;679;p24"/>
              <p:cNvSpPr/>
              <p:nvPr/>
            </p:nvSpPr>
            <p:spPr>
              <a:xfrm>
                <a:off x="6581282" y="1372215"/>
                <a:ext cx="88883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0" name="Google Shape;680;p24"/>
              <p:cNvSpPr/>
              <p:nvPr/>
            </p:nvSpPr>
            <p:spPr>
              <a:xfrm>
                <a:off x="6530758" y="1361939"/>
                <a:ext cx="34372" cy="35177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4"/>
              <p:cNvSpPr/>
              <p:nvPr/>
            </p:nvSpPr>
            <p:spPr>
              <a:xfrm>
                <a:off x="6938367" y="1372215"/>
                <a:ext cx="89958" cy="14501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2" name="Google Shape;682;p24"/>
              <p:cNvSpPr/>
              <p:nvPr/>
            </p:nvSpPr>
            <p:spPr>
              <a:xfrm>
                <a:off x="6888700" y="1361939"/>
                <a:ext cx="35177" cy="3517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3" name="Google Shape;683;p24"/>
              <p:cNvSpPr/>
              <p:nvPr/>
            </p:nvSpPr>
            <p:spPr>
              <a:xfrm>
                <a:off x="6490512" y="890962"/>
                <a:ext cx="570309" cy="55661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4"/>
              <p:cNvSpPr/>
              <p:nvPr/>
            </p:nvSpPr>
            <p:spPr>
              <a:xfrm>
                <a:off x="651448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5" name="Google Shape;685;p24"/>
              <p:cNvSpPr/>
              <p:nvPr/>
            </p:nvSpPr>
            <p:spPr>
              <a:xfrm>
                <a:off x="6553879" y="906376"/>
                <a:ext cx="25779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6" name="Google Shape;686;p24"/>
              <p:cNvSpPr/>
              <p:nvPr/>
            </p:nvSpPr>
            <p:spPr>
              <a:xfrm>
                <a:off x="6593270" y="906376"/>
                <a:ext cx="26584" cy="25779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7" name="Google Shape;687;p24"/>
              <p:cNvSpPr/>
              <p:nvPr/>
            </p:nvSpPr>
            <p:spPr>
              <a:xfrm>
                <a:off x="6591557" y="980876"/>
                <a:ext cx="368100" cy="36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8" name="Google Shape;688;p24"/>
              <p:cNvSpPr/>
              <p:nvPr/>
            </p:nvSpPr>
            <p:spPr>
              <a:xfrm>
                <a:off x="6654069" y="1044243"/>
                <a:ext cx="236344" cy="236344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9" name="Google Shape;689;p24"/>
              <p:cNvSpPr/>
              <p:nvPr/>
            </p:nvSpPr>
            <p:spPr>
              <a:xfrm>
                <a:off x="6635229" y="1037393"/>
                <a:ext cx="116460" cy="110466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90" name="Google Shape;690;p24"/>
            <p:cNvGrpSpPr/>
            <p:nvPr/>
          </p:nvGrpSpPr>
          <p:grpSpPr>
            <a:xfrm>
              <a:off x="5094926" y="2317556"/>
              <a:ext cx="717033" cy="1014339"/>
              <a:chOff x="5094926" y="2317556"/>
              <a:chExt cx="717033" cy="1014339"/>
            </a:xfrm>
          </p:grpSpPr>
          <p:sp>
            <p:nvSpPr>
              <p:cNvPr id="691" name="Google Shape;691;p24"/>
              <p:cNvSpPr/>
              <p:nvPr/>
            </p:nvSpPr>
            <p:spPr>
              <a:xfrm>
                <a:off x="5094926" y="2395159"/>
                <a:ext cx="717033" cy="93673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2" name="Google Shape;692;p24"/>
              <p:cNvSpPr/>
              <p:nvPr/>
            </p:nvSpPr>
            <p:spPr>
              <a:xfrm>
                <a:off x="5094926" y="2317556"/>
                <a:ext cx="717009" cy="7760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3" name="Google Shape;693;p24"/>
              <p:cNvSpPr/>
              <p:nvPr/>
            </p:nvSpPr>
            <p:spPr>
              <a:xfrm>
                <a:off x="512880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4" name="Google Shape;694;p24"/>
              <p:cNvSpPr/>
              <p:nvPr/>
            </p:nvSpPr>
            <p:spPr>
              <a:xfrm>
                <a:off x="5183458" y="2338323"/>
                <a:ext cx="35989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4"/>
              <p:cNvSpPr/>
              <p:nvPr/>
            </p:nvSpPr>
            <p:spPr>
              <a:xfrm>
                <a:off x="5239202" y="2338323"/>
                <a:ext cx="34961" cy="3496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6" name="Google Shape;696;p24"/>
              <p:cNvSpPr/>
              <p:nvPr/>
            </p:nvSpPr>
            <p:spPr>
              <a:xfrm>
                <a:off x="5209690" y="2827988"/>
                <a:ext cx="111394" cy="162806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7" name="Google Shape;697;p24"/>
              <p:cNvSpPr/>
              <p:nvPr/>
            </p:nvSpPr>
            <p:spPr>
              <a:xfrm>
                <a:off x="5379106" y="2715409"/>
                <a:ext cx="112422" cy="275571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8" name="Google Shape;698;p24"/>
              <p:cNvSpPr/>
              <p:nvPr/>
            </p:nvSpPr>
            <p:spPr>
              <a:xfrm>
                <a:off x="5548521" y="2613760"/>
                <a:ext cx="111394" cy="377025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4"/>
              <p:cNvSpPr/>
              <p:nvPr/>
            </p:nvSpPr>
            <p:spPr>
              <a:xfrm>
                <a:off x="5249039" y="2446530"/>
                <a:ext cx="351946" cy="353041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rgbClr val="38477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4"/>
              <p:cNvSpPr/>
              <p:nvPr/>
            </p:nvSpPr>
            <p:spPr>
              <a:xfrm>
                <a:off x="5176900" y="3061891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1" name="Google Shape;701;p24"/>
              <p:cNvSpPr/>
              <p:nvPr/>
            </p:nvSpPr>
            <p:spPr>
              <a:xfrm>
                <a:off x="5176900" y="3122006"/>
                <a:ext cx="551828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2" name="Google Shape;702;p24"/>
              <p:cNvSpPr/>
              <p:nvPr/>
            </p:nvSpPr>
            <p:spPr>
              <a:xfrm>
                <a:off x="5237016" y="3182121"/>
                <a:ext cx="431522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24"/>
              <p:cNvSpPr/>
              <p:nvPr/>
            </p:nvSpPr>
            <p:spPr>
              <a:xfrm>
                <a:off x="5314619" y="3242236"/>
                <a:ext cx="276599" cy="2296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04" name="Google Shape;704;p24"/>
            <p:cNvSpPr/>
            <p:nvPr/>
          </p:nvSpPr>
          <p:spPr>
            <a:xfrm>
              <a:off x="5914065" y="760436"/>
              <a:ext cx="232055" cy="38276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7710871" y="1262143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06" name="Google Shape;706;p24"/>
            <p:cNvGrpSpPr/>
            <p:nvPr/>
          </p:nvGrpSpPr>
          <p:grpSpPr>
            <a:xfrm>
              <a:off x="6655110" y="1951719"/>
              <a:ext cx="1239180" cy="2255353"/>
              <a:chOff x="7710885" y="1951719"/>
              <a:chExt cx="1239180" cy="2255353"/>
            </a:xfrm>
          </p:grpSpPr>
          <p:sp>
            <p:nvSpPr>
              <p:cNvPr id="707" name="Google Shape;707;p24"/>
              <p:cNvSpPr/>
              <p:nvPr/>
            </p:nvSpPr>
            <p:spPr>
              <a:xfrm>
                <a:off x="7999817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6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24"/>
              <p:cNvSpPr/>
              <p:nvPr/>
            </p:nvSpPr>
            <p:spPr>
              <a:xfrm>
                <a:off x="8421293" y="4017723"/>
                <a:ext cx="409554" cy="189349"/>
              </a:xfrm>
              <a:custGeom>
                <a:rect b="b" l="l" r="r" t="t"/>
                <a:pathLst>
                  <a:path extrusionOk="0" h="206" w="446">
                    <a:moveTo>
                      <a:pt x="446" y="206"/>
                    </a:moveTo>
                    <a:cubicBezTo>
                      <a:pt x="417" y="10"/>
                      <a:pt x="417" y="10"/>
                      <a:pt x="417" y="10"/>
                    </a:cubicBezTo>
                    <a:cubicBezTo>
                      <a:pt x="395" y="0"/>
                      <a:pt x="253" y="23"/>
                      <a:pt x="253" y="23"/>
                    </a:cubicBezTo>
                    <a:cubicBezTo>
                      <a:pt x="253" y="23"/>
                      <a:pt x="234" y="72"/>
                      <a:pt x="202" y="83"/>
                    </a:cubicBezTo>
                    <a:cubicBezTo>
                      <a:pt x="169" y="93"/>
                      <a:pt x="0" y="68"/>
                      <a:pt x="0" y="206"/>
                    </a:cubicBezTo>
                    <a:lnTo>
                      <a:pt x="446" y="20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>
                <a:off x="8168829" y="2965085"/>
                <a:ext cx="673940" cy="1132586"/>
              </a:xfrm>
              <a:custGeom>
                <a:rect b="b" l="l" r="r" t="t"/>
                <a:pathLst>
                  <a:path extrusionOk="0" h="1232" w="734">
                    <a:moveTo>
                      <a:pt x="136" y="0"/>
                    </a:moveTo>
                    <a:cubicBezTo>
                      <a:pt x="19" y="622"/>
                      <a:pt x="19" y="622"/>
                      <a:pt x="19" y="622"/>
                    </a:cubicBezTo>
                    <a:cubicBezTo>
                      <a:pt x="0" y="1201"/>
                      <a:pt x="0" y="1201"/>
                      <a:pt x="0" y="1201"/>
                    </a:cubicBezTo>
                    <a:cubicBezTo>
                      <a:pt x="0" y="1201"/>
                      <a:pt x="202" y="1223"/>
                      <a:pt x="282" y="1201"/>
                    </a:cubicBezTo>
                    <a:cubicBezTo>
                      <a:pt x="284" y="657"/>
                      <a:pt x="284" y="657"/>
                      <a:pt x="284" y="657"/>
                    </a:cubicBezTo>
                    <a:cubicBezTo>
                      <a:pt x="367" y="278"/>
                      <a:pt x="367" y="278"/>
                      <a:pt x="367" y="278"/>
                    </a:cubicBezTo>
                    <a:cubicBezTo>
                      <a:pt x="434" y="1215"/>
                      <a:pt x="434" y="1215"/>
                      <a:pt x="434" y="1215"/>
                    </a:cubicBezTo>
                    <a:cubicBezTo>
                      <a:pt x="434" y="1215"/>
                      <a:pt x="647" y="1232"/>
                      <a:pt x="734" y="1201"/>
                    </a:cubicBezTo>
                    <a:cubicBezTo>
                      <a:pt x="635" y="0"/>
                      <a:pt x="635" y="0"/>
                      <a:pt x="635" y="0"/>
                    </a:cubicBezTo>
                    <a:cubicBezTo>
                      <a:pt x="136" y="0"/>
                      <a:pt x="136" y="0"/>
                      <a:pt x="136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>
                <a:off x="8051713" y="2361974"/>
                <a:ext cx="343633" cy="682356"/>
              </a:xfrm>
              <a:custGeom>
                <a:rect b="b" l="l" r="r" t="t"/>
                <a:pathLst>
                  <a:path extrusionOk="0" h="743" w="374">
                    <a:moveTo>
                      <a:pt x="343" y="587"/>
                    </a:moveTo>
                    <a:cubicBezTo>
                      <a:pt x="335" y="602"/>
                      <a:pt x="300" y="626"/>
                      <a:pt x="270" y="646"/>
                    </a:cubicBezTo>
                    <a:cubicBezTo>
                      <a:pt x="248" y="661"/>
                      <a:pt x="228" y="673"/>
                      <a:pt x="224" y="676"/>
                    </a:cubicBezTo>
                    <a:cubicBezTo>
                      <a:pt x="215" y="681"/>
                      <a:pt x="207" y="686"/>
                      <a:pt x="198" y="690"/>
                    </a:cubicBezTo>
                    <a:cubicBezTo>
                      <a:pt x="116" y="734"/>
                      <a:pt x="0" y="743"/>
                      <a:pt x="0" y="743"/>
                    </a:cubicBezTo>
                    <a:cubicBezTo>
                      <a:pt x="5" y="519"/>
                      <a:pt x="5" y="519"/>
                      <a:pt x="5" y="519"/>
                    </a:cubicBezTo>
                    <a:cubicBezTo>
                      <a:pt x="129" y="490"/>
                      <a:pt x="129" y="490"/>
                      <a:pt x="129" y="490"/>
                    </a:cubicBezTo>
                    <a:cubicBezTo>
                      <a:pt x="129" y="490"/>
                      <a:pt x="221" y="136"/>
                      <a:pt x="240" y="86"/>
                    </a:cubicBezTo>
                    <a:cubicBezTo>
                      <a:pt x="259" y="36"/>
                      <a:pt x="355" y="0"/>
                      <a:pt x="355" y="0"/>
                    </a:cubicBezTo>
                    <a:cubicBezTo>
                      <a:pt x="346" y="67"/>
                      <a:pt x="346" y="67"/>
                      <a:pt x="346" y="67"/>
                    </a:cubicBezTo>
                    <a:cubicBezTo>
                      <a:pt x="348" y="371"/>
                      <a:pt x="348" y="371"/>
                      <a:pt x="348" y="371"/>
                    </a:cubicBezTo>
                    <a:cubicBezTo>
                      <a:pt x="345" y="444"/>
                      <a:pt x="374" y="529"/>
                      <a:pt x="343" y="587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24"/>
              <p:cNvSpPr/>
              <p:nvPr/>
            </p:nvSpPr>
            <p:spPr>
              <a:xfrm>
                <a:off x="7986493" y="2838852"/>
                <a:ext cx="130500" cy="2055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2" name="Google Shape;712;p24"/>
              <p:cNvSpPr/>
              <p:nvPr/>
            </p:nvSpPr>
            <p:spPr>
              <a:xfrm>
                <a:off x="8234049" y="2584283"/>
                <a:ext cx="113609" cy="411658"/>
              </a:xfrm>
              <a:custGeom>
                <a:rect b="b" l="l" r="r" t="t"/>
                <a:pathLst>
                  <a:path extrusionOk="0" h="448" w="124">
                    <a:moveTo>
                      <a:pt x="67" y="275"/>
                    </a:moveTo>
                    <a:cubicBezTo>
                      <a:pt x="64" y="285"/>
                      <a:pt x="60" y="291"/>
                      <a:pt x="55" y="295"/>
                    </a:cubicBezTo>
                    <a:cubicBezTo>
                      <a:pt x="51" y="300"/>
                      <a:pt x="45" y="301"/>
                      <a:pt x="41" y="302"/>
                    </a:cubicBezTo>
                    <a:cubicBezTo>
                      <a:pt x="0" y="448"/>
                      <a:pt x="0" y="448"/>
                      <a:pt x="0" y="448"/>
                    </a:cubicBezTo>
                    <a:cubicBezTo>
                      <a:pt x="9" y="444"/>
                      <a:pt x="17" y="439"/>
                      <a:pt x="26" y="434"/>
                    </a:cubicBezTo>
                    <a:cubicBezTo>
                      <a:pt x="28" y="432"/>
                      <a:pt x="38" y="426"/>
                      <a:pt x="50" y="418"/>
                    </a:cubicBezTo>
                    <a:cubicBezTo>
                      <a:pt x="71" y="298"/>
                      <a:pt x="71" y="298"/>
                      <a:pt x="71" y="298"/>
                    </a:cubicBezTo>
                    <a:cubicBezTo>
                      <a:pt x="67" y="296"/>
                      <a:pt x="64" y="293"/>
                      <a:pt x="64" y="293"/>
                    </a:cubicBezTo>
                    <a:cubicBezTo>
                      <a:pt x="67" y="275"/>
                      <a:pt x="67" y="275"/>
                      <a:pt x="67" y="275"/>
                    </a:cubicBezTo>
                    <a:moveTo>
                      <a:pt x="124" y="0"/>
                    </a:moveTo>
                    <a:cubicBezTo>
                      <a:pt x="85" y="143"/>
                      <a:pt x="85" y="143"/>
                      <a:pt x="85" y="143"/>
                    </a:cubicBezTo>
                    <a:cubicBezTo>
                      <a:pt x="88" y="143"/>
                      <a:pt x="93" y="144"/>
                      <a:pt x="99" y="145"/>
                    </a:cubicBezTo>
                    <a:cubicBezTo>
                      <a:pt x="122" y="14"/>
                      <a:pt x="122" y="14"/>
                      <a:pt x="122" y="14"/>
                    </a:cubicBezTo>
                    <a:cubicBezTo>
                      <a:pt x="124" y="0"/>
                      <a:pt x="124" y="0"/>
                      <a:pt x="124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>
                <a:off x="8264204" y="2298858"/>
                <a:ext cx="522463" cy="815601"/>
              </a:xfrm>
              <a:custGeom>
                <a:rect b="b" l="l" r="r" t="t"/>
                <a:pathLst>
                  <a:path extrusionOk="0" h="887" w="569">
                    <a:moveTo>
                      <a:pt x="550" y="796"/>
                    </a:moveTo>
                    <a:cubicBezTo>
                      <a:pt x="555" y="837"/>
                      <a:pt x="555" y="837"/>
                      <a:pt x="555" y="837"/>
                    </a:cubicBezTo>
                    <a:cubicBezTo>
                      <a:pt x="484" y="882"/>
                      <a:pt x="303" y="887"/>
                      <a:pt x="190" y="875"/>
                    </a:cubicBezTo>
                    <a:cubicBezTo>
                      <a:pt x="114" y="867"/>
                      <a:pt x="8" y="832"/>
                      <a:pt x="0" y="825"/>
                    </a:cubicBezTo>
                    <a:cubicBezTo>
                      <a:pt x="99" y="268"/>
                      <a:pt x="99" y="268"/>
                      <a:pt x="99" y="268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5" y="91"/>
                      <a:pt x="75" y="91"/>
                      <a:pt x="75" y="91"/>
                    </a:cubicBezTo>
                    <a:cubicBezTo>
                      <a:pt x="79" y="89"/>
                      <a:pt x="131" y="65"/>
                      <a:pt x="182" y="42"/>
                    </a:cubicBezTo>
                    <a:cubicBezTo>
                      <a:pt x="189" y="39"/>
                      <a:pt x="196" y="36"/>
                      <a:pt x="202" y="33"/>
                    </a:cubicBezTo>
                    <a:cubicBezTo>
                      <a:pt x="239" y="16"/>
                      <a:pt x="272" y="2"/>
                      <a:pt x="280" y="0"/>
                    </a:cubicBezTo>
                    <a:cubicBezTo>
                      <a:pt x="303" y="1"/>
                      <a:pt x="370" y="4"/>
                      <a:pt x="370" y="4"/>
                    </a:cubicBezTo>
                    <a:cubicBezTo>
                      <a:pt x="382" y="7"/>
                      <a:pt x="393" y="11"/>
                      <a:pt x="405" y="16"/>
                    </a:cubicBezTo>
                    <a:cubicBezTo>
                      <a:pt x="481" y="44"/>
                      <a:pt x="569" y="85"/>
                      <a:pt x="569" y="85"/>
                    </a:cubicBezTo>
                    <a:cubicBezTo>
                      <a:pt x="499" y="328"/>
                      <a:pt x="499" y="328"/>
                      <a:pt x="499" y="328"/>
                    </a:cubicBezTo>
                    <a:cubicBezTo>
                      <a:pt x="501" y="344"/>
                      <a:pt x="501" y="344"/>
                      <a:pt x="501" y="344"/>
                    </a:cubicBezTo>
                    <a:cubicBezTo>
                      <a:pt x="550" y="796"/>
                      <a:pt x="550" y="796"/>
                      <a:pt x="550" y="796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>
                <a:off x="8394644" y="2599011"/>
                <a:ext cx="374490" cy="431294"/>
              </a:xfrm>
              <a:custGeom>
                <a:rect b="b" l="l" r="r" t="t"/>
                <a:pathLst>
                  <a:path extrusionOk="0" h="470" w="408">
                    <a:moveTo>
                      <a:pt x="336" y="0"/>
                    </a:moveTo>
                    <a:cubicBezTo>
                      <a:pt x="281" y="217"/>
                      <a:pt x="281" y="217"/>
                      <a:pt x="281" y="217"/>
                    </a:cubicBezTo>
                    <a:cubicBezTo>
                      <a:pt x="0" y="286"/>
                      <a:pt x="0" y="286"/>
                      <a:pt x="0" y="286"/>
                    </a:cubicBezTo>
                    <a:cubicBezTo>
                      <a:pt x="0" y="286"/>
                      <a:pt x="129" y="397"/>
                      <a:pt x="408" y="470"/>
                    </a:cubicBezTo>
                    <a:cubicBezTo>
                      <a:pt x="359" y="18"/>
                      <a:pt x="359" y="18"/>
                      <a:pt x="359" y="18"/>
                    </a:cubicBezTo>
                    <a:cubicBezTo>
                      <a:pt x="336" y="0"/>
                      <a:pt x="336" y="0"/>
                      <a:pt x="336" y="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>
                <a:off x="8473890" y="2174028"/>
                <a:ext cx="133245" cy="263685"/>
              </a:xfrm>
              <a:custGeom>
                <a:rect b="b" l="l" r="r" t="t"/>
                <a:pathLst>
                  <a:path extrusionOk="0" h="287" w="145">
                    <a:moveTo>
                      <a:pt x="145" y="0"/>
                    </a:moveTo>
                    <a:cubicBezTo>
                      <a:pt x="144" y="45"/>
                      <a:pt x="144" y="45"/>
                      <a:pt x="144" y="45"/>
                    </a:cubicBezTo>
                    <a:cubicBezTo>
                      <a:pt x="144" y="46"/>
                      <a:pt x="144" y="46"/>
                      <a:pt x="144" y="46"/>
                    </a:cubicBezTo>
                    <a:cubicBezTo>
                      <a:pt x="142" y="140"/>
                      <a:pt x="142" y="140"/>
                      <a:pt x="142" y="140"/>
                    </a:cubicBezTo>
                    <a:cubicBezTo>
                      <a:pt x="138" y="156"/>
                      <a:pt x="90" y="287"/>
                      <a:pt x="37" y="284"/>
                    </a:cubicBezTo>
                    <a:cubicBezTo>
                      <a:pt x="5" y="283"/>
                      <a:pt x="0" y="232"/>
                      <a:pt x="2" y="194"/>
                    </a:cubicBezTo>
                    <a:cubicBezTo>
                      <a:pt x="2" y="187"/>
                      <a:pt x="2" y="180"/>
                      <a:pt x="3" y="174"/>
                    </a:cubicBezTo>
                    <a:cubicBezTo>
                      <a:pt x="4" y="161"/>
                      <a:pt x="5" y="152"/>
                      <a:pt x="5" y="152"/>
                    </a:cubicBezTo>
                    <a:cubicBezTo>
                      <a:pt x="6" y="148"/>
                      <a:pt x="6" y="148"/>
                      <a:pt x="6" y="148"/>
                    </a:cubicBezTo>
                    <a:cubicBezTo>
                      <a:pt x="19" y="95"/>
                      <a:pt x="19" y="95"/>
                      <a:pt x="19" y="95"/>
                    </a:cubicBezTo>
                    <a:cubicBezTo>
                      <a:pt x="20" y="93"/>
                      <a:pt x="21" y="90"/>
                      <a:pt x="22" y="87"/>
                    </a:cubicBezTo>
                    <a:cubicBezTo>
                      <a:pt x="29" y="75"/>
                      <a:pt x="39" y="64"/>
                      <a:pt x="51" y="54"/>
                    </a:cubicBezTo>
                    <a:cubicBezTo>
                      <a:pt x="89" y="24"/>
                      <a:pt x="145" y="0"/>
                      <a:pt x="145" y="0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>
                <a:off x="8605733" y="2215404"/>
                <a:ext cx="0" cy="1403"/>
              </a:xfrm>
              <a:custGeom>
                <a:rect b="b" l="l" r="r" t="t"/>
                <a:pathLst>
                  <a:path extrusionOk="0" h="1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1"/>
                      <a:pt x="0" y="1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0" y="1"/>
                      <a:pt x="0" y="0"/>
                      <a:pt x="0" y="0"/>
                    </a:cubicBezTo>
                  </a:path>
                </a:pathLst>
              </a:custGeom>
              <a:solidFill>
                <a:srgbClr val="FFBFA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>
                <a:off x="8475293" y="2216807"/>
                <a:ext cx="130440" cy="135349"/>
              </a:xfrm>
              <a:custGeom>
                <a:rect b="b" l="l" r="r" t="t"/>
                <a:pathLst>
                  <a:path extrusionOk="0" h="148" w="142">
                    <a:moveTo>
                      <a:pt x="142" y="0"/>
                    </a:moveTo>
                    <a:cubicBezTo>
                      <a:pt x="119" y="40"/>
                      <a:pt x="59" y="105"/>
                      <a:pt x="10" y="108"/>
                    </a:cubicBezTo>
                    <a:cubicBezTo>
                      <a:pt x="9" y="108"/>
                      <a:pt x="8" y="108"/>
                      <a:pt x="7" y="108"/>
                    </a:cubicBezTo>
                    <a:cubicBezTo>
                      <a:pt x="6" y="108"/>
                      <a:pt x="5" y="108"/>
                      <a:pt x="3" y="108"/>
                    </a:cubicBezTo>
                    <a:cubicBezTo>
                      <a:pt x="3" y="111"/>
                      <a:pt x="2" y="118"/>
                      <a:pt x="1" y="128"/>
                    </a:cubicBezTo>
                    <a:cubicBezTo>
                      <a:pt x="0" y="134"/>
                      <a:pt x="0" y="141"/>
                      <a:pt x="0" y="148"/>
                    </a:cubicBezTo>
                    <a:cubicBezTo>
                      <a:pt x="103" y="112"/>
                      <a:pt x="138" y="12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  <a:cubicBezTo>
                      <a:pt x="142" y="0"/>
                      <a:pt x="142" y="0"/>
                      <a:pt x="142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>
                <a:off x="8181452" y="2713321"/>
                <a:ext cx="231426" cy="161998"/>
              </a:xfrm>
              <a:custGeom>
                <a:rect b="b" l="l" r="r" t="t"/>
                <a:pathLst>
                  <a:path extrusionOk="0" h="176" w="252">
                    <a:moveTo>
                      <a:pt x="158" y="124"/>
                    </a:moveTo>
                    <a:cubicBezTo>
                      <a:pt x="142" y="176"/>
                      <a:pt x="121" y="152"/>
                      <a:pt x="121" y="152"/>
                    </a:cubicBezTo>
                    <a:cubicBezTo>
                      <a:pt x="124" y="134"/>
                      <a:pt x="124" y="134"/>
                      <a:pt x="124" y="134"/>
                    </a:cubicBezTo>
                    <a:cubicBezTo>
                      <a:pt x="121" y="144"/>
                      <a:pt x="117" y="150"/>
                      <a:pt x="112" y="154"/>
                    </a:cubicBezTo>
                    <a:cubicBezTo>
                      <a:pt x="98" y="168"/>
                      <a:pt x="82" y="156"/>
                      <a:pt x="82" y="156"/>
                    </a:cubicBezTo>
                    <a:cubicBezTo>
                      <a:pt x="89" y="139"/>
                      <a:pt x="89" y="139"/>
                      <a:pt x="89" y="139"/>
                    </a:cubicBezTo>
                    <a:cubicBezTo>
                      <a:pt x="85" y="145"/>
                      <a:pt x="81" y="149"/>
                      <a:pt x="77" y="152"/>
                    </a:cubicBezTo>
                    <a:cubicBezTo>
                      <a:pt x="62" y="162"/>
                      <a:pt x="47" y="152"/>
                      <a:pt x="47" y="152"/>
                    </a:cubicBezTo>
                    <a:cubicBezTo>
                      <a:pt x="47" y="152"/>
                      <a:pt x="74" y="83"/>
                      <a:pt x="80" y="78"/>
                    </a:cubicBezTo>
                    <a:cubicBezTo>
                      <a:pt x="85" y="73"/>
                      <a:pt x="125" y="50"/>
                      <a:pt x="125" y="50"/>
                    </a:cubicBezTo>
                    <a:cubicBezTo>
                      <a:pt x="80" y="61"/>
                      <a:pt x="80" y="61"/>
                      <a:pt x="80" y="61"/>
                    </a:cubicBezTo>
                    <a:cubicBezTo>
                      <a:pt x="80" y="61"/>
                      <a:pt x="78" y="68"/>
                      <a:pt x="54" y="95"/>
                    </a:cubicBezTo>
                    <a:cubicBezTo>
                      <a:pt x="29" y="123"/>
                      <a:pt x="0" y="103"/>
                      <a:pt x="0" y="103"/>
                    </a:cubicBezTo>
                    <a:cubicBezTo>
                      <a:pt x="4" y="98"/>
                      <a:pt x="54" y="31"/>
                      <a:pt x="58" y="29"/>
                    </a:cubicBezTo>
                    <a:cubicBezTo>
                      <a:pt x="62" y="26"/>
                      <a:pt x="123" y="0"/>
                      <a:pt x="134" y="1"/>
                    </a:cubicBezTo>
                    <a:cubicBezTo>
                      <a:pt x="146" y="1"/>
                      <a:pt x="246" y="23"/>
                      <a:pt x="246" y="23"/>
                    </a:cubicBezTo>
                    <a:cubicBezTo>
                      <a:pt x="252" y="109"/>
                      <a:pt x="252" y="109"/>
                      <a:pt x="252" y="109"/>
                    </a:cubicBezTo>
                    <a:cubicBezTo>
                      <a:pt x="210" y="157"/>
                      <a:pt x="158" y="124"/>
                      <a:pt x="158" y="12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>
                <a:off x="8252282" y="2781346"/>
                <a:ext cx="57506" cy="72233"/>
              </a:xfrm>
              <a:custGeom>
                <a:rect b="b" l="l" r="r" t="t"/>
                <a:pathLst>
                  <a:path extrusionOk="0" h="78" w="63">
                    <a:moveTo>
                      <a:pt x="63" y="0"/>
                    </a:moveTo>
                    <a:cubicBezTo>
                      <a:pt x="26" y="24"/>
                      <a:pt x="26" y="24"/>
                      <a:pt x="26" y="24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4" y="75"/>
                      <a:pt x="8" y="71"/>
                      <a:pt x="12" y="65"/>
                    </a:cubicBezTo>
                    <a:cubicBezTo>
                      <a:pt x="12" y="65"/>
                      <a:pt x="27" y="32"/>
                      <a:pt x="30" y="27"/>
                    </a:cubicBezTo>
                    <a:cubicBezTo>
                      <a:pt x="34" y="22"/>
                      <a:pt x="61" y="1"/>
                      <a:pt x="63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>
                <a:off x="8284541" y="2798878"/>
                <a:ext cx="41376" cy="56103"/>
              </a:xfrm>
              <a:custGeom>
                <a:rect b="b" l="l" r="r" t="t"/>
                <a:pathLst>
                  <a:path extrusionOk="0" h="61" w="45">
                    <a:moveTo>
                      <a:pt x="45" y="0"/>
                    </a:moveTo>
                    <a:cubicBezTo>
                      <a:pt x="43" y="1"/>
                      <a:pt x="23" y="9"/>
                      <a:pt x="19" y="12"/>
                    </a:cubicBezTo>
                    <a:cubicBezTo>
                      <a:pt x="16" y="15"/>
                      <a:pt x="4" y="49"/>
                      <a:pt x="0" y="61"/>
                    </a:cubicBezTo>
                    <a:cubicBezTo>
                      <a:pt x="5" y="57"/>
                      <a:pt x="9" y="51"/>
                      <a:pt x="12" y="41"/>
                    </a:cubicBezTo>
                    <a:cubicBezTo>
                      <a:pt x="12" y="41"/>
                      <a:pt x="20" y="20"/>
                      <a:pt x="22" y="15"/>
                    </a:cubicBezTo>
                    <a:cubicBezTo>
                      <a:pt x="24" y="11"/>
                      <a:pt x="43" y="1"/>
                      <a:pt x="45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>
                <a:off x="8386930" y="2377403"/>
                <a:ext cx="563136" cy="631162"/>
              </a:xfrm>
              <a:custGeom>
                <a:rect b="b" l="l" r="r" t="t"/>
                <a:pathLst>
                  <a:path extrusionOk="0" h="687" w="613">
                    <a:moveTo>
                      <a:pt x="435" y="0"/>
                    </a:moveTo>
                    <a:cubicBezTo>
                      <a:pt x="510" y="34"/>
                      <a:pt x="613" y="580"/>
                      <a:pt x="538" y="634"/>
                    </a:cubicBezTo>
                    <a:cubicBezTo>
                      <a:pt x="464" y="687"/>
                      <a:pt x="8" y="527"/>
                      <a:pt x="8" y="527"/>
                    </a:cubicBezTo>
                    <a:cubicBezTo>
                      <a:pt x="8" y="527"/>
                      <a:pt x="0" y="425"/>
                      <a:pt x="28" y="381"/>
                    </a:cubicBezTo>
                    <a:cubicBezTo>
                      <a:pt x="367" y="429"/>
                      <a:pt x="367" y="429"/>
                      <a:pt x="367" y="429"/>
                    </a:cubicBezTo>
                    <a:cubicBezTo>
                      <a:pt x="367" y="429"/>
                      <a:pt x="345" y="303"/>
                      <a:pt x="344" y="241"/>
                    </a:cubicBezTo>
                    <a:cubicBezTo>
                      <a:pt x="346" y="114"/>
                      <a:pt x="435" y="0"/>
                      <a:pt x="43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7722808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20" y="7"/>
                    </a:moveTo>
                    <a:cubicBezTo>
                      <a:pt x="519" y="3"/>
                      <a:pt x="515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5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20" y="7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8154803" y="2901267"/>
                <a:ext cx="301500" cy="24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>
                <a:off x="7893923" y="2920202"/>
                <a:ext cx="96778" cy="34363"/>
              </a:xfrm>
              <a:custGeom>
                <a:rect b="b" l="l" r="r" t="t"/>
                <a:pathLst>
                  <a:path extrusionOk="0" h="37" w="105">
                    <a:moveTo>
                      <a:pt x="95" y="37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0" y="30"/>
                      <a:pt x="1" y="3"/>
                      <a:pt x="33" y="1"/>
                    </a:cubicBezTo>
                    <a:cubicBezTo>
                      <a:pt x="64" y="0"/>
                      <a:pt x="105" y="7"/>
                      <a:pt x="105" y="7"/>
                    </a:cubicBezTo>
                    <a:lnTo>
                      <a:pt x="95" y="37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>
                <a:off x="7710885" y="2617945"/>
                <a:ext cx="561735" cy="307867"/>
              </a:xfrm>
              <a:custGeom>
                <a:rect b="b" l="l" r="r" t="t"/>
                <a:pathLst>
                  <a:path extrusionOk="0" h="335" w="611">
                    <a:moveTo>
                      <a:pt x="519" y="7"/>
                    </a:moveTo>
                    <a:cubicBezTo>
                      <a:pt x="518" y="3"/>
                      <a:pt x="514" y="0"/>
                      <a:pt x="510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4" y="0"/>
                      <a:pt x="0" y="6"/>
                      <a:pt x="2" y="12"/>
                    </a:cubicBezTo>
                    <a:cubicBezTo>
                      <a:pt x="92" y="335"/>
                      <a:pt x="92" y="335"/>
                      <a:pt x="92" y="335"/>
                    </a:cubicBezTo>
                    <a:cubicBezTo>
                      <a:pt x="611" y="335"/>
                      <a:pt x="611" y="335"/>
                      <a:pt x="611" y="335"/>
                    </a:cubicBezTo>
                    <a:lnTo>
                      <a:pt x="519" y="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>
                <a:off x="7902338" y="2748385"/>
                <a:ext cx="149463" cy="4501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>
                <a:off x="7915662" y="2825528"/>
                <a:ext cx="200569" cy="164102"/>
              </a:xfrm>
              <a:custGeom>
                <a:rect b="b" l="l" r="r" t="t"/>
                <a:pathLst>
                  <a:path extrusionOk="0" h="178" w="218">
                    <a:moveTo>
                      <a:pt x="218" y="109"/>
                    </a:moveTo>
                    <a:cubicBezTo>
                      <a:pt x="214" y="126"/>
                      <a:pt x="204" y="152"/>
                      <a:pt x="183" y="160"/>
                    </a:cubicBezTo>
                    <a:cubicBezTo>
                      <a:pt x="152" y="170"/>
                      <a:pt x="66" y="178"/>
                      <a:pt x="50" y="162"/>
                    </a:cubicBezTo>
                    <a:cubicBezTo>
                      <a:pt x="34" y="146"/>
                      <a:pt x="0" y="28"/>
                      <a:pt x="0" y="28"/>
                    </a:cubicBezTo>
                    <a:cubicBezTo>
                      <a:pt x="0" y="28"/>
                      <a:pt x="23" y="21"/>
                      <a:pt x="34" y="43"/>
                    </a:cubicBezTo>
                    <a:cubicBezTo>
                      <a:pt x="44" y="65"/>
                      <a:pt x="64" y="123"/>
                      <a:pt x="64" y="123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3"/>
                      <a:pt x="69" y="0"/>
                      <a:pt x="78" y="13"/>
                    </a:cubicBezTo>
                    <a:cubicBezTo>
                      <a:pt x="87" y="26"/>
                      <a:pt x="95" y="105"/>
                      <a:pt x="95" y="105"/>
                    </a:cubicBezTo>
                    <a:cubicBezTo>
                      <a:pt x="86" y="7"/>
                      <a:pt x="86" y="7"/>
                      <a:pt x="86" y="7"/>
                    </a:cubicBezTo>
                    <a:cubicBezTo>
                      <a:pt x="86" y="7"/>
                      <a:pt x="110" y="3"/>
                      <a:pt x="114" y="28"/>
                    </a:cubicBezTo>
                    <a:cubicBezTo>
                      <a:pt x="118" y="54"/>
                      <a:pt x="127" y="113"/>
                      <a:pt x="127" y="113"/>
                    </a:cubicBezTo>
                    <a:cubicBezTo>
                      <a:pt x="121" y="44"/>
                      <a:pt x="121" y="44"/>
                      <a:pt x="121" y="44"/>
                    </a:cubicBezTo>
                    <a:cubicBezTo>
                      <a:pt x="121" y="44"/>
                      <a:pt x="143" y="44"/>
                      <a:pt x="148" y="67"/>
                    </a:cubicBezTo>
                    <a:cubicBezTo>
                      <a:pt x="151" y="85"/>
                      <a:pt x="156" y="108"/>
                      <a:pt x="156" y="108"/>
                    </a:cubicBezTo>
                    <a:lnTo>
                      <a:pt x="218" y="109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>
                <a:off x="8373606" y="2021848"/>
                <a:ext cx="246854" cy="295945"/>
              </a:xfrm>
              <a:custGeom>
                <a:rect b="b" l="l" r="r" t="t"/>
                <a:pathLst>
                  <a:path extrusionOk="0" h="322" w="269">
                    <a:moveTo>
                      <a:pt x="257" y="204"/>
                    </a:moveTo>
                    <a:cubicBezTo>
                      <a:pt x="238" y="243"/>
                      <a:pt x="173" y="317"/>
                      <a:pt x="121" y="320"/>
                    </a:cubicBezTo>
                    <a:cubicBezTo>
                      <a:pt x="98" y="322"/>
                      <a:pt x="48" y="292"/>
                      <a:pt x="21" y="259"/>
                    </a:cubicBezTo>
                    <a:cubicBezTo>
                      <a:pt x="15" y="251"/>
                      <a:pt x="10" y="236"/>
                      <a:pt x="8" y="218"/>
                    </a:cubicBezTo>
                    <a:cubicBezTo>
                      <a:pt x="7" y="213"/>
                      <a:pt x="6" y="208"/>
                      <a:pt x="5" y="203"/>
                    </a:cubicBezTo>
                    <a:cubicBezTo>
                      <a:pt x="0" y="151"/>
                      <a:pt x="4" y="86"/>
                      <a:pt x="5" y="75"/>
                    </a:cubicBezTo>
                    <a:cubicBezTo>
                      <a:pt x="11" y="46"/>
                      <a:pt x="55" y="22"/>
                      <a:pt x="104" y="15"/>
                    </a:cubicBezTo>
                    <a:cubicBezTo>
                      <a:pt x="202" y="0"/>
                      <a:pt x="223" y="46"/>
                      <a:pt x="223" y="46"/>
                    </a:cubicBezTo>
                    <a:cubicBezTo>
                      <a:pt x="228" y="57"/>
                      <a:pt x="234" y="59"/>
                      <a:pt x="245" y="87"/>
                    </a:cubicBezTo>
                    <a:cubicBezTo>
                      <a:pt x="264" y="133"/>
                      <a:pt x="269" y="180"/>
                      <a:pt x="257" y="204"/>
                    </a:cubicBezTo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>
                <a:off x="8516669" y="2180340"/>
                <a:ext cx="41376" cy="23142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>
                <a:off x="8377813" y="2206288"/>
                <a:ext cx="25247" cy="16831"/>
              </a:xfrm>
              <a:custGeom>
                <a:rect b="b" l="l" r="r" t="t"/>
                <a:pathLst>
                  <a:path extrusionOk="0" h="18" w="27">
                    <a:moveTo>
                      <a:pt x="8" y="0"/>
                    </a:moveTo>
                    <a:cubicBezTo>
                      <a:pt x="5" y="0"/>
                      <a:pt x="3" y="1"/>
                      <a:pt x="0" y="2"/>
                    </a:cubicBezTo>
                    <a:cubicBezTo>
                      <a:pt x="1" y="7"/>
                      <a:pt x="2" y="12"/>
                      <a:pt x="3" y="17"/>
                    </a:cubicBezTo>
                    <a:cubicBezTo>
                      <a:pt x="4" y="18"/>
                      <a:pt x="6" y="18"/>
                      <a:pt x="8" y="18"/>
                    </a:cubicBezTo>
                    <a:cubicBezTo>
                      <a:pt x="8" y="18"/>
                      <a:pt x="9" y="18"/>
                      <a:pt x="9" y="18"/>
                    </a:cubicBezTo>
                    <a:cubicBezTo>
                      <a:pt x="19" y="18"/>
                      <a:pt x="27" y="10"/>
                      <a:pt x="27" y="10"/>
                    </a:cubicBezTo>
                    <a:cubicBezTo>
                      <a:pt x="27" y="10"/>
                      <a:pt x="20" y="1"/>
                      <a:pt x="9" y="0"/>
                    </a:cubicBezTo>
                    <a:cubicBezTo>
                      <a:pt x="9" y="0"/>
                      <a:pt x="8" y="0"/>
                      <a:pt x="8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>
                <a:off x="8404462" y="2170521"/>
                <a:ext cx="19636" cy="39272"/>
              </a:xfrm>
              <a:custGeom>
                <a:rect b="b" l="l" r="r" t="t"/>
                <a:pathLst>
                  <a:path extrusionOk="0" h="43" w="21">
                    <a:moveTo>
                      <a:pt x="19" y="20"/>
                    </a:moveTo>
                    <a:cubicBezTo>
                      <a:pt x="21" y="31"/>
                      <a:pt x="18" y="41"/>
                      <a:pt x="14" y="42"/>
                    </a:cubicBezTo>
                    <a:cubicBezTo>
                      <a:pt x="9" y="43"/>
                      <a:pt x="4" y="34"/>
                      <a:pt x="2" y="23"/>
                    </a:cubicBezTo>
                    <a:cubicBezTo>
                      <a:pt x="0" y="12"/>
                      <a:pt x="2" y="2"/>
                      <a:pt x="7" y="1"/>
                    </a:cubicBezTo>
                    <a:cubicBezTo>
                      <a:pt x="11" y="0"/>
                      <a:pt x="17" y="9"/>
                      <a:pt x="19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>
                <a:off x="8472487" y="2158600"/>
                <a:ext cx="18935" cy="39272"/>
              </a:xfrm>
              <a:custGeom>
                <a:rect b="b" l="l" r="r" t="t"/>
                <a:pathLst>
                  <a:path extrusionOk="0" h="43" w="20">
                    <a:moveTo>
                      <a:pt x="18" y="20"/>
                    </a:moveTo>
                    <a:cubicBezTo>
                      <a:pt x="20" y="31"/>
                      <a:pt x="18" y="41"/>
                      <a:pt x="13" y="42"/>
                    </a:cubicBezTo>
                    <a:cubicBezTo>
                      <a:pt x="9" y="43"/>
                      <a:pt x="3" y="34"/>
                      <a:pt x="2" y="23"/>
                    </a:cubicBezTo>
                    <a:cubicBezTo>
                      <a:pt x="0" y="12"/>
                      <a:pt x="2" y="2"/>
                      <a:pt x="6" y="1"/>
                    </a:cubicBezTo>
                    <a:cubicBezTo>
                      <a:pt x="11" y="0"/>
                      <a:pt x="16" y="9"/>
                      <a:pt x="18" y="2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>
                <a:off x="8465475" y="2102496"/>
                <a:ext cx="64519" cy="59610"/>
              </a:xfrm>
              <a:custGeom>
                <a:rect b="b" l="l" r="r" t="t"/>
                <a:pathLst>
                  <a:path extrusionOk="0" h="65" w="70">
                    <a:moveTo>
                      <a:pt x="0" y="51"/>
                    </a:moveTo>
                    <a:cubicBezTo>
                      <a:pt x="0" y="51"/>
                      <a:pt x="36" y="30"/>
                      <a:pt x="70" y="65"/>
                    </a:cubicBezTo>
                    <a:cubicBezTo>
                      <a:pt x="70" y="65"/>
                      <a:pt x="32" y="0"/>
                      <a:pt x="0" y="5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>
                <a:off x="8379917" y="2126340"/>
                <a:ext cx="44883" cy="51194"/>
              </a:xfrm>
              <a:custGeom>
                <a:rect b="b" l="l" r="r" t="t"/>
                <a:pathLst>
                  <a:path extrusionOk="0" h="56" w="49">
                    <a:moveTo>
                      <a:pt x="49" y="30"/>
                    </a:moveTo>
                    <a:cubicBezTo>
                      <a:pt x="49" y="30"/>
                      <a:pt x="16" y="24"/>
                      <a:pt x="0" y="56"/>
                    </a:cubicBezTo>
                    <a:cubicBezTo>
                      <a:pt x="0" y="56"/>
                      <a:pt x="14" y="0"/>
                      <a:pt x="49" y="3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>
                <a:off x="8602227" y="2099691"/>
                <a:ext cx="70129" cy="122025"/>
              </a:xfrm>
              <a:custGeom>
                <a:rect b="b" l="l" r="r" t="t"/>
                <a:pathLst>
                  <a:path extrusionOk="0" h="133" w="76">
                    <a:moveTo>
                      <a:pt x="0" y="50"/>
                    </a:moveTo>
                    <a:cubicBezTo>
                      <a:pt x="0" y="50"/>
                      <a:pt x="7" y="8"/>
                      <a:pt x="32" y="4"/>
                    </a:cubicBezTo>
                    <a:cubicBezTo>
                      <a:pt x="58" y="0"/>
                      <a:pt x="76" y="133"/>
                      <a:pt x="6" y="92"/>
                    </a:cubicBezTo>
                    <a:lnTo>
                      <a:pt x="0" y="50"/>
                    </a:lnTo>
                    <a:close/>
                  </a:path>
                </a:pathLst>
              </a:custGeom>
              <a:solidFill>
                <a:srgbClr val="B47256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>
                <a:off x="8609941" y="2134054"/>
                <a:ext cx="30156" cy="30857"/>
              </a:xfrm>
              <a:custGeom>
                <a:rect b="b" l="l" r="r" t="t"/>
                <a:pathLst>
                  <a:path extrusionOk="0" h="34" w="33">
                    <a:moveTo>
                      <a:pt x="2" y="34"/>
                    </a:moveTo>
                    <a:cubicBezTo>
                      <a:pt x="3" y="34"/>
                      <a:pt x="4" y="33"/>
                      <a:pt x="4" y="32"/>
                    </a:cubicBezTo>
                    <a:cubicBezTo>
                      <a:pt x="4" y="32"/>
                      <a:pt x="4" y="22"/>
                      <a:pt x="10" y="18"/>
                    </a:cubicBezTo>
                    <a:cubicBezTo>
                      <a:pt x="12" y="17"/>
                      <a:pt x="16" y="17"/>
                      <a:pt x="20" y="19"/>
                    </a:cubicBezTo>
                    <a:cubicBezTo>
                      <a:pt x="21" y="19"/>
                      <a:pt x="22" y="19"/>
                      <a:pt x="22" y="18"/>
                    </a:cubicBezTo>
                    <a:cubicBezTo>
                      <a:pt x="22" y="17"/>
                      <a:pt x="22" y="16"/>
                      <a:pt x="21" y="16"/>
                    </a:cubicBezTo>
                    <a:cubicBezTo>
                      <a:pt x="16" y="14"/>
                      <a:pt x="12" y="14"/>
                      <a:pt x="8" y="16"/>
                    </a:cubicBezTo>
                    <a:cubicBezTo>
                      <a:pt x="7" y="16"/>
                      <a:pt x="6" y="17"/>
                      <a:pt x="6" y="18"/>
                    </a:cubicBezTo>
                    <a:cubicBezTo>
                      <a:pt x="8" y="10"/>
                      <a:pt x="13" y="4"/>
                      <a:pt x="18" y="4"/>
                    </a:cubicBezTo>
                    <a:cubicBezTo>
                      <a:pt x="21" y="3"/>
                      <a:pt x="24" y="5"/>
                      <a:pt x="27" y="8"/>
                    </a:cubicBezTo>
                    <a:cubicBezTo>
                      <a:pt x="29" y="10"/>
                      <a:pt x="30" y="13"/>
                      <a:pt x="30" y="13"/>
                    </a:cubicBezTo>
                    <a:cubicBezTo>
                      <a:pt x="31" y="13"/>
                      <a:pt x="31" y="14"/>
                      <a:pt x="32" y="13"/>
                    </a:cubicBezTo>
                    <a:cubicBezTo>
                      <a:pt x="33" y="13"/>
                      <a:pt x="33" y="12"/>
                      <a:pt x="33" y="11"/>
                    </a:cubicBezTo>
                    <a:cubicBezTo>
                      <a:pt x="33" y="11"/>
                      <a:pt x="28" y="0"/>
                      <a:pt x="18" y="1"/>
                    </a:cubicBezTo>
                    <a:cubicBezTo>
                      <a:pt x="8" y="2"/>
                      <a:pt x="0" y="16"/>
                      <a:pt x="1" y="32"/>
                    </a:cubicBezTo>
                    <a:cubicBezTo>
                      <a:pt x="1" y="33"/>
                      <a:pt x="1" y="34"/>
                      <a:pt x="2" y="34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>
                <a:off x="8325918" y="1951719"/>
                <a:ext cx="323295" cy="246153"/>
              </a:xfrm>
              <a:custGeom>
                <a:rect b="b" l="l" r="r" t="t"/>
                <a:pathLst>
                  <a:path extrusionOk="0" h="268" w="352">
                    <a:moveTo>
                      <a:pt x="284" y="209"/>
                    </a:moveTo>
                    <a:cubicBezTo>
                      <a:pt x="284" y="209"/>
                      <a:pt x="240" y="202"/>
                      <a:pt x="234" y="166"/>
                    </a:cubicBezTo>
                    <a:cubicBezTo>
                      <a:pt x="219" y="176"/>
                      <a:pt x="149" y="190"/>
                      <a:pt x="103" y="173"/>
                    </a:cubicBezTo>
                    <a:cubicBezTo>
                      <a:pt x="113" y="185"/>
                      <a:pt x="145" y="206"/>
                      <a:pt x="145" y="206"/>
                    </a:cubicBezTo>
                    <a:cubicBezTo>
                      <a:pt x="18" y="221"/>
                      <a:pt x="0" y="135"/>
                      <a:pt x="0" y="135"/>
                    </a:cubicBezTo>
                    <a:cubicBezTo>
                      <a:pt x="0" y="135"/>
                      <a:pt x="77" y="30"/>
                      <a:pt x="170" y="18"/>
                    </a:cubicBezTo>
                    <a:cubicBezTo>
                      <a:pt x="276" y="0"/>
                      <a:pt x="276" y="51"/>
                      <a:pt x="276" y="51"/>
                    </a:cubicBezTo>
                    <a:cubicBezTo>
                      <a:pt x="276" y="51"/>
                      <a:pt x="301" y="49"/>
                      <a:pt x="326" y="68"/>
                    </a:cubicBezTo>
                    <a:cubicBezTo>
                      <a:pt x="352" y="88"/>
                      <a:pt x="323" y="169"/>
                      <a:pt x="323" y="169"/>
                    </a:cubicBezTo>
                    <a:cubicBezTo>
                      <a:pt x="323" y="169"/>
                      <a:pt x="302" y="186"/>
                      <a:pt x="302" y="206"/>
                    </a:cubicBezTo>
                    <a:cubicBezTo>
                      <a:pt x="301" y="268"/>
                      <a:pt x="301" y="268"/>
                      <a:pt x="301" y="268"/>
                    </a:cubicBezTo>
                    <a:cubicBezTo>
                      <a:pt x="301" y="268"/>
                      <a:pt x="281" y="231"/>
                      <a:pt x="284" y="2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38" name="Google Shape;738;p24"/>
            <p:cNvSpPr/>
            <p:nvPr/>
          </p:nvSpPr>
          <p:spPr>
            <a:xfrm>
              <a:off x="6208623" y="3034516"/>
              <a:ext cx="200575" cy="197948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24"/>
            <p:cNvSpPr/>
            <p:nvPr/>
          </p:nvSpPr>
          <p:spPr>
            <a:xfrm rot="10800000">
              <a:off x="4765672" y="1863625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0" name="Google Shape;740;p24"/>
          <p:cNvSpPr txBox="1"/>
          <p:nvPr/>
        </p:nvSpPr>
        <p:spPr>
          <a:xfrm>
            <a:off x="8452600" y="240990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pic>
        <p:nvPicPr>
          <p:cNvPr id="741" name="Google Shape;7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800" y="2102650"/>
            <a:ext cx="469100" cy="46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3"/>
          <p:cNvSpPr txBox="1"/>
          <p:nvPr>
            <p:ph type="title"/>
          </p:nvPr>
        </p:nvSpPr>
        <p:spPr>
          <a:xfrm>
            <a:off x="3871075" y="2969400"/>
            <a:ext cx="4559700" cy="85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014" name="Google Shape;1014;p33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015" name="Google Shape;1015;p33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1016" name="Google Shape;1016;p33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1017" name="Google Shape;1017;p33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8" name="Google Shape;1018;p33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9" name="Google Shape;1019;p33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0" name="Google Shape;1020;p33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1" name="Google Shape;1021;p33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2" name="Google Shape;1022;p33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3" name="Google Shape;1023;p33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4" name="Google Shape;1024;p33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5" name="Google Shape;1025;p33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6" name="Google Shape;1026;p33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7" name="Google Shape;1027;p33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8" name="Google Shape;1028;p33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9" name="Google Shape;1029;p33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0" name="Google Shape;1030;p33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1" name="Google Shape;1031;p33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2" name="Google Shape;1032;p33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3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3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3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6" name="Google Shape;1036;p33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1037" name="Google Shape;1037;p33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8" name="Google Shape;1038;p33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39" name="Google Shape;1039;p33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0" name="Google Shape;1040;p33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33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42" name="Google Shape;1042;p33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1043" name="Google Shape;1043;p33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4" name="Google Shape;1044;p33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5" name="Google Shape;1045;p33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6" name="Google Shape;1046;p33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7" name="Google Shape;1047;p33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8" name="Google Shape;1048;p33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9" name="Google Shape;1049;p33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0" name="Google Shape;1050;p33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3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2" name="Google Shape;1052;p33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3" name="Google Shape;1053;p33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4" name="Google Shape;1054;p33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5" name="Google Shape;1055;p33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6" name="Google Shape;1056;p33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057" name="Google Shape;1057;p33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058" name="Google Shape;1058;p33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33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33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33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33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33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33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3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3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33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8" name="Google Shape;1068;p33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9" name="Google Shape;1069;p33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0" name="Google Shape;1070;p33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1" name="Google Shape;1071;p33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2" name="Google Shape;1072;p33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3" name="Google Shape;1073;p33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4" name="Google Shape;1074;p33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5" name="Google Shape;1075;p33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6" name="Google Shape;1076;p33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7" name="Google Shape;1077;p33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8" name="Google Shape;1078;p33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9" name="Google Shape;1079;p33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0" name="Google Shape;1080;p33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1" name="Google Shape;1081;p33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2" name="Google Shape;1082;p33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3" name="Google Shape;1083;p33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4" name="Google Shape;1084;p33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5" name="Google Shape;1085;p33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6" name="Google Shape;1086;p33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7" name="Google Shape;1087;p33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8" name="Google Shape;1088;p33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9" name="Google Shape;1089;p33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0" name="Google Shape;1090;p33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1" name="Google Shape;1091;p33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2" name="Google Shape;1092;p33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93" name="Google Shape;1093;p33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1094" name="Google Shape;1094;p33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5" name="Google Shape;1095;p33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6" name="Google Shape;1096;p33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7" name="Google Shape;1097;p33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8" name="Google Shape;1098;p33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9" name="Google Shape;1099;p33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0" name="Google Shape;1100;p33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1" name="Google Shape;1101;p33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2" name="Google Shape;1102;p33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3" name="Google Shape;1103;p33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4" name="Google Shape;1104;p33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5" name="Google Shape;1105;p33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6" name="Google Shape;1106;p33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7" name="Google Shape;1107;p33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8" name="Google Shape;1108;p33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2" name="Shape 1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3" name="Google Shape;1113;p34"/>
          <p:cNvSpPr txBox="1"/>
          <p:nvPr>
            <p:ph type="title"/>
          </p:nvPr>
        </p:nvSpPr>
        <p:spPr>
          <a:xfrm>
            <a:off x="872400" y="216425"/>
            <a:ext cx="7704000" cy="10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Utilizing Distributional Information and Identifying Estimates: “Two-Step”</a:t>
            </a:r>
            <a:endParaRPr sz="3000"/>
          </a:p>
        </p:txBody>
      </p:sp>
      <p:sp>
        <p:nvSpPr>
          <p:cNvPr id="1114" name="Google Shape;1114;p34"/>
          <p:cNvSpPr txBox="1"/>
          <p:nvPr>
            <p:ph idx="2" type="subTitle"/>
          </p:nvPr>
        </p:nvSpPr>
        <p:spPr>
          <a:xfrm>
            <a:off x="312900" y="1374758"/>
            <a:ext cx="5924700" cy="353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E</a:t>
            </a:r>
            <a:r>
              <a:rPr lang="en" sz="1500"/>
              <a:t>xamines variation in the distribution of observed outcomes based on changes in covariates and selection states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 D</a:t>
            </a:r>
            <a:r>
              <a:rPr lang="en" sz="1500"/>
              <a:t>educes the underlying structure of the error terms through probabilities. (logit/probit)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Then decomposes the observed outcomes into components attributable to the treatment effect (union wage premium) and those due to selection bias.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By </a:t>
            </a:r>
            <a:r>
              <a:rPr lang="en" sz="1500"/>
              <a:t>modeling the selection process and its likelihood on the observed outcomes, Heckman is able to correct for the bias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/>
          </a:p>
          <a:p>
            <a:pPr indent="-209550" lvl="0" marL="28575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Heckman's approach is able to estimate the Union-wage counterfactual without making parametric assumptions.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15" name="Google Shape;11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7600" y="1819275"/>
            <a:ext cx="205897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p35"/>
          <p:cNvSpPr txBox="1"/>
          <p:nvPr>
            <p:ph type="title"/>
          </p:nvPr>
        </p:nvSpPr>
        <p:spPr>
          <a:xfrm>
            <a:off x="-486375" y="304800"/>
            <a:ext cx="6440100" cy="1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Model Advancements </a:t>
            </a:r>
            <a:endParaRPr sz="3200"/>
          </a:p>
        </p:txBody>
      </p:sp>
      <p:grpSp>
        <p:nvGrpSpPr>
          <p:cNvPr id="1121" name="Google Shape;1121;p35"/>
          <p:cNvGrpSpPr/>
          <p:nvPr/>
        </p:nvGrpSpPr>
        <p:grpSpPr>
          <a:xfrm>
            <a:off x="4817053" y="290718"/>
            <a:ext cx="3897567" cy="4009205"/>
            <a:chOff x="4817053" y="290718"/>
            <a:chExt cx="3897567" cy="4009205"/>
          </a:xfrm>
        </p:grpSpPr>
        <p:sp>
          <p:nvSpPr>
            <p:cNvPr id="1122" name="Google Shape;1122;p35"/>
            <p:cNvSpPr/>
            <p:nvPr/>
          </p:nvSpPr>
          <p:spPr>
            <a:xfrm>
              <a:off x="4817053" y="1168762"/>
              <a:ext cx="653350" cy="644790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35"/>
            <p:cNvGrpSpPr/>
            <p:nvPr/>
          </p:nvGrpSpPr>
          <p:grpSpPr>
            <a:xfrm>
              <a:off x="5332847" y="967113"/>
              <a:ext cx="2659418" cy="1718626"/>
              <a:chOff x="4838012" y="1361547"/>
              <a:chExt cx="951900" cy="615157"/>
            </a:xfrm>
          </p:grpSpPr>
          <p:sp>
            <p:nvSpPr>
              <p:cNvPr id="1124" name="Google Shape;1124;p3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3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3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3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3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3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3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3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3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3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4" name="Google Shape;1134;p3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5" name="Google Shape;1135;p3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6" name="Google Shape;1136;p3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7" name="Google Shape;1137;p3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8" name="Google Shape;1138;p3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9" name="Google Shape;1139;p3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0" name="Google Shape;1140;p3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3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3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43" name="Google Shape;1143;p35"/>
            <p:cNvGrpSpPr/>
            <p:nvPr/>
          </p:nvGrpSpPr>
          <p:grpSpPr>
            <a:xfrm flipH="1">
              <a:off x="7510651" y="1762507"/>
              <a:ext cx="1203970" cy="2537416"/>
              <a:chOff x="3168951" y="1861557"/>
              <a:chExt cx="1203970" cy="2537416"/>
            </a:xfrm>
          </p:grpSpPr>
          <p:grpSp>
            <p:nvGrpSpPr>
              <p:cNvPr id="1144" name="Google Shape;1144;p35"/>
              <p:cNvGrpSpPr/>
              <p:nvPr/>
            </p:nvGrpSpPr>
            <p:grpSpPr>
              <a:xfrm>
                <a:off x="3168951" y="1861557"/>
                <a:ext cx="1203970" cy="2537416"/>
                <a:chOff x="3196688" y="1859757"/>
                <a:chExt cx="1203970" cy="2537416"/>
              </a:xfrm>
            </p:grpSpPr>
            <p:sp>
              <p:nvSpPr>
                <p:cNvPr id="1145" name="Google Shape;1145;p35"/>
                <p:cNvSpPr/>
                <p:nvPr/>
              </p:nvSpPr>
              <p:spPr>
                <a:xfrm>
                  <a:off x="4019743" y="2373432"/>
                  <a:ext cx="380915" cy="348197"/>
                </a:xfrm>
                <a:custGeom>
                  <a:rect b="b" l="l" r="r" t="t"/>
                  <a:pathLst>
                    <a:path extrusionOk="0" h="348197" w="380915">
                      <a:moveTo>
                        <a:pt x="71723" y="348198"/>
                      </a:moveTo>
                      <a:cubicBezTo>
                        <a:pt x="124492" y="302383"/>
                        <a:pt x="235267" y="221515"/>
                        <a:pt x="235267" y="221515"/>
                      </a:cubicBezTo>
                      <a:cubicBezTo>
                        <a:pt x="235267" y="221515"/>
                        <a:pt x="385477" y="81307"/>
                        <a:pt x="380809" y="71687"/>
                      </a:cubicBezTo>
                      <a:cubicBezTo>
                        <a:pt x="376142" y="62067"/>
                        <a:pt x="318135" y="96452"/>
                        <a:pt x="318135" y="96452"/>
                      </a:cubicBezTo>
                      <a:cubicBezTo>
                        <a:pt x="321755" y="86451"/>
                        <a:pt x="373475" y="45779"/>
                        <a:pt x="370427" y="39969"/>
                      </a:cubicBezTo>
                      <a:cubicBezTo>
                        <a:pt x="367379" y="34254"/>
                        <a:pt x="301276" y="82545"/>
                        <a:pt x="297656" y="79974"/>
                      </a:cubicBezTo>
                      <a:cubicBezTo>
                        <a:pt x="294132" y="77402"/>
                        <a:pt x="363188" y="27586"/>
                        <a:pt x="357759" y="20157"/>
                      </a:cubicBezTo>
                      <a:cubicBezTo>
                        <a:pt x="352330" y="12727"/>
                        <a:pt x="283369" y="62543"/>
                        <a:pt x="278987" y="61114"/>
                      </a:cubicBezTo>
                      <a:cubicBezTo>
                        <a:pt x="274606" y="59781"/>
                        <a:pt x="342995" y="5869"/>
                        <a:pt x="332708" y="250"/>
                      </a:cubicBezTo>
                      <a:cubicBezTo>
                        <a:pt x="322421" y="-5370"/>
                        <a:pt x="229838" y="85784"/>
                        <a:pt x="220408" y="85213"/>
                      </a:cubicBezTo>
                      <a:cubicBezTo>
                        <a:pt x="210979" y="84641"/>
                        <a:pt x="237172" y="34540"/>
                        <a:pt x="232886" y="14347"/>
                      </a:cubicBezTo>
                      <a:cubicBezTo>
                        <a:pt x="228600" y="-5846"/>
                        <a:pt x="168783" y="107120"/>
                        <a:pt x="168783" y="107120"/>
                      </a:cubicBezTo>
                      <a:cubicBezTo>
                        <a:pt x="151638" y="126456"/>
                        <a:pt x="0" y="234184"/>
                        <a:pt x="0" y="234184"/>
                      </a:cubicBezTo>
                      <a:lnTo>
                        <a:pt x="71723" y="348198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6" name="Google Shape;1146;p35"/>
                <p:cNvSpPr/>
                <p:nvPr/>
              </p:nvSpPr>
              <p:spPr>
                <a:xfrm>
                  <a:off x="4229198" y="2451120"/>
                  <a:ext cx="20478" cy="55911"/>
                </a:xfrm>
                <a:custGeom>
                  <a:rect b="b" l="l" r="r" t="t"/>
                  <a:pathLst>
                    <a:path extrusionOk="0" h="55911" w="20478">
                      <a:moveTo>
                        <a:pt x="20479" y="2572"/>
                      </a:moveTo>
                      <a:lnTo>
                        <a:pt x="0" y="55912"/>
                      </a:lnTo>
                      <a:cubicBezTo>
                        <a:pt x="0" y="55912"/>
                        <a:pt x="5905" y="3620"/>
                        <a:pt x="2191" y="0"/>
                      </a:cubicBezTo>
                      <a:lnTo>
                        <a:pt x="20479" y="2572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7" name="Google Shape;1147;p35"/>
                <p:cNvSpPr/>
                <p:nvPr/>
              </p:nvSpPr>
              <p:spPr>
                <a:xfrm>
                  <a:off x="3602037" y="2283261"/>
                  <a:ext cx="655354" cy="571433"/>
                </a:xfrm>
                <a:custGeom>
                  <a:rect b="b" l="l" r="r" t="t"/>
                  <a:pathLst>
                    <a:path extrusionOk="0" h="571433" w="655354">
                      <a:moveTo>
                        <a:pt x="383321" y="277492"/>
                      </a:moveTo>
                      <a:cubicBezTo>
                        <a:pt x="383321" y="277492"/>
                        <a:pt x="142434" y="-113414"/>
                        <a:pt x="10417" y="32700"/>
                      </a:cubicBezTo>
                      <a:cubicBezTo>
                        <a:pt x="-63402" y="114329"/>
                        <a:pt x="276927" y="536763"/>
                        <a:pt x="345412" y="571434"/>
                      </a:cubicBezTo>
                      <a:lnTo>
                        <a:pt x="655355" y="349501"/>
                      </a:lnTo>
                      <a:lnTo>
                        <a:pt x="558390" y="183576"/>
                      </a:lnTo>
                      <a:lnTo>
                        <a:pt x="383321" y="27749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8" name="Google Shape;1148;p35"/>
                <p:cNvSpPr/>
                <p:nvPr/>
              </p:nvSpPr>
              <p:spPr>
                <a:xfrm>
                  <a:off x="3602034" y="2289855"/>
                  <a:ext cx="581157" cy="564744"/>
                </a:xfrm>
                <a:custGeom>
                  <a:rect b="b" l="l" r="r" t="t"/>
                  <a:pathLst>
                    <a:path extrusionOk="0" h="564744" w="581157">
                      <a:moveTo>
                        <a:pt x="10420" y="26105"/>
                      </a:moveTo>
                      <a:cubicBezTo>
                        <a:pt x="46710" y="-14090"/>
                        <a:pt x="88620" y="-1231"/>
                        <a:pt x="134149" y="20486"/>
                      </a:cubicBezTo>
                      <a:cubicBezTo>
                        <a:pt x="173773" y="70111"/>
                        <a:pt x="219779" y="104115"/>
                        <a:pt x="256164" y="156503"/>
                      </a:cubicBezTo>
                      <a:cubicBezTo>
                        <a:pt x="294169" y="211271"/>
                        <a:pt x="328555" y="268421"/>
                        <a:pt x="365321" y="323952"/>
                      </a:cubicBezTo>
                      <a:cubicBezTo>
                        <a:pt x="374751" y="338144"/>
                        <a:pt x="384562" y="351956"/>
                        <a:pt x="394753" y="365576"/>
                      </a:cubicBezTo>
                      <a:cubicBezTo>
                        <a:pt x="401897" y="375006"/>
                        <a:pt x="407136" y="385674"/>
                        <a:pt x="418852" y="390151"/>
                      </a:cubicBezTo>
                      <a:cubicBezTo>
                        <a:pt x="438187" y="397485"/>
                        <a:pt x="448188" y="388913"/>
                        <a:pt x="465334" y="380245"/>
                      </a:cubicBezTo>
                      <a:cubicBezTo>
                        <a:pt x="488098" y="368815"/>
                        <a:pt x="521341" y="352718"/>
                        <a:pt x="542581" y="338811"/>
                      </a:cubicBezTo>
                      <a:cubicBezTo>
                        <a:pt x="556774" y="329477"/>
                        <a:pt x="562012" y="322714"/>
                        <a:pt x="562012" y="322714"/>
                      </a:cubicBezTo>
                      <a:cubicBezTo>
                        <a:pt x="562012" y="322714"/>
                        <a:pt x="575633" y="348050"/>
                        <a:pt x="581158" y="360147"/>
                      </a:cubicBezTo>
                      <a:lnTo>
                        <a:pt x="345509" y="564744"/>
                      </a:lnTo>
                      <a:cubicBezTo>
                        <a:pt x="276834" y="530073"/>
                        <a:pt x="-63399" y="107735"/>
                        <a:pt x="10420" y="2610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49" name="Google Shape;1149;p35"/>
                <p:cNvSpPr/>
                <p:nvPr/>
              </p:nvSpPr>
              <p:spPr>
                <a:xfrm>
                  <a:off x="3677224" y="4259632"/>
                  <a:ext cx="126301" cy="110108"/>
                </a:xfrm>
                <a:custGeom>
                  <a:rect b="b" l="l" r="r" t="t"/>
                  <a:pathLst>
                    <a:path extrusionOk="0" h="110108" w="126301">
                      <a:moveTo>
                        <a:pt x="114300" y="31813"/>
                      </a:moveTo>
                      <a:lnTo>
                        <a:pt x="98203" y="0"/>
                      </a:lnTo>
                      <a:lnTo>
                        <a:pt x="2191" y="3429"/>
                      </a:lnTo>
                      <a:lnTo>
                        <a:pt x="0" y="31813"/>
                      </a:lnTo>
                      <a:lnTo>
                        <a:pt x="45149" y="110109"/>
                      </a:lnTo>
                      <a:lnTo>
                        <a:pt x="126301" y="47435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0" name="Google Shape;1150;p35"/>
                <p:cNvSpPr/>
                <p:nvPr/>
              </p:nvSpPr>
              <p:spPr>
                <a:xfrm>
                  <a:off x="3662175" y="4290397"/>
                  <a:ext cx="291750" cy="106776"/>
                </a:xfrm>
                <a:custGeom>
                  <a:rect b="b" l="l" r="r" t="t"/>
                  <a:pathLst>
                    <a:path extrusionOk="0" h="106776" w="291750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750" y="106776"/>
                      </a:lnTo>
                      <a:cubicBezTo>
                        <a:pt x="289084" y="106776"/>
                        <a:pt x="291751" y="103252"/>
                        <a:pt x="291751" y="98966"/>
                      </a:cubicBezTo>
                      <a:lnTo>
                        <a:pt x="291751" y="77249"/>
                      </a:lnTo>
                      <a:cubicBezTo>
                        <a:pt x="291751" y="73915"/>
                        <a:pt x="290131" y="70867"/>
                        <a:pt x="287655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1" name="Google Shape;1151;p35"/>
                <p:cNvSpPr/>
                <p:nvPr/>
              </p:nvSpPr>
              <p:spPr>
                <a:xfrm rot="-1801764">
                  <a:off x="3763940" y="4307141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2" name="Google Shape;1152;p35"/>
                <p:cNvSpPr/>
                <p:nvPr/>
              </p:nvSpPr>
              <p:spPr>
                <a:xfrm rot="-1801764">
                  <a:off x="3784050" y="4317400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3" name="Google Shape;1153;p35"/>
                <p:cNvSpPr/>
                <p:nvPr/>
              </p:nvSpPr>
              <p:spPr>
                <a:xfrm>
                  <a:off x="3211833" y="4246392"/>
                  <a:ext cx="126301" cy="123348"/>
                </a:xfrm>
                <a:custGeom>
                  <a:rect b="b" l="l" r="r" t="t"/>
                  <a:pathLst>
                    <a:path extrusionOk="0" h="123348" w="126301">
                      <a:moveTo>
                        <a:pt x="114205" y="45053"/>
                      </a:moveTo>
                      <a:lnTo>
                        <a:pt x="98108" y="13240"/>
                      </a:lnTo>
                      <a:lnTo>
                        <a:pt x="10001" y="0"/>
                      </a:lnTo>
                      <a:lnTo>
                        <a:pt x="0" y="45053"/>
                      </a:lnTo>
                      <a:lnTo>
                        <a:pt x="45053" y="123349"/>
                      </a:lnTo>
                      <a:lnTo>
                        <a:pt x="126301" y="60674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4" name="Google Shape;1154;p35"/>
                <p:cNvSpPr/>
                <p:nvPr/>
              </p:nvSpPr>
              <p:spPr>
                <a:xfrm>
                  <a:off x="3196688" y="4290397"/>
                  <a:ext cx="291655" cy="106776"/>
                </a:xfrm>
                <a:custGeom>
                  <a:rect b="b" l="l" r="r" t="t"/>
                  <a:pathLst>
                    <a:path extrusionOk="0" h="106776" w="291655">
                      <a:moveTo>
                        <a:pt x="135160" y="1"/>
                      </a:moveTo>
                      <a:cubicBezTo>
                        <a:pt x="135160" y="1"/>
                        <a:pt x="106966" y="-570"/>
                        <a:pt x="74104" y="24385"/>
                      </a:cubicBezTo>
                      <a:cubicBezTo>
                        <a:pt x="54578" y="39244"/>
                        <a:pt x="25051" y="8669"/>
                        <a:pt x="16002" y="763"/>
                      </a:cubicBezTo>
                      <a:cubicBezTo>
                        <a:pt x="14192" y="-856"/>
                        <a:pt x="11621" y="573"/>
                        <a:pt x="11335" y="3430"/>
                      </a:cubicBezTo>
                      <a:lnTo>
                        <a:pt x="0" y="106776"/>
                      </a:lnTo>
                      <a:lnTo>
                        <a:pt x="285655" y="106776"/>
                      </a:lnTo>
                      <a:cubicBezTo>
                        <a:pt x="288988" y="106776"/>
                        <a:pt x="291655" y="103252"/>
                        <a:pt x="291655" y="98966"/>
                      </a:cubicBezTo>
                      <a:lnTo>
                        <a:pt x="291655" y="77249"/>
                      </a:lnTo>
                      <a:cubicBezTo>
                        <a:pt x="291655" y="73915"/>
                        <a:pt x="290036" y="70867"/>
                        <a:pt x="287560" y="69819"/>
                      </a:cubicBezTo>
                      <a:lnTo>
                        <a:pt x="13516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5" name="Google Shape;1155;p35"/>
                <p:cNvSpPr/>
                <p:nvPr/>
              </p:nvSpPr>
              <p:spPr>
                <a:xfrm rot="-1801764">
                  <a:off x="3304896" y="430916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6" name="Google Shape;1156;p35"/>
                <p:cNvSpPr/>
                <p:nvPr/>
              </p:nvSpPr>
              <p:spPr>
                <a:xfrm rot="-1801764">
                  <a:off x="3325007" y="4319417"/>
                  <a:ext cx="53103" cy="4091"/>
                </a:xfrm>
                <a:custGeom>
                  <a:rect b="b" l="l" r="r" t="t"/>
                  <a:pathLst>
                    <a:path extrusionOk="0" h="4095" w="53150">
                      <a:moveTo>
                        <a:pt x="0" y="0"/>
                      </a:moveTo>
                      <a:lnTo>
                        <a:pt x="53151" y="0"/>
                      </a:lnTo>
                      <a:lnTo>
                        <a:pt x="53151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7" name="Google Shape;1157;p35"/>
                <p:cNvSpPr/>
                <p:nvPr/>
              </p:nvSpPr>
              <p:spPr>
                <a:xfrm>
                  <a:off x="3384902" y="3040527"/>
                  <a:ext cx="429336" cy="1226343"/>
                </a:xfrm>
                <a:custGeom>
                  <a:rect b="b" l="l" r="r" t="t"/>
                  <a:pathLst>
                    <a:path extrusionOk="0" h="1226343" w="429336">
                      <a:moveTo>
                        <a:pt x="388811" y="0"/>
                      </a:moveTo>
                      <a:cubicBezTo>
                        <a:pt x="388811" y="0"/>
                        <a:pt x="425577" y="439483"/>
                        <a:pt x="429006" y="560927"/>
                      </a:cubicBezTo>
                      <a:cubicBezTo>
                        <a:pt x="432435" y="682371"/>
                        <a:pt x="408051" y="1223677"/>
                        <a:pt x="408051" y="1223677"/>
                      </a:cubicBezTo>
                      <a:lnTo>
                        <a:pt x="255175" y="1226344"/>
                      </a:lnTo>
                      <a:cubicBezTo>
                        <a:pt x="255175" y="1226344"/>
                        <a:pt x="148400" y="318230"/>
                        <a:pt x="0" y="25337"/>
                      </a:cubicBezTo>
                      <a:lnTo>
                        <a:pt x="38881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8" name="Google Shape;1158;p35"/>
                <p:cNvSpPr/>
                <p:nvPr/>
              </p:nvSpPr>
              <p:spPr>
                <a:xfrm>
                  <a:off x="3586355" y="3063292"/>
                  <a:ext cx="124015" cy="1199768"/>
                </a:xfrm>
                <a:custGeom>
                  <a:rect b="b" l="l" r="r" t="t"/>
                  <a:pathLst>
                    <a:path extrusionOk="0" h="1199768" w="124015">
                      <a:moveTo>
                        <a:pt x="119920" y="1199769"/>
                      </a:moveTo>
                      <a:cubicBezTo>
                        <a:pt x="119729" y="1194435"/>
                        <a:pt x="104489" y="663130"/>
                        <a:pt x="104489" y="586073"/>
                      </a:cubicBezTo>
                      <a:cubicBezTo>
                        <a:pt x="104489" y="509206"/>
                        <a:pt x="1048" y="5905"/>
                        <a:pt x="0" y="857"/>
                      </a:cubicBezTo>
                      <a:lnTo>
                        <a:pt x="4001" y="0"/>
                      </a:lnTo>
                      <a:cubicBezTo>
                        <a:pt x="5048" y="5048"/>
                        <a:pt x="108585" y="508826"/>
                        <a:pt x="108585" y="586073"/>
                      </a:cubicBezTo>
                      <a:cubicBezTo>
                        <a:pt x="108585" y="663130"/>
                        <a:pt x="123825" y="1194340"/>
                        <a:pt x="124016" y="1199674"/>
                      </a:cubicBezTo>
                      <a:lnTo>
                        <a:pt x="119920" y="11997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9" name="Google Shape;1159;p35"/>
                <p:cNvSpPr/>
                <p:nvPr/>
              </p:nvSpPr>
              <p:spPr>
                <a:xfrm>
                  <a:off x="3632361" y="4205721"/>
                  <a:ext cx="161925" cy="4095"/>
                </a:xfrm>
                <a:custGeom>
                  <a:rect b="b" l="l" r="r" t="t"/>
                  <a:pathLst>
                    <a:path extrusionOk="0" h="4095" w="161925">
                      <a:moveTo>
                        <a:pt x="0" y="0"/>
                      </a:moveTo>
                      <a:lnTo>
                        <a:pt x="161925" y="0"/>
                      </a:lnTo>
                      <a:lnTo>
                        <a:pt x="161925" y="4096"/>
                      </a:lnTo>
                      <a:lnTo>
                        <a:pt x="0" y="409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0" name="Google Shape;1160;p35"/>
                <p:cNvSpPr/>
                <p:nvPr/>
              </p:nvSpPr>
              <p:spPr>
                <a:xfrm>
                  <a:off x="3207261" y="3040527"/>
                  <a:ext cx="566737" cy="1236059"/>
                </a:xfrm>
                <a:custGeom>
                  <a:rect b="b" l="l" r="r" t="t"/>
                  <a:pathLst>
                    <a:path extrusionOk="0" h="1236059" w="566737">
                      <a:moveTo>
                        <a:pt x="566738" y="0"/>
                      </a:moveTo>
                      <a:cubicBezTo>
                        <a:pt x="566738" y="0"/>
                        <a:pt x="481775" y="366331"/>
                        <a:pt x="395478" y="625507"/>
                      </a:cubicBezTo>
                      <a:cubicBezTo>
                        <a:pt x="325755" y="834962"/>
                        <a:pt x="171355" y="1236059"/>
                        <a:pt x="171355" y="1236059"/>
                      </a:cubicBezTo>
                      <a:lnTo>
                        <a:pt x="0" y="1231773"/>
                      </a:lnTo>
                      <a:lnTo>
                        <a:pt x="148876" y="631698"/>
                      </a:lnTo>
                      <a:cubicBezTo>
                        <a:pt x="156781" y="600456"/>
                        <a:pt x="161830" y="568452"/>
                        <a:pt x="163830" y="536257"/>
                      </a:cubicBezTo>
                      <a:cubicBezTo>
                        <a:pt x="171450" y="414528"/>
                        <a:pt x="146494" y="168592"/>
                        <a:pt x="136017" y="11049"/>
                      </a:cubicBezTo>
                      <a:lnTo>
                        <a:pt x="56673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61" name="Google Shape;1161;p35"/>
                <p:cNvGrpSpPr/>
                <p:nvPr/>
              </p:nvGrpSpPr>
              <p:grpSpPr>
                <a:xfrm>
                  <a:off x="3224406" y="3042051"/>
                  <a:ext cx="397573" cy="1229773"/>
                  <a:chOff x="6448806" y="4285201"/>
                  <a:chExt cx="397573" cy="1229773"/>
                </a:xfrm>
              </p:grpSpPr>
              <p:sp>
                <p:nvSpPr>
                  <p:cNvPr id="1162" name="Google Shape;1162;p35"/>
                  <p:cNvSpPr/>
                  <p:nvPr/>
                </p:nvSpPr>
                <p:spPr>
                  <a:xfrm>
                    <a:off x="6490811" y="4290250"/>
                    <a:ext cx="231076" cy="1224724"/>
                  </a:xfrm>
                  <a:custGeom>
                    <a:rect b="b" l="l" r="r" t="t"/>
                    <a:pathLst>
                      <a:path extrusionOk="0" h="1224724" w="231076">
                        <a:moveTo>
                          <a:pt x="3905" y="1224724"/>
                        </a:moveTo>
                        <a:lnTo>
                          <a:pt x="0" y="1223581"/>
                        </a:lnTo>
                        <a:cubicBezTo>
                          <a:pt x="1715" y="1217581"/>
                          <a:pt x="176403" y="621221"/>
                          <a:pt x="212122" y="548068"/>
                        </a:cubicBezTo>
                        <a:cubicBezTo>
                          <a:pt x="247555" y="475583"/>
                          <a:pt x="208312" y="5143"/>
                          <a:pt x="207836" y="381"/>
                        </a:cubicBezTo>
                        <a:lnTo>
                          <a:pt x="211836" y="0"/>
                        </a:lnTo>
                        <a:cubicBezTo>
                          <a:pt x="213455" y="19431"/>
                          <a:pt x="251650" y="476250"/>
                          <a:pt x="215741" y="549783"/>
                        </a:cubicBezTo>
                        <a:cubicBezTo>
                          <a:pt x="180213" y="622744"/>
                          <a:pt x="5715" y="1218724"/>
                          <a:pt x="3905" y="1224724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3" name="Google Shape;1163;p35"/>
                  <p:cNvSpPr/>
                  <p:nvPr/>
                </p:nvSpPr>
                <p:spPr>
                  <a:xfrm>
                    <a:off x="6448806" y="5459158"/>
                    <a:ext cx="171926" cy="4095"/>
                  </a:xfrm>
                  <a:custGeom>
                    <a:rect b="b" l="l" r="r" t="t"/>
                    <a:pathLst>
                      <a:path extrusionOk="0" h="4095" w="171926">
                        <a:moveTo>
                          <a:pt x="0" y="0"/>
                        </a:moveTo>
                        <a:lnTo>
                          <a:pt x="171926" y="0"/>
                        </a:lnTo>
                        <a:lnTo>
                          <a:pt x="171926" y="4096"/>
                        </a:lnTo>
                        <a:lnTo>
                          <a:pt x="0" y="409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64" name="Google Shape;1164;p35"/>
                  <p:cNvSpPr/>
                  <p:nvPr/>
                </p:nvSpPr>
                <p:spPr>
                  <a:xfrm>
                    <a:off x="6715125" y="4285201"/>
                    <a:ext cx="131254" cy="170306"/>
                  </a:xfrm>
                  <a:custGeom>
                    <a:rect b="b" l="l" r="r" t="t"/>
                    <a:pathLst>
                      <a:path extrusionOk="0" h="170306" w="131254">
                        <a:moveTo>
                          <a:pt x="3238" y="170307"/>
                        </a:moveTo>
                        <a:lnTo>
                          <a:pt x="0" y="167830"/>
                        </a:lnTo>
                        <a:lnTo>
                          <a:pt x="128016" y="0"/>
                        </a:lnTo>
                        <a:lnTo>
                          <a:pt x="131254" y="2476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65" name="Google Shape;1165;p35"/>
                <p:cNvSpPr/>
                <p:nvPr/>
              </p:nvSpPr>
              <p:spPr>
                <a:xfrm>
                  <a:off x="3256436" y="2224425"/>
                  <a:ext cx="581474" cy="888396"/>
                </a:xfrm>
                <a:custGeom>
                  <a:rect b="b" l="l" r="r" t="t"/>
                  <a:pathLst>
                    <a:path extrusionOk="0" h="888396" w="581474">
                      <a:moveTo>
                        <a:pt x="259" y="237649"/>
                      </a:moveTo>
                      <a:cubicBezTo>
                        <a:pt x="4355" y="134207"/>
                        <a:pt x="169613" y="41053"/>
                        <a:pt x="169613" y="41053"/>
                      </a:cubicBezTo>
                      <a:lnTo>
                        <a:pt x="227811" y="0"/>
                      </a:lnTo>
                      <a:lnTo>
                        <a:pt x="227335" y="3238"/>
                      </a:lnTo>
                      <a:lnTo>
                        <a:pt x="352493" y="82487"/>
                      </a:lnTo>
                      <a:lnTo>
                        <a:pt x="362399" y="61150"/>
                      </a:lnTo>
                      <a:lnTo>
                        <a:pt x="360685" y="43434"/>
                      </a:lnTo>
                      <a:lnTo>
                        <a:pt x="391927" y="54007"/>
                      </a:lnTo>
                      <a:cubicBezTo>
                        <a:pt x="405262" y="55626"/>
                        <a:pt x="466889" y="123349"/>
                        <a:pt x="486986" y="154686"/>
                      </a:cubicBezTo>
                      <a:cubicBezTo>
                        <a:pt x="508703" y="188595"/>
                        <a:pt x="521181" y="227838"/>
                        <a:pt x="523181" y="268319"/>
                      </a:cubicBezTo>
                      <a:lnTo>
                        <a:pt x="581475" y="853345"/>
                      </a:lnTo>
                      <a:lnTo>
                        <a:pt x="104367" y="888397"/>
                      </a:lnTo>
                      <a:cubicBezTo>
                        <a:pt x="104272" y="888397"/>
                        <a:pt x="-6028" y="396907"/>
                        <a:pt x="259" y="23764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6" name="Google Shape;1166;p35"/>
                <p:cNvSpPr/>
                <p:nvPr/>
              </p:nvSpPr>
              <p:spPr>
                <a:xfrm>
                  <a:off x="3316036" y="3028526"/>
                  <a:ext cx="517207" cy="39147"/>
                </a:xfrm>
                <a:custGeom>
                  <a:rect b="b" l="l" r="r" t="t"/>
                  <a:pathLst>
                    <a:path extrusionOk="0" h="39147" w="517207">
                      <a:moveTo>
                        <a:pt x="95" y="39148"/>
                      </a:moveTo>
                      <a:lnTo>
                        <a:pt x="0" y="37433"/>
                      </a:lnTo>
                      <a:lnTo>
                        <a:pt x="517017" y="0"/>
                      </a:lnTo>
                      <a:lnTo>
                        <a:pt x="517207" y="171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67" name="Google Shape;1167;p35"/>
                <p:cNvSpPr/>
                <p:nvPr/>
              </p:nvSpPr>
              <p:spPr>
                <a:xfrm>
                  <a:off x="3243480" y="2269764"/>
                  <a:ext cx="430791" cy="1036129"/>
                </a:xfrm>
                <a:custGeom>
                  <a:rect b="b" l="l" r="r" t="t"/>
                  <a:pathLst>
                    <a:path extrusionOk="0" h="1036129" w="430791">
                      <a:moveTo>
                        <a:pt x="159996" y="0"/>
                      </a:moveTo>
                      <a:cubicBezTo>
                        <a:pt x="159996" y="0"/>
                        <a:pt x="276201" y="75629"/>
                        <a:pt x="343257" y="305753"/>
                      </a:cubicBezTo>
                      <a:cubicBezTo>
                        <a:pt x="402979" y="510540"/>
                        <a:pt x="430792" y="1003363"/>
                        <a:pt x="430792" y="1003363"/>
                      </a:cubicBezTo>
                      <a:lnTo>
                        <a:pt x="33028" y="1036130"/>
                      </a:lnTo>
                      <a:cubicBezTo>
                        <a:pt x="33028" y="1036130"/>
                        <a:pt x="56554" y="688753"/>
                        <a:pt x="63794" y="639985"/>
                      </a:cubicBezTo>
                      <a:cubicBezTo>
                        <a:pt x="70937" y="591217"/>
                        <a:pt x="-111181" y="115919"/>
                        <a:pt x="109799" y="34766"/>
                      </a:cubicBezTo>
                      <a:lnTo>
                        <a:pt x="159996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68" name="Google Shape;1168;p35"/>
                <p:cNvGrpSpPr/>
                <p:nvPr/>
              </p:nvGrpSpPr>
              <p:grpSpPr>
                <a:xfrm>
                  <a:off x="3613121" y="2256906"/>
                  <a:ext cx="264222" cy="1022984"/>
                  <a:chOff x="6837521" y="3500056"/>
                  <a:chExt cx="264222" cy="1022984"/>
                </a:xfrm>
              </p:grpSpPr>
              <p:sp>
                <p:nvSpPr>
                  <p:cNvPr id="1169" name="Google Shape;1169;p35"/>
                  <p:cNvSpPr/>
                  <p:nvPr/>
                </p:nvSpPr>
                <p:spPr>
                  <a:xfrm>
                    <a:off x="6856380" y="3519106"/>
                    <a:ext cx="245363" cy="1003934"/>
                  </a:xfrm>
                  <a:custGeom>
                    <a:rect b="b" l="l" r="r" t="t"/>
                    <a:pathLst>
                      <a:path extrusionOk="0" h="1003934" w="245363">
                        <a:moveTo>
                          <a:pt x="13621" y="94393"/>
                        </a:moveTo>
                        <a:lnTo>
                          <a:pt x="14954" y="107442"/>
                        </a:lnTo>
                        <a:lnTo>
                          <a:pt x="82772" y="1003935"/>
                        </a:lnTo>
                        <a:lnTo>
                          <a:pt x="245364" y="982885"/>
                        </a:lnTo>
                        <a:lnTo>
                          <a:pt x="191929" y="580263"/>
                        </a:lnTo>
                        <a:cubicBezTo>
                          <a:pt x="191929" y="580263"/>
                          <a:pt x="169259" y="193262"/>
                          <a:pt x="153543" y="161639"/>
                        </a:cubicBezTo>
                        <a:cubicBezTo>
                          <a:pt x="129159" y="112871"/>
                          <a:pt x="71533" y="10954"/>
                          <a:pt x="0" y="0"/>
                        </a:cubicBezTo>
                        <a:lnTo>
                          <a:pt x="13621" y="94393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0" name="Google Shape;1170;p35"/>
                  <p:cNvSpPr/>
                  <p:nvPr/>
                </p:nvSpPr>
                <p:spPr>
                  <a:xfrm>
                    <a:off x="6878574" y="3529678"/>
                    <a:ext cx="112299" cy="545591"/>
                  </a:xfrm>
                  <a:custGeom>
                    <a:rect b="b" l="l" r="r" t="t"/>
                    <a:pathLst>
                      <a:path extrusionOk="0" h="545591" w="112299">
                        <a:moveTo>
                          <a:pt x="0" y="0"/>
                        </a:moveTo>
                        <a:lnTo>
                          <a:pt x="101727" y="190690"/>
                        </a:lnTo>
                        <a:lnTo>
                          <a:pt x="86582" y="238696"/>
                        </a:lnTo>
                        <a:lnTo>
                          <a:pt x="112300" y="266700"/>
                        </a:lnTo>
                        <a:lnTo>
                          <a:pt x="47911" y="545592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71" name="Google Shape;1171;p35"/>
                  <p:cNvSpPr/>
                  <p:nvPr/>
                </p:nvSpPr>
                <p:spPr>
                  <a:xfrm>
                    <a:off x="6837521" y="3500056"/>
                    <a:ext cx="123539" cy="548639"/>
                  </a:xfrm>
                  <a:custGeom>
                    <a:rect b="b" l="l" r="r" t="t"/>
                    <a:pathLst>
                      <a:path extrusionOk="0" h="548639" w="123539">
                        <a:moveTo>
                          <a:pt x="92107" y="548640"/>
                        </a:moveTo>
                        <a:lnTo>
                          <a:pt x="123539" y="289750"/>
                        </a:lnTo>
                        <a:lnTo>
                          <a:pt x="76200" y="243935"/>
                        </a:lnTo>
                        <a:lnTo>
                          <a:pt x="116396" y="186500"/>
                        </a:lnTo>
                        <a:lnTo>
                          <a:pt x="44672" y="2305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72" name="Google Shape;1172;p35"/>
                <p:cNvSpPr/>
                <p:nvPr/>
              </p:nvSpPr>
              <p:spPr>
                <a:xfrm>
                  <a:off x="3646100" y="2816007"/>
                  <a:ext cx="10526" cy="30321"/>
                </a:xfrm>
                <a:custGeom>
                  <a:rect b="b" l="l" r="r" t="t"/>
                  <a:pathLst>
                    <a:path extrusionOk="0" h="30321" w="10526">
                      <a:moveTo>
                        <a:pt x="10169" y="14494"/>
                      </a:moveTo>
                      <a:cubicBezTo>
                        <a:pt x="11216" y="22876"/>
                        <a:pt x="9883" y="29924"/>
                        <a:pt x="7216" y="30305"/>
                      </a:cubicBezTo>
                      <a:cubicBezTo>
                        <a:pt x="4453" y="30687"/>
                        <a:pt x="1406" y="24210"/>
                        <a:pt x="358" y="15828"/>
                      </a:cubicBezTo>
                      <a:cubicBezTo>
                        <a:pt x="-690" y="7445"/>
                        <a:pt x="644" y="397"/>
                        <a:pt x="3311" y="16"/>
                      </a:cubicBezTo>
                      <a:cubicBezTo>
                        <a:pt x="5978" y="-365"/>
                        <a:pt x="9121" y="6112"/>
                        <a:pt x="10169" y="1449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3" name="Google Shape;1173;p35"/>
                <p:cNvSpPr/>
                <p:nvPr/>
              </p:nvSpPr>
              <p:spPr>
                <a:xfrm>
                  <a:off x="3330704" y="2298053"/>
                  <a:ext cx="305943" cy="497395"/>
                </a:xfrm>
                <a:custGeom>
                  <a:rect b="b" l="l" r="r" t="t"/>
                  <a:pathLst>
                    <a:path extrusionOk="0" h="497395" w="305943">
                      <a:moveTo>
                        <a:pt x="93345" y="0"/>
                      </a:moveTo>
                      <a:lnTo>
                        <a:pt x="0" y="70771"/>
                      </a:lnTo>
                      <a:lnTo>
                        <a:pt x="157353" y="243554"/>
                      </a:lnTo>
                      <a:lnTo>
                        <a:pt x="146780" y="285655"/>
                      </a:lnTo>
                      <a:lnTo>
                        <a:pt x="267271" y="497396"/>
                      </a:lnTo>
                      <a:lnTo>
                        <a:pt x="305943" y="475107"/>
                      </a:lnTo>
                      <a:lnTo>
                        <a:pt x="218218" y="187357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4" name="Google Shape;1174;p35"/>
                <p:cNvSpPr/>
                <p:nvPr/>
              </p:nvSpPr>
              <p:spPr>
                <a:xfrm>
                  <a:off x="3475715" y="2175730"/>
                  <a:ext cx="25487" cy="38598"/>
                </a:xfrm>
                <a:custGeom>
                  <a:rect b="b" l="l" r="r" t="t"/>
                  <a:pathLst>
                    <a:path extrusionOk="0" h="38598" w="25487">
                      <a:moveTo>
                        <a:pt x="25487" y="22"/>
                      </a:moveTo>
                      <a:cubicBezTo>
                        <a:pt x="25487" y="22"/>
                        <a:pt x="1198" y="-359"/>
                        <a:pt x="55" y="2023"/>
                      </a:cubicBezTo>
                      <a:cubicBezTo>
                        <a:pt x="-1088" y="4404"/>
                        <a:pt x="15867" y="38599"/>
                        <a:pt x="15867" y="38599"/>
                      </a:cubicBezTo>
                      <a:lnTo>
                        <a:pt x="25487" y="2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5" name="Google Shape;1175;p35"/>
                <p:cNvSpPr/>
                <p:nvPr/>
              </p:nvSpPr>
              <p:spPr>
                <a:xfrm>
                  <a:off x="3466918" y="1859757"/>
                  <a:ext cx="260554" cy="276176"/>
                </a:xfrm>
                <a:custGeom>
                  <a:rect b="b" l="l" r="r" t="t"/>
                  <a:pathLst>
                    <a:path extrusionOk="0" h="276176" w="260554">
                      <a:moveTo>
                        <a:pt x="69717" y="275324"/>
                      </a:moveTo>
                      <a:cubicBezTo>
                        <a:pt x="7137" y="291802"/>
                        <a:pt x="-28962" y="64059"/>
                        <a:pt x="29712" y="51200"/>
                      </a:cubicBezTo>
                      <a:cubicBezTo>
                        <a:pt x="29712" y="51200"/>
                        <a:pt x="33331" y="19673"/>
                        <a:pt x="64859" y="11957"/>
                      </a:cubicBezTo>
                      <a:cubicBezTo>
                        <a:pt x="96387" y="4242"/>
                        <a:pt x="110579" y="23864"/>
                        <a:pt x="110579" y="23864"/>
                      </a:cubicBezTo>
                      <a:cubicBezTo>
                        <a:pt x="110579" y="23864"/>
                        <a:pt x="116484" y="9005"/>
                        <a:pt x="125438" y="9576"/>
                      </a:cubicBezTo>
                      <a:cubicBezTo>
                        <a:pt x="134391" y="10148"/>
                        <a:pt x="142107" y="17291"/>
                        <a:pt x="142107" y="17291"/>
                      </a:cubicBezTo>
                      <a:cubicBezTo>
                        <a:pt x="142107" y="17291"/>
                        <a:pt x="161157" y="-1092"/>
                        <a:pt x="183064" y="51"/>
                      </a:cubicBezTo>
                      <a:cubicBezTo>
                        <a:pt x="205067" y="1194"/>
                        <a:pt x="218116" y="13672"/>
                        <a:pt x="220497" y="23197"/>
                      </a:cubicBezTo>
                      <a:cubicBezTo>
                        <a:pt x="220497" y="23197"/>
                        <a:pt x="255549" y="4814"/>
                        <a:pt x="260312" y="46914"/>
                      </a:cubicBezTo>
                      <a:cubicBezTo>
                        <a:pt x="262407" y="65964"/>
                        <a:pt x="250215" y="74822"/>
                        <a:pt x="250215" y="74822"/>
                      </a:cubicBezTo>
                      <a:cubicBezTo>
                        <a:pt x="250215" y="74822"/>
                        <a:pt x="253740" y="109303"/>
                        <a:pt x="235928" y="116351"/>
                      </a:cubicBezTo>
                      <a:cubicBezTo>
                        <a:pt x="235928" y="116351"/>
                        <a:pt x="241262" y="138926"/>
                        <a:pt x="231737" y="13902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6" name="Google Shape;1176;p35"/>
                <p:cNvSpPr/>
                <p:nvPr/>
              </p:nvSpPr>
              <p:spPr>
                <a:xfrm>
                  <a:off x="3482667" y="1956646"/>
                  <a:ext cx="218559" cy="367703"/>
                </a:xfrm>
                <a:custGeom>
                  <a:rect b="b" l="l" r="r" t="t"/>
                  <a:pathLst>
                    <a:path extrusionOk="0" h="367703" w="218559">
                      <a:moveTo>
                        <a:pt x="212940" y="10128"/>
                      </a:moveTo>
                      <a:cubicBezTo>
                        <a:pt x="212940" y="10128"/>
                        <a:pt x="235514" y="165481"/>
                        <a:pt x="190175" y="227774"/>
                      </a:cubicBezTo>
                      <a:cubicBezTo>
                        <a:pt x="177888" y="238061"/>
                        <a:pt x="142455" y="229965"/>
                        <a:pt x="131215" y="228536"/>
                      </a:cubicBezTo>
                      <a:cubicBezTo>
                        <a:pt x="130263" y="221869"/>
                        <a:pt x="122929" y="279400"/>
                        <a:pt x="137693" y="329311"/>
                      </a:cubicBezTo>
                      <a:cubicBezTo>
                        <a:pt x="153599" y="378841"/>
                        <a:pt x="86543" y="379507"/>
                        <a:pt x="54444" y="336740"/>
                      </a:cubicBezTo>
                      <a:lnTo>
                        <a:pt x="5962" y="278447"/>
                      </a:lnTo>
                      <a:cubicBezTo>
                        <a:pt x="5962" y="278447"/>
                        <a:pt x="17487" y="191389"/>
                        <a:pt x="19678" y="162052"/>
                      </a:cubicBezTo>
                      <a:cubicBezTo>
                        <a:pt x="20821" y="146335"/>
                        <a:pt x="21202" y="131000"/>
                        <a:pt x="19868" y="122713"/>
                      </a:cubicBezTo>
                      <a:cubicBezTo>
                        <a:pt x="1390" y="121094"/>
                        <a:pt x="-4040" y="86899"/>
                        <a:pt x="2914" y="68326"/>
                      </a:cubicBezTo>
                      <a:cubicBezTo>
                        <a:pt x="9581" y="50609"/>
                        <a:pt x="44824" y="75850"/>
                        <a:pt x="51206" y="91662"/>
                      </a:cubicBezTo>
                      <a:cubicBezTo>
                        <a:pt x="53206" y="96710"/>
                        <a:pt x="59016" y="101949"/>
                        <a:pt x="65398" y="94424"/>
                      </a:cubicBezTo>
                      <a:cubicBezTo>
                        <a:pt x="69303" y="89757"/>
                        <a:pt x="70160" y="47275"/>
                        <a:pt x="75685" y="20891"/>
                      </a:cubicBezTo>
                      <a:cubicBezTo>
                        <a:pt x="81781" y="36893"/>
                        <a:pt x="106641" y="27368"/>
                        <a:pt x="106736" y="27368"/>
                      </a:cubicBezTo>
                      <a:cubicBezTo>
                        <a:pt x="115594" y="26987"/>
                        <a:pt x="122738" y="11938"/>
                        <a:pt x="122072" y="11652"/>
                      </a:cubicBezTo>
                      <a:cubicBezTo>
                        <a:pt x="133216" y="24701"/>
                        <a:pt x="167887" y="24701"/>
                        <a:pt x="178650" y="23844"/>
                      </a:cubicBezTo>
                      <a:cubicBezTo>
                        <a:pt x="188365" y="22987"/>
                        <a:pt x="194652" y="10414"/>
                        <a:pt x="197700" y="7175"/>
                      </a:cubicBezTo>
                      <a:cubicBezTo>
                        <a:pt x="213893" y="-10541"/>
                        <a:pt x="212940" y="10128"/>
                        <a:pt x="212940" y="10128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7" name="Google Shape;1177;p35"/>
                <p:cNvSpPr/>
                <p:nvPr/>
              </p:nvSpPr>
              <p:spPr>
                <a:xfrm>
                  <a:off x="3580545" y="2180039"/>
                  <a:ext cx="44005" cy="112585"/>
                </a:xfrm>
                <a:custGeom>
                  <a:rect b="b" l="l" r="r" t="t"/>
                  <a:pathLst>
                    <a:path extrusionOk="0" h="112585" w="44005">
                      <a:moveTo>
                        <a:pt x="44006" y="6477"/>
                      </a:moveTo>
                      <a:lnTo>
                        <a:pt x="0" y="0"/>
                      </a:lnTo>
                      <a:lnTo>
                        <a:pt x="37529" y="112586"/>
                      </a:ln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78" name="Google Shape;1178;p35"/>
                <p:cNvSpPr/>
                <p:nvPr/>
              </p:nvSpPr>
              <p:spPr>
                <a:xfrm>
                  <a:off x="3401094" y="2183753"/>
                  <a:ext cx="255174" cy="646842"/>
                </a:xfrm>
                <a:custGeom>
                  <a:rect b="b" l="l" r="r" t="t"/>
                  <a:pathLst>
                    <a:path extrusionOk="0" h="646842" w="255174">
                      <a:moveTo>
                        <a:pt x="0" y="87535"/>
                      </a:moveTo>
                      <a:lnTo>
                        <a:pt x="87440" y="301276"/>
                      </a:lnTo>
                      <a:lnTo>
                        <a:pt x="155924" y="307562"/>
                      </a:lnTo>
                      <a:lnTo>
                        <a:pt x="125540" y="347377"/>
                      </a:lnTo>
                      <a:lnTo>
                        <a:pt x="255175" y="646843"/>
                      </a:lnTo>
                      <a:cubicBezTo>
                        <a:pt x="255175" y="646843"/>
                        <a:pt x="204311" y="375476"/>
                        <a:pt x="154877" y="222504"/>
                      </a:cubicBezTo>
                      <a:cubicBezTo>
                        <a:pt x="115919" y="102108"/>
                        <a:pt x="72866" y="0"/>
                        <a:pt x="72866" y="0"/>
                      </a:cubicBezTo>
                      <a:lnTo>
                        <a:pt x="0" y="87535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79" name="Google Shape;1179;p35"/>
                <p:cNvGrpSpPr/>
                <p:nvPr/>
              </p:nvGrpSpPr>
              <p:grpSpPr>
                <a:xfrm>
                  <a:off x="3766471" y="2402281"/>
                  <a:ext cx="459096" cy="418904"/>
                  <a:chOff x="6987571" y="3640156"/>
                  <a:chExt cx="459096" cy="418904"/>
                </a:xfrm>
              </p:grpSpPr>
              <p:sp>
                <p:nvSpPr>
                  <p:cNvPr id="1180" name="Google Shape;1180;p35"/>
                  <p:cNvSpPr/>
                  <p:nvPr/>
                </p:nvSpPr>
                <p:spPr>
                  <a:xfrm>
                    <a:off x="6987571" y="3640156"/>
                    <a:ext cx="435292" cy="416369"/>
                  </a:xfrm>
                  <a:custGeom>
                    <a:rect b="b" l="l" r="r" t="t"/>
                    <a:pathLst>
                      <a:path extrusionOk="0" h="416369" w="435292">
                        <a:moveTo>
                          <a:pt x="159" y="408349"/>
                        </a:moveTo>
                        <a:lnTo>
                          <a:pt x="84836" y="120694"/>
                        </a:lnTo>
                        <a:cubicBezTo>
                          <a:pt x="88742" y="107835"/>
                          <a:pt x="98171" y="97453"/>
                          <a:pt x="110554" y="92309"/>
                        </a:cubicBezTo>
                        <a:lnTo>
                          <a:pt x="404781" y="2013"/>
                        </a:lnTo>
                        <a:cubicBezTo>
                          <a:pt x="425450" y="-6750"/>
                          <a:pt x="440881" y="14681"/>
                          <a:pt x="433356" y="35826"/>
                        </a:cubicBezTo>
                        <a:lnTo>
                          <a:pt x="356394" y="266903"/>
                        </a:lnTo>
                        <a:cubicBezTo>
                          <a:pt x="351346" y="282238"/>
                          <a:pt x="340392" y="294716"/>
                          <a:pt x="326104" y="301383"/>
                        </a:cubicBezTo>
                        <a:lnTo>
                          <a:pt x="21209" y="415493"/>
                        </a:lnTo>
                        <a:cubicBezTo>
                          <a:pt x="15589" y="418160"/>
                          <a:pt x="-1841" y="414445"/>
                          <a:pt x="159" y="408349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1" name="Google Shape;1181;p35"/>
                  <p:cNvSpPr/>
                  <p:nvPr/>
                </p:nvSpPr>
                <p:spPr>
                  <a:xfrm>
                    <a:off x="7003440" y="3647750"/>
                    <a:ext cx="443227" cy="411310"/>
                  </a:xfrm>
                  <a:custGeom>
                    <a:rect b="b" l="l" r="r" t="t"/>
                    <a:pathLst>
                      <a:path extrusionOk="0" h="411310" w="443227">
                        <a:moveTo>
                          <a:pt x="6" y="411137"/>
                        </a:moveTo>
                        <a:lnTo>
                          <a:pt x="89732" y="119005"/>
                        </a:lnTo>
                        <a:cubicBezTo>
                          <a:pt x="92875" y="109195"/>
                          <a:pt x="100019" y="101289"/>
                          <a:pt x="109449" y="97193"/>
                        </a:cubicBezTo>
                        <a:lnTo>
                          <a:pt x="424059" y="1086"/>
                        </a:lnTo>
                        <a:cubicBezTo>
                          <a:pt x="436632" y="-4058"/>
                          <a:pt x="446252" y="10039"/>
                          <a:pt x="442347" y="22994"/>
                        </a:cubicBezTo>
                        <a:lnTo>
                          <a:pt x="361956" y="262833"/>
                        </a:lnTo>
                        <a:cubicBezTo>
                          <a:pt x="355956" y="279026"/>
                          <a:pt x="351765" y="286645"/>
                          <a:pt x="336239" y="294265"/>
                        </a:cubicBezTo>
                        <a:cubicBezTo>
                          <a:pt x="282042" y="321031"/>
                          <a:pt x="-1518" y="415900"/>
                          <a:pt x="6" y="411137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82" name="Google Shape;1182;p35"/>
                <p:cNvSpPr/>
                <p:nvPr/>
              </p:nvSpPr>
              <p:spPr>
                <a:xfrm>
                  <a:off x="3647125" y="2564995"/>
                  <a:ext cx="345900" cy="328180"/>
                </a:xfrm>
                <a:custGeom>
                  <a:rect b="b" l="l" r="r" t="t"/>
                  <a:pathLst>
                    <a:path extrusionOk="0" h="328180" w="345900">
                      <a:moveTo>
                        <a:pt x="46482" y="328180"/>
                      </a:moveTo>
                      <a:cubicBezTo>
                        <a:pt x="200977" y="222357"/>
                        <a:pt x="287941" y="139395"/>
                        <a:pt x="304514" y="124726"/>
                      </a:cubicBezTo>
                      <a:cubicBezTo>
                        <a:pt x="313944" y="116344"/>
                        <a:pt x="339852" y="88150"/>
                        <a:pt x="337757" y="83388"/>
                      </a:cubicBezTo>
                      <a:cubicBezTo>
                        <a:pt x="332994" y="72529"/>
                        <a:pt x="280321" y="128155"/>
                        <a:pt x="281654" y="124441"/>
                      </a:cubicBezTo>
                      <a:cubicBezTo>
                        <a:pt x="282988" y="120726"/>
                        <a:pt x="349377" y="63290"/>
                        <a:pt x="345758" y="54432"/>
                      </a:cubicBezTo>
                      <a:cubicBezTo>
                        <a:pt x="340233" y="41097"/>
                        <a:pt x="267367" y="106438"/>
                        <a:pt x="266033" y="107486"/>
                      </a:cubicBezTo>
                      <a:cubicBezTo>
                        <a:pt x="246602" y="123298"/>
                        <a:pt x="338233" y="47669"/>
                        <a:pt x="336709" y="37573"/>
                      </a:cubicBezTo>
                      <a:cubicBezTo>
                        <a:pt x="335185" y="27476"/>
                        <a:pt x="290989" y="59099"/>
                        <a:pt x="289369" y="60242"/>
                      </a:cubicBezTo>
                      <a:cubicBezTo>
                        <a:pt x="289369" y="60242"/>
                        <a:pt x="253175" y="89579"/>
                        <a:pt x="250412" y="87388"/>
                      </a:cubicBezTo>
                      <a:cubicBezTo>
                        <a:pt x="247745" y="85198"/>
                        <a:pt x="309753" y="1758"/>
                        <a:pt x="298894" y="44"/>
                      </a:cubicBezTo>
                      <a:cubicBezTo>
                        <a:pt x="288036" y="-1670"/>
                        <a:pt x="246412" y="47193"/>
                        <a:pt x="233839" y="59004"/>
                      </a:cubicBezTo>
                      <a:cubicBezTo>
                        <a:pt x="221266" y="70815"/>
                        <a:pt x="193358" y="80054"/>
                        <a:pt x="182975" y="88055"/>
                      </a:cubicBezTo>
                      <a:cubicBezTo>
                        <a:pt x="168592" y="99009"/>
                        <a:pt x="168497" y="61195"/>
                        <a:pt x="174498" y="47859"/>
                      </a:cubicBezTo>
                      <a:cubicBezTo>
                        <a:pt x="174498" y="47859"/>
                        <a:pt x="147352" y="79673"/>
                        <a:pt x="138017" y="106724"/>
                      </a:cubicBezTo>
                      <a:cubicBezTo>
                        <a:pt x="133159" y="120916"/>
                        <a:pt x="130111" y="139014"/>
                        <a:pt x="130111" y="139014"/>
                      </a:cubicBezTo>
                      <a:lnTo>
                        <a:pt x="0" y="225024"/>
                      </a:lnTo>
                      <a:lnTo>
                        <a:pt x="46482" y="32818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3" name="Google Shape;1183;p35"/>
                <p:cNvSpPr/>
                <p:nvPr/>
              </p:nvSpPr>
              <p:spPr>
                <a:xfrm>
                  <a:off x="3241122" y="2335393"/>
                  <a:ext cx="596026" cy="655791"/>
                </a:xfrm>
                <a:custGeom>
                  <a:rect b="b" l="l" r="r" t="t"/>
                  <a:pathLst>
                    <a:path extrusionOk="0" h="655791" w="596026">
                      <a:moveTo>
                        <a:pt x="191214" y="71341"/>
                      </a:moveTo>
                      <a:cubicBezTo>
                        <a:pt x="191214" y="71341"/>
                        <a:pt x="128254" y="-27719"/>
                        <a:pt x="70342" y="7619"/>
                      </a:cubicBezTo>
                      <a:cubicBezTo>
                        <a:pt x="-27670" y="67531"/>
                        <a:pt x="-43863" y="302418"/>
                        <a:pt x="156924" y="597978"/>
                      </a:cubicBezTo>
                      <a:cubicBezTo>
                        <a:pt x="202454" y="665034"/>
                        <a:pt x="329898" y="676178"/>
                        <a:pt x="386953" y="618647"/>
                      </a:cubicBezTo>
                      <a:lnTo>
                        <a:pt x="596027" y="489488"/>
                      </a:lnTo>
                      <a:lnTo>
                        <a:pt x="506777" y="349566"/>
                      </a:lnTo>
                      <a:lnTo>
                        <a:pt x="370760" y="440816"/>
                      </a:lnTo>
                      <a:lnTo>
                        <a:pt x="191214" y="713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84" name="Google Shape;1184;p35"/>
                <p:cNvSpPr/>
                <p:nvPr/>
              </p:nvSpPr>
              <p:spPr>
                <a:xfrm>
                  <a:off x="3367376" y="2872120"/>
                  <a:ext cx="228409" cy="118924"/>
                </a:xfrm>
                <a:custGeom>
                  <a:rect b="b" l="l" r="r" t="t"/>
                  <a:pathLst>
                    <a:path extrusionOk="0" h="118924" w="228409">
                      <a:moveTo>
                        <a:pt x="187357" y="39249"/>
                      </a:moveTo>
                      <a:cubicBezTo>
                        <a:pt x="158877" y="10293"/>
                        <a:pt x="121158" y="-280"/>
                        <a:pt x="81343" y="6"/>
                      </a:cubicBezTo>
                      <a:cubicBezTo>
                        <a:pt x="57626" y="196"/>
                        <a:pt x="25432" y="2768"/>
                        <a:pt x="0" y="13912"/>
                      </a:cubicBezTo>
                      <a:cubicBezTo>
                        <a:pt x="9620" y="29533"/>
                        <a:pt x="19717" y="45249"/>
                        <a:pt x="30575" y="61252"/>
                      </a:cubicBezTo>
                      <a:cubicBezTo>
                        <a:pt x="68866" y="117639"/>
                        <a:pt x="164878" y="134308"/>
                        <a:pt x="228409" y="104019"/>
                      </a:cubicBezTo>
                      <a:cubicBezTo>
                        <a:pt x="218789" y="79921"/>
                        <a:pt x="205550" y="57727"/>
                        <a:pt x="187357" y="39249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85" name="Google Shape;1185;p35"/>
                <p:cNvGrpSpPr/>
                <p:nvPr/>
              </p:nvGrpSpPr>
              <p:grpSpPr>
                <a:xfrm rot="235659">
                  <a:off x="3523788" y="2021240"/>
                  <a:ext cx="197177" cy="63248"/>
                  <a:chOff x="3535016" y="2018114"/>
                  <a:chExt cx="197167" cy="63245"/>
                </a:xfrm>
              </p:grpSpPr>
              <p:sp>
                <p:nvSpPr>
                  <p:cNvPr id="1186" name="Google Shape;1186;p35"/>
                  <p:cNvSpPr/>
                  <p:nvPr/>
                </p:nvSpPr>
                <p:spPr>
                  <a:xfrm>
                    <a:off x="3610835" y="2018114"/>
                    <a:ext cx="62674" cy="63245"/>
                  </a:xfrm>
                  <a:custGeom>
                    <a:rect b="b" l="l" r="r" t="t"/>
                    <a:pathLst>
                      <a:path extrusionOk="0" h="63245" w="62674">
                        <a:moveTo>
                          <a:pt x="31337" y="63246"/>
                        </a:moveTo>
                        <a:cubicBezTo>
                          <a:pt x="14097" y="63246"/>
                          <a:pt x="0" y="49054"/>
                          <a:pt x="0" y="31623"/>
                        </a:cubicBezTo>
                        <a:cubicBezTo>
                          <a:pt x="0" y="14192"/>
                          <a:pt x="14002" y="0"/>
                          <a:pt x="31337" y="0"/>
                        </a:cubicBezTo>
                        <a:cubicBezTo>
                          <a:pt x="48673" y="0"/>
                          <a:pt x="62675" y="14192"/>
                          <a:pt x="62675" y="31623"/>
                        </a:cubicBezTo>
                        <a:cubicBezTo>
                          <a:pt x="62579" y="49054"/>
                          <a:pt x="48578" y="63246"/>
                          <a:pt x="31337" y="63246"/>
                        </a:cubicBezTo>
                        <a:close/>
                        <a:moveTo>
                          <a:pt x="31337" y="2286"/>
                        </a:moveTo>
                        <a:cubicBezTo>
                          <a:pt x="15335" y="2286"/>
                          <a:pt x="2381" y="15430"/>
                          <a:pt x="2381" y="31623"/>
                        </a:cubicBezTo>
                        <a:cubicBezTo>
                          <a:pt x="2381" y="47816"/>
                          <a:pt x="15430" y="60960"/>
                          <a:pt x="31337" y="60960"/>
                        </a:cubicBezTo>
                        <a:cubicBezTo>
                          <a:pt x="47244" y="60960"/>
                          <a:pt x="60293" y="47816"/>
                          <a:pt x="60293" y="31623"/>
                        </a:cubicBezTo>
                        <a:cubicBezTo>
                          <a:pt x="60293" y="15430"/>
                          <a:pt x="47244" y="2286"/>
                          <a:pt x="31337" y="228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7" name="Google Shape;1187;p35"/>
                  <p:cNvSpPr/>
                  <p:nvPr/>
                </p:nvSpPr>
                <p:spPr>
                  <a:xfrm>
                    <a:off x="3682082" y="2018209"/>
                    <a:ext cx="50101" cy="61531"/>
                  </a:xfrm>
                  <a:custGeom>
                    <a:rect b="b" l="l" r="r" t="t"/>
                    <a:pathLst>
                      <a:path extrusionOk="0" h="61531" w="50101">
                        <a:moveTo>
                          <a:pt x="25051" y="61532"/>
                        </a:moveTo>
                        <a:cubicBezTo>
                          <a:pt x="11240" y="61532"/>
                          <a:pt x="0" y="47720"/>
                          <a:pt x="0" y="30766"/>
                        </a:cubicBezTo>
                        <a:cubicBezTo>
                          <a:pt x="0" y="13811"/>
                          <a:pt x="11240" y="0"/>
                          <a:pt x="25051" y="0"/>
                        </a:cubicBezTo>
                        <a:cubicBezTo>
                          <a:pt x="38862" y="0"/>
                          <a:pt x="50102" y="13811"/>
                          <a:pt x="50102" y="30766"/>
                        </a:cubicBezTo>
                        <a:cubicBezTo>
                          <a:pt x="50102" y="47720"/>
                          <a:pt x="38862" y="61532"/>
                          <a:pt x="25051" y="61532"/>
                        </a:cubicBezTo>
                        <a:close/>
                        <a:moveTo>
                          <a:pt x="25051" y="2096"/>
                        </a:moveTo>
                        <a:cubicBezTo>
                          <a:pt x="12383" y="2096"/>
                          <a:pt x="2000" y="14954"/>
                          <a:pt x="2000" y="30766"/>
                        </a:cubicBezTo>
                        <a:cubicBezTo>
                          <a:pt x="2000" y="46577"/>
                          <a:pt x="12287" y="59436"/>
                          <a:pt x="25051" y="59436"/>
                        </a:cubicBezTo>
                        <a:cubicBezTo>
                          <a:pt x="37814" y="59436"/>
                          <a:pt x="48101" y="46577"/>
                          <a:pt x="48101" y="30766"/>
                        </a:cubicBezTo>
                        <a:cubicBezTo>
                          <a:pt x="48101" y="14954"/>
                          <a:pt x="37719" y="2096"/>
                          <a:pt x="25051" y="2096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88" name="Google Shape;1188;p35"/>
                  <p:cNvSpPr/>
                  <p:nvPr/>
                </p:nvSpPr>
                <p:spPr>
                  <a:xfrm>
                    <a:off x="3670937" y="2045832"/>
                    <a:ext cx="13144" cy="7524"/>
                  </a:xfrm>
                  <a:custGeom>
                    <a:rect b="b" l="l" r="r" t="t"/>
                    <a:pathLst>
                      <a:path extrusionOk="0" h="7524" w="13144">
                        <a:moveTo>
                          <a:pt x="2096" y="7525"/>
                        </a:moveTo>
                        <a:lnTo>
                          <a:pt x="0" y="6572"/>
                        </a:lnTo>
                        <a:cubicBezTo>
                          <a:pt x="286" y="5905"/>
                          <a:pt x="2953" y="0"/>
                          <a:pt x="6858" y="0"/>
                        </a:cubicBezTo>
                        <a:cubicBezTo>
                          <a:pt x="6858" y="0"/>
                          <a:pt x="6858" y="0"/>
                          <a:pt x="6953" y="0"/>
                        </a:cubicBezTo>
                        <a:cubicBezTo>
                          <a:pt x="9334" y="0"/>
                          <a:pt x="11430" y="2191"/>
                          <a:pt x="13145" y="6667"/>
                        </a:cubicBezTo>
                        <a:lnTo>
                          <a:pt x="10954" y="7525"/>
                        </a:lnTo>
                        <a:cubicBezTo>
                          <a:pt x="9620" y="4191"/>
                          <a:pt x="8192" y="2381"/>
                          <a:pt x="6858" y="2381"/>
                        </a:cubicBezTo>
                        <a:cubicBezTo>
                          <a:pt x="6858" y="2381"/>
                          <a:pt x="6858" y="2381"/>
                          <a:pt x="6858" y="2381"/>
                        </a:cubicBezTo>
                        <a:cubicBezTo>
                          <a:pt x="4763" y="2381"/>
                          <a:pt x="2667" y="6191"/>
                          <a:pt x="2096" y="7525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grpSp>
                <p:nvGrpSpPr>
                  <p:cNvPr id="1189" name="Google Shape;1189;p35"/>
                  <p:cNvGrpSpPr/>
                  <p:nvPr/>
                </p:nvGrpSpPr>
                <p:grpSpPr>
                  <a:xfrm>
                    <a:off x="3601215" y="2041545"/>
                    <a:ext cx="11334" cy="10286"/>
                    <a:chOff x="6825615" y="3284695"/>
                    <a:chExt cx="11334" cy="10286"/>
                  </a:xfrm>
                </p:grpSpPr>
                <p:sp>
                  <p:nvSpPr>
                    <p:cNvPr id="1190" name="Google Shape;1190;p35"/>
                    <p:cNvSpPr/>
                    <p:nvPr/>
                  </p:nvSpPr>
                  <p:spPr>
                    <a:xfrm>
                      <a:off x="6826758" y="3285743"/>
                      <a:ext cx="9239" cy="8191"/>
                    </a:xfrm>
                    <a:custGeom>
                      <a:rect b="b" l="l" r="r" t="t"/>
                      <a:pathLst>
                        <a:path extrusionOk="0" h="8191" w="9239">
                          <a:moveTo>
                            <a:pt x="9239" y="8192"/>
                          </a:moveTo>
                          <a:lnTo>
                            <a:pt x="4096" y="8192"/>
                          </a:lnTo>
                          <a:cubicBezTo>
                            <a:pt x="1810" y="8192"/>
                            <a:pt x="0" y="6382"/>
                            <a:pt x="0" y="4096"/>
                          </a:cubicBezTo>
                          <a:lnTo>
                            <a:pt x="0" y="4096"/>
                          </a:lnTo>
                          <a:cubicBezTo>
                            <a:pt x="0" y="1810"/>
                            <a:pt x="1810" y="0"/>
                            <a:pt x="4096" y="0"/>
                          </a:cubicBezTo>
                          <a:lnTo>
                            <a:pt x="9239" y="0"/>
                          </a:lnTo>
                          <a:lnTo>
                            <a:pt x="9239" y="8192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  <p:sp>
                  <p:nvSpPr>
                    <p:cNvPr id="1191" name="Google Shape;1191;p35"/>
                    <p:cNvSpPr/>
                    <p:nvPr/>
                  </p:nvSpPr>
                  <p:spPr>
                    <a:xfrm>
                      <a:off x="6825615" y="3284695"/>
                      <a:ext cx="11334" cy="10286"/>
                    </a:xfrm>
                    <a:custGeom>
                      <a:rect b="b" l="l" r="r" t="t"/>
                      <a:pathLst>
                        <a:path extrusionOk="0" h="10286" w="11334">
                          <a:moveTo>
                            <a:pt x="11335" y="10287"/>
                          </a:moveTo>
                          <a:lnTo>
                            <a:pt x="5143" y="10287"/>
                          </a:lnTo>
                          <a:cubicBezTo>
                            <a:pt x="2286" y="10287"/>
                            <a:pt x="0" y="8001"/>
                            <a:pt x="0" y="5143"/>
                          </a:cubicBezTo>
                          <a:cubicBezTo>
                            <a:pt x="0" y="2286"/>
                            <a:pt x="2286" y="0"/>
                            <a:pt x="5143" y="0"/>
                          </a:cubicBezTo>
                          <a:lnTo>
                            <a:pt x="11335" y="0"/>
                          </a:lnTo>
                          <a:lnTo>
                            <a:pt x="11335" y="10287"/>
                          </a:lnTo>
                          <a:close/>
                          <a:moveTo>
                            <a:pt x="5239" y="2000"/>
                          </a:moveTo>
                          <a:cubicBezTo>
                            <a:pt x="3524" y="2000"/>
                            <a:pt x="2096" y="3429"/>
                            <a:pt x="2096" y="5143"/>
                          </a:cubicBezTo>
                          <a:cubicBezTo>
                            <a:pt x="2096" y="6858"/>
                            <a:pt x="3524" y="8287"/>
                            <a:pt x="5239" y="8287"/>
                          </a:cubicBezTo>
                          <a:lnTo>
                            <a:pt x="9334" y="8287"/>
                          </a:lnTo>
                          <a:lnTo>
                            <a:pt x="9334" y="2096"/>
                          </a:lnTo>
                          <a:lnTo>
                            <a:pt x="5239" y="2096"/>
                          </a:ln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p:txBody>
                </p:sp>
              </p:grpSp>
              <p:sp>
                <p:nvSpPr>
                  <p:cNvPr id="1192" name="Google Shape;1192;p35"/>
                  <p:cNvSpPr/>
                  <p:nvPr/>
                </p:nvSpPr>
                <p:spPr>
                  <a:xfrm>
                    <a:off x="3535016" y="2040498"/>
                    <a:ext cx="76485" cy="7143"/>
                  </a:xfrm>
                  <a:custGeom>
                    <a:rect b="b" l="l" r="r" t="t"/>
                    <a:pathLst>
                      <a:path extrusionOk="0" h="7143" w="76485">
                        <a:moveTo>
                          <a:pt x="76391" y="7144"/>
                        </a:moveTo>
                        <a:lnTo>
                          <a:pt x="0" y="2096"/>
                        </a:lnTo>
                        <a:lnTo>
                          <a:pt x="95" y="0"/>
                        </a:lnTo>
                        <a:lnTo>
                          <a:pt x="76486" y="514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93" name="Google Shape;1193;p35"/>
                <p:cNvSpPr/>
                <p:nvPr/>
              </p:nvSpPr>
              <p:spPr>
                <a:xfrm flipH="1">
                  <a:off x="3487528" y="2039079"/>
                  <a:ext cx="30156" cy="30857"/>
                </a:xfrm>
                <a:custGeom>
                  <a:rect b="b" l="l" r="r" t="t"/>
                  <a:pathLst>
                    <a:path extrusionOk="0" h="34" w="33">
                      <a:moveTo>
                        <a:pt x="2" y="34"/>
                      </a:moveTo>
                      <a:cubicBezTo>
                        <a:pt x="3" y="34"/>
                        <a:pt x="4" y="33"/>
                        <a:pt x="4" y="32"/>
                      </a:cubicBezTo>
                      <a:cubicBezTo>
                        <a:pt x="4" y="32"/>
                        <a:pt x="4" y="22"/>
                        <a:pt x="10" y="18"/>
                      </a:cubicBezTo>
                      <a:cubicBezTo>
                        <a:pt x="12" y="17"/>
                        <a:pt x="16" y="17"/>
                        <a:pt x="20" y="19"/>
                      </a:cubicBezTo>
                      <a:cubicBezTo>
                        <a:pt x="21" y="19"/>
                        <a:pt x="22" y="19"/>
                        <a:pt x="22" y="18"/>
                      </a:cubicBezTo>
                      <a:cubicBezTo>
                        <a:pt x="22" y="17"/>
                        <a:pt x="22" y="16"/>
                        <a:pt x="21" y="16"/>
                      </a:cubicBezTo>
                      <a:cubicBezTo>
                        <a:pt x="16" y="14"/>
                        <a:pt x="12" y="14"/>
                        <a:pt x="8" y="16"/>
                      </a:cubicBezTo>
                      <a:cubicBezTo>
                        <a:pt x="7" y="16"/>
                        <a:pt x="6" y="17"/>
                        <a:pt x="6" y="18"/>
                      </a:cubicBezTo>
                      <a:cubicBezTo>
                        <a:pt x="8" y="10"/>
                        <a:pt x="13" y="4"/>
                        <a:pt x="18" y="4"/>
                      </a:cubicBezTo>
                      <a:cubicBezTo>
                        <a:pt x="21" y="3"/>
                        <a:pt x="24" y="5"/>
                        <a:pt x="27" y="8"/>
                      </a:cubicBezTo>
                      <a:cubicBezTo>
                        <a:pt x="29" y="10"/>
                        <a:pt x="30" y="13"/>
                        <a:pt x="30" y="13"/>
                      </a:cubicBezTo>
                      <a:cubicBezTo>
                        <a:pt x="31" y="13"/>
                        <a:pt x="31" y="14"/>
                        <a:pt x="32" y="13"/>
                      </a:cubicBezTo>
                      <a:cubicBezTo>
                        <a:pt x="33" y="13"/>
                        <a:pt x="33" y="12"/>
                        <a:pt x="33" y="11"/>
                      </a:cubicBezTo>
                      <a:cubicBezTo>
                        <a:pt x="33" y="11"/>
                        <a:pt x="28" y="0"/>
                        <a:pt x="18" y="1"/>
                      </a:cubicBezTo>
                      <a:cubicBezTo>
                        <a:pt x="8" y="2"/>
                        <a:pt x="0" y="16"/>
                        <a:pt x="1" y="32"/>
                      </a:cubicBezTo>
                      <a:cubicBezTo>
                        <a:pt x="1" y="33"/>
                        <a:pt x="1" y="34"/>
                        <a:pt x="2" y="34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194" name="Google Shape;1194;p35"/>
                <p:cNvGrpSpPr/>
                <p:nvPr/>
              </p:nvGrpSpPr>
              <p:grpSpPr>
                <a:xfrm flipH="1">
                  <a:off x="3608347" y="1986575"/>
                  <a:ext cx="95784" cy="80518"/>
                  <a:chOff x="5551897" y="1383249"/>
                  <a:chExt cx="166378" cy="139861"/>
                </a:xfrm>
              </p:grpSpPr>
              <p:sp>
                <p:nvSpPr>
                  <p:cNvPr id="1195" name="Google Shape;1195;p35"/>
                  <p:cNvSpPr/>
                  <p:nvPr/>
                </p:nvSpPr>
                <p:spPr>
                  <a:xfrm>
                    <a:off x="5560156" y="1474947"/>
                    <a:ext cx="24082" cy="48163"/>
                  </a:xfrm>
                  <a:custGeom>
                    <a:rect b="b" l="l" r="r" t="t"/>
                    <a:pathLst>
                      <a:path extrusionOk="0" h="43" w="21">
                        <a:moveTo>
                          <a:pt x="19" y="20"/>
                        </a:moveTo>
                        <a:cubicBezTo>
                          <a:pt x="21" y="31"/>
                          <a:pt x="18" y="41"/>
                          <a:pt x="14" y="42"/>
                        </a:cubicBezTo>
                        <a:cubicBezTo>
                          <a:pt x="9" y="43"/>
                          <a:pt x="4" y="34"/>
                          <a:pt x="2" y="23"/>
                        </a:cubicBezTo>
                        <a:cubicBezTo>
                          <a:pt x="0" y="12"/>
                          <a:pt x="2" y="2"/>
                          <a:pt x="7" y="1"/>
                        </a:cubicBezTo>
                        <a:cubicBezTo>
                          <a:pt x="11" y="0"/>
                          <a:pt x="17" y="9"/>
                          <a:pt x="19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6" name="Google Shape;1196;p35"/>
                  <p:cNvSpPr/>
                  <p:nvPr/>
                </p:nvSpPr>
                <p:spPr>
                  <a:xfrm>
                    <a:off x="5647751" y="1471248"/>
                    <a:ext cx="23222" cy="48163"/>
                  </a:xfrm>
                  <a:custGeom>
                    <a:rect b="b" l="l" r="r" t="t"/>
                    <a:pathLst>
                      <a:path extrusionOk="0" h="43" w="20">
                        <a:moveTo>
                          <a:pt x="18" y="20"/>
                        </a:moveTo>
                        <a:cubicBezTo>
                          <a:pt x="20" y="31"/>
                          <a:pt x="18" y="41"/>
                          <a:pt x="13" y="42"/>
                        </a:cubicBezTo>
                        <a:cubicBezTo>
                          <a:pt x="9" y="43"/>
                          <a:pt x="3" y="34"/>
                          <a:pt x="2" y="23"/>
                        </a:cubicBezTo>
                        <a:cubicBezTo>
                          <a:pt x="0" y="12"/>
                          <a:pt x="2" y="2"/>
                          <a:pt x="6" y="1"/>
                        </a:cubicBezTo>
                        <a:cubicBezTo>
                          <a:pt x="11" y="0"/>
                          <a:pt x="16" y="9"/>
                          <a:pt x="18" y="2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7" name="Google Shape;1197;p35"/>
                  <p:cNvSpPr/>
                  <p:nvPr/>
                </p:nvSpPr>
                <p:spPr>
                  <a:xfrm>
                    <a:off x="5639150" y="1383249"/>
                    <a:ext cx="79125" cy="73105"/>
                  </a:xfrm>
                  <a:custGeom>
                    <a:rect b="b" l="l" r="r" t="t"/>
                    <a:pathLst>
                      <a:path extrusionOk="0" h="65" w="70">
                        <a:moveTo>
                          <a:pt x="0" y="51"/>
                        </a:moveTo>
                        <a:cubicBezTo>
                          <a:pt x="0" y="51"/>
                          <a:pt x="36" y="30"/>
                          <a:pt x="70" y="65"/>
                        </a:cubicBezTo>
                        <a:cubicBezTo>
                          <a:pt x="70" y="65"/>
                          <a:pt x="32" y="0"/>
                          <a:pt x="0" y="5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98" name="Google Shape;1198;p35"/>
                  <p:cNvSpPr/>
                  <p:nvPr/>
                </p:nvSpPr>
                <p:spPr>
                  <a:xfrm>
                    <a:off x="5551897" y="1393579"/>
                    <a:ext cx="55044" cy="62784"/>
                  </a:xfrm>
                  <a:custGeom>
                    <a:rect b="b" l="l" r="r" t="t"/>
                    <a:pathLst>
                      <a:path extrusionOk="0" h="56" w="49">
                        <a:moveTo>
                          <a:pt x="49" y="30"/>
                        </a:moveTo>
                        <a:cubicBezTo>
                          <a:pt x="49" y="30"/>
                          <a:pt x="16" y="24"/>
                          <a:pt x="0" y="56"/>
                        </a:cubicBezTo>
                        <a:cubicBezTo>
                          <a:pt x="0" y="56"/>
                          <a:pt x="14" y="0"/>
                          <a:pt x="49" y="3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1199" name="Google Shape;1199;p35"/>
              <p:cNvSpPr/>
              <p:nvPr/>
            </p:nvSpPr>
            <p:spPr>
              <a:xfrm rot="-9414398">
                <a:off x="3519847" y="2067982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00" name="Google Shape;1200;p35"/>
            <p:cNvGrpSpPr/>
            <p:nvPr/>
          </p:nvGrpSpPr>
          <p:grpSpPr>
            <a:xfrm>
              <a:off x="7132778" y="2868989"/>
              <a:ext cx="471946" cy="712345"/>
              <a:chOff x="2047101" y="2145599"/>
              <a:chExt cx="407553" cy="615151"/>
            </a:xfrm>
          </p:grpSpPr>
          <p:sp>
            <p:nvSpPr>
              <p:cNvPr id="1201" name="Google Shape;1201;p35"/>
              <p:cNvSpPr/>
              <p:nvPr/>
            </p:nvSpPr>
            <p:spPr>
              <a:xfrm>
                <a:off x="2047101" y="2145599"/>
                <a:ext cx="407553" cy="615151"/>
              </a:xfrm>
              <a:custGeom>
                <a:rect b="b" l="l" r="r" t="t"/>
                <a:pathLst>
                  <a:path extrusionOk="0" h="1325" w="879">
                    <a:moveTo>
                      <a:pt x="879" y="55"/>
                    </a:moveTo>
                    <a:cubicBezTo>
                      <a:pt x="879" y="1270"/>
                      <a:pt x="879" y="1270"/>
                      <a:pt x="879" y="1270"/>
                    </a:cubicBezTo>
                    <a:cubicBezTo>
                      <a:pt x="879" y="1300"/>
                      <a:pt x="854" y="1325"/>
                      <a:pt x="824" y="1325"/>
                    </a:cubicBezTo>
                    <a:cubicBezTo>
                      <a:pt x="55" y="1325"/>
                      <a:pt x="55" y="1325"/>
                      <a:pt x="55" y="1325"/>
                    </a:cubicBezTo>
                    <a:cubicBezTo>
                      <a:pt x="25" y="1325"/>
                      <a:pt x="0" y="1300"/>
                      <a:pt x="0" y="1270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2" name="Google Shape;1202;p35"/>
              <p:cNvSpPr/>
              <p:nvPr/>
            </p:nvSpPr>
            <p:spPr>
              <a:xfrm>
                <a:off x="2047101" y="2145599"/>
                <a:ext cx="407553" cy="203528"/>
              </a:xfrm>
              <a:custGeom>
                <a:rect b="b" l="l" r="r" t="t"/>
                <a:pathLst>
                  <a:path extrusionOk="0" h="439" w="879">
                    <a:moveTo>
                      <a:pt x="879" y="55"/>
                    </a:moveTo>
                    <a:cubicBezTo>
                      <a:pt x="879" y="439"/>
                      <a:pt x="879" y="439"/>
                      <a:pt x="879" y="439"/>
                    </a:cubicBezTo>
                    <a:cubicBezTo>
                      <a:pt x="0" y="439"/>
                      <a:pt x="0" y="439"/>
                      <a:pt x="0" y="439"/>
                    </a:cubicBezTo>
                    <a:cubicBezTo>
                      <a:pt x="0" y="55"/>
                      <a:pt x="0" y="55"/>
                      <a:pt x="0" y="55"/>
                    </a:cubicBezTo>
                    <a:cubicBezTo>
                      <a:pt x="0" y="24"/>
                      <a:pt x="25" y="0"/>
                      <a:pt x="55" y="0"/>
                    </a:cubicBezTo>
                    <a:cubicBezTo>
                      <a:pt x="824" y="0"/>
                      <a:pt x="824" y="0"/>
                      <a:pt x="824" y="0"/>
                    </a:cubicBezTo>
                    <a:cubicBezTo>
                      <a:pt x="854" y="0"/>
                      <a:pt x="879" y="24"/>
                      <a:pt x="879" y="5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3" name="Google Shape;1203;p35"/>
              <p:cNvSpPr/>
              <p:nvPr/>
            </p:nvSpPr>
            <p:spPr>
              <a:xfrm>
                <a:off x="2080091" y="2234928"/>
                <a:ext cx="341100" cy="864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4" name="Google Shape;1204;p35"/>
              <p:cNvSpPr/>
              <p:nvPr/>
            </p:nvSpPr>
            <p:spPr>
              <a:xfrm>
                <a:off x="2207483" y="2234928"/>
                <a:ext cx="194894" cy="86283"/>
              </a:xfrm>
              <a:custGeom>
                <a:rect b="b" l="l" r="r" t="t"/>
                <a:pathLst>
                  <a:path extrusionOk="0" h="170" w="384">
                    <a:moveTo>
                      <a:pt x="384" y="0"/>
                    </a:moveTo>
                    <a:lnTo>
                      <a:pt x="270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3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5" name="Google Shape;1205;p35"/>
              <p:cNvSpPr/>
              <p:nvPr/>
            </p:nvSpPr>
            <p:spPr>
              <a:xfrm>
                <a:off x="2089734" y="2234928"/>
                <a:ext cx="125869" cy="86283"/>
              </a:xfrm>
              <a:custGeom>
                <a:rect b="b" l="l" r="r" t="t"/>
                <a:pathLst>
                  <a:path extrusionOk="0" h="170" w="248">
                    <a:moveTo>
                      <a:pt x="248" y="0"/>
                    </a:moveTo>
                    <a:lnTo>
                      <a:pt x="135" y="170"/>
                    </a:lnTo>
                    <a:lnTo>
                      <a:pt x="0" y="170"/>
                    </a:lnTo>
                    <a:lnTo>
                      <a:pt x="113" y="0"/>
                    </a:lnTo>
                    <a:lnTo>
                      <a:pt x="2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6" name="Google Shape;1206;p35"/>
              <p:cNvSpPr/>
              <p:nvPr/>
            </p:nvSpPr>
            <p:spPr>
              <a:xfrm>
                <a:off x="2080091" y="242069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7" name="Google Shape;1207;p35"/>
              <p:cNvSpPr/>
              <p:nvPr/>
            </p:nvSpPr>
            <p:spPr>
              <a:xfrm>
                <a:off x="2169925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8" name="Google Shape;1208;p35"/>
              <p:cNvSpPr/>
              <p:nvPr/>
            </p:nvSpPr>
            <p:spPr>
              <a:xfrm>
                <a:off x="2259252" y="242069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9" name="Google Shape;1209;p35"/>
              <p:cNvSpPr/>
              <p:nvPr/>
            </p:nvSpPr>
            <p:spPr>
              <a:xfrm>
                <a:off x="2349086" y="242069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0" name="Google Shape;1210;p35"/>
              <p:cNvSpPr/>
              <p:nvPr/>
            </p:nvSpPr>
            <p:spPr>
              <a:xfrm>
                <a:off x="2080091" y="2486165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1" name="Google Shape;1211;p35"/>
              <p:cNvSpPr/>
              <p:nvPr/>
            </p:nvSpPr>
            <p:spPr>
              <a:xfrm>
                <a:off x="2169925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2" name="Google Shape;1212;p35"/>
              <p:cNvSpPr/>
              <p:nvPr/>
            </p:nvSpPr>
            <p:spPr>
              <a:xfrm>
                <a:off x="2259252" y="2486165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3" name="Google Shape;1213;p35"/>
              <p:cNvSpPr/>
              <p:nvPr/>
            </p:nvSpPr>
            <p:spPr>
              <a:xfrm>
                <a:off x="2349086" y="2486165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4" name="Google Shape;1214;p35"/>
              <p:cNvSpPr/>
              <p:nvPr/>
            </p:nvSpPr>
            <p:spPr>
              <a:xfrm>
                <a:off x="2080091" y="2551131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5" name="Google Shape;1215;p35"/>
              <p:cNvSpPr/>
              <p:nvPr/>
            </p:nvSpPr>
            <p:spPr>
              <a:xfrm>
                <a:off x="2169925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6" name="Google Shape;1216;p35"/>
              <p:cNvSpPr/>
              <p:nvPr/>
            </p:nvSpPr>
            <p:spPr>
              <a:xfrm>
                <a:off x="2259252" y="2551131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7" name="Google Shape;1217;p35"/>
              <p:cNvSpPr/>
              <p:nvPr/>
            </p:nvSpPr>
            <p:spPr>
              <a:xfrm>
                <a:off x="2349086" y="2551131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8" name="Google Shape;1218;p35"/>
              <p:cNvSpPr/>
              <p:nvPr/>
            </p:nvSpPr>
            <p:spPr>
              <a:xfrm>
                <a:off x="2080091" y="2616098"/>
                <a:ext cx="72070" cy="49740"/>
              </a:xfrm>
              <a:custGeom>
                <a:rect b="b" l="l" r="r" t="t"/>
                <a:pathLst>
                  <a:path extrusionOk="0" h="107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4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5" y="96"/>
                      <a:pt x="155" y="82"/>
                    </a:cubicBezTo>
                    <a:cubicBezTo>
                      <a:pt x="155" y="26"/>
                      <a:pt x="155" y="26"/>
                      <a:pt x="155" y="26"/>
                    </a:cubicBezTo>
                    <a:cubicBezTo>
                      <a:pt x="155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9" name="Google Shape;1219;p35"/>
              <p:cNvSpPr/>
              <p:nvPr/>
            </p:nvSpPr>
            <p:spPr>
              <a:xfrm>
                <a:off x="2169925" y="2616098"/>
                <a:ext cx="72070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0" name="Google Shape;1220;p35"/>
              <p:cNvSpPr/>
              <p:nvPr/>
            </p:nvSpPr>
            <p:spPr>
              <a:xfrm>
                <a:off x="2259252" y="2616098"/>
                <a:ext cx="72578" cy="49740"/>
              </a:xfrm>
              <a:custGeom>
                <a:rect b="b" l="l" r="r" t="t"/>
                <a:pathLst>
                  <a:path extrusionOk="0" h="107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96"/>
                      <a:pt x="11" y="107"/>
                      <a:pt x="25" y="107"/>
                    </a:cubicBezTo>
                    <a:cubicBezTo>
                      <a:pt x="131" y="107"/>
                      <a:pt x="131" y="107"/>
                      <a:pt x="131" y="107"/>
                    </a:cubicBezTo>
                    <a:cubicBezTo>
                      <a:pt x="145" y="107"/>
                      <a:pt x="156" y="96"/>
                      <a:pt x="156" y="82"/>
                    </a:cubicBezTo>
                    <a:cubicBezTo>
                      <a:pt x="156" y="26"/>
                      <a:pt x="156" y="26"/>
                      <a:pt x="156" y="26"/>
                    </a:cubicBezTo>
                    <a:cubicBezTo>
                      <a:pt x="156" y="12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1" name="Google Shape;1221;p35"/>
              <p:cNvSpPr/>
              <p:nvPr/>
            </p:nvSpPr>
            <p:spPr>
              <a:xfrm>
                <a:off x="2080091" y="2681572"/>
                <a:ext cx="72070" cy="49232"/>
              </a:xfrm>
              <a:custGeom>
                <a:rect b="b" l="l" r="r" t="t"/>
                <a:pathLst>
                  <a:path extrusionOk="0" h="106" w="155">
                    <a:moveTo>
                      <a:pt x="131" y="0"/>
                    </a:moveTo>
                    <a:cubicBezTo>
                      <a:pt x="24" y="0"/>
                      <a:pt x="24" y="0"/>
                      <a:pt x="24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4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5" y="95"/>
                      <a:pt x="155" y="81"/>
                    </a:cubicBezTo>
                    <a:cubicBezTo>
                      <a:pt x="155" y="25"/>
                      <a:pt x="155" y="25"/>
                      <a:pt x="155" y="25"/>
                    </a:cubicBezTo>
                    <a:cubicBezTo>
                      <a:pt x="155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2" name="Google Shape;1222;p35"/>
              <p:cNvSpPr/>
              <p:nvPr/>
            </p:nvSpPr>
            <p:spPr>
              <a:xfrm>
                <a:off x="2169925" y="2681572"/>
                <a:ext cx="72070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3" name="Google Shape;1223;p35"/>
              <p:cNvSpPr/>
              <p:nvPr/>
            </p:nvSpPr>
            <p:spPr>
              <a:xfrm>
                <a:off x="2259252" y="2681572"/>
                <a:ext cx="72578" cy="49232"/>
              </a:xfrm>
              <a:custGeom>
                <a:rect b="b" l="l" r="r" t="t"/>
                <a:pathLst>
                  <a:path extrusionOk="0" h="106" w="156">
                    <a:moveTo>
                      <a:pt x="131" y="0"/>
                    </a:move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1"/>
                      <a:pt x="0" y="25"/>
                    </a:cubicBezTo>
                    <a:cubicBezTo>
                      <a:pt x="0" y="81"/>
                      <a:pt x="0" y="81"/>
                      <a:pt x="0" y="81"/>
                    </a:cubicBezTo>
                    <a:cubicBezTo>
                      <a:pt x="0" y="95"/>
                      <a:pt x="11" y="106"/>
                      <a:pt x="25" y="106"/>
                    </a:cubicBezTo>
                    <a:cubicBezTo>
                      <a:pt x="131" y="106"/>
                      <a:pt x="131" y="106"/>
                      <a:pt x="131" y="106"/>
                    </a:cubicBezTo>
                    <a:cubicBezTo>
                      <a:pt x="145" y="106"/>
                      <a:pt x="156" y="95"/>
                      <a:pt x="156" y="81"/>
                    </a:cubicBezTo>
                    <a:cubicBezTo>
                      <a:pt x="156" y="25"/>
                      <a:pt x="156" y="25"/>
                      <a:pt x="156" y="25"/>
                    </a:cubicBezTo>
                    <a:cubicBezTo>
                      <a:pt x="156" y="11"/>
                      <a:pt x="145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4" name="Google Shape;1224;p35"/>
              <p:cNvSpPr/>
              <p:nvPr/>
            </p:nvSpPr>
            <p:spPr>
              <a:xfrm>
                <a:off x="2349086" y="2616098"/>
                <a:ext cx="72070" cy="114706"/>
              </a:xfrm>
              <a:custGeom>
                <a:rect b="b" l="l" r="r" t="t"/>
                <a:pathLst>
                  <a:path extrusionOk="0" h="247" w="156">
                    <a:moveTo>
                      <a:pt x="156" y="26"/>
                    </a:moveTo>
                    <a:cubicBezTo>
                      <a:pt x="156" y="12"/>
                      <a:pt x="145" y="0"/>
                      <a:pt x="131" y="0"/>
                    </a:cubicBezTo>
                    <a:cubicBezTo>
                      <a:pt x="25" y="0"/>
                      <a:pt x="25" y="0"/>
                      <a:pt x="25" y="0"/>
                    </a:cubicBezTo>
                    <a:cubicBezTo>
                      <a:pt x="11" y="0"/>
                      <a:pt x="0" y="12"/>
                      <a:pt x="0" y="26"/>
                    </a:cubicBezTo>
                    <a:cubicBezTo>
                      <a:pt x="0" y="82"/>
                      <a:pt x="0" y="82"/>
                      <a:pt x="0" y="82"/>
                    </a:cubicBezTo>
                    <a:cubicBezTo>
                      <a:pt x="0" y="83"/>
                      <a:pt x="1" y="84"/>
                      <a:pt x="1" y="84"/>
                    </a:cubicBezTo>
                    <a:cubicBezTo>
                      <a:pt x="1" y="86"/>
                      <a:pt x="0" y="87"/>
                      <a:pt x="0" y="88"/>
                    </a:cubicBezTo>
                    <a:cubicBezTo>
                      <a:pt x="0" y="164"/>
                      <a:pt x="0" y="164"/>
                      <a:pt x="0" y="164"/>
                    </a:cubicBezTo>
                    <a:cubicBezTo>
                      <a:pt x="0" y="165"/>
                      <a:pt x="0" y="165"/>
                      <a:pt x="0" y="165"/>
                    </a:cubicBezTo>
                    <a:cubicBezTo>
                      <a:pt x="0" y="166"/>
                      <a:pt x="0" y="166"/>
                      <a:pt x="0" y="166"/>
                    </a:cubicBezTo>
                    <a:cubicBezTo>
                      <a:pt x="0" y="222"/>
                      <a:pt x="0" y="222"/>
                      <a:pt x="0" y="222"/>
                    </a:cubicBezTo>
                    <a:cubicBezTo>
                      <a:pt x="0" y="236"/>
                      <a:pt x="11" y="247"/>
                      <a:pt x="25" y="247"/>
                    </a:cubicBezTo>
                    <a:cubicBezTo>
                      <a:pt x="131" y="247"/>
                      <a:pt x="131" y="247"/>
                      <a:pt x="131" y="247"/>
                    </a:cubicBezTo>
                    <a:cubicBezTo>
                      <a:pt x="145" y="247"/>
                      <a:pt x="156" y="236"/>
                      <a:pt x="156" y="222"/>
                    </a:cubicBezTo>
                    <a:cubicBezTo>
                      <a:pt x="156" y="166"/>
                      <a:pt x="156" y="166"/>
                      <a:pt x="156" y="166"/>
                    </a:cubicBezTo>
                    <a:cubicBezTo>
                      <a:pt x="156" y="165"/>
                      <a:pt x="156" y="165"/>
                      <a:pt x="156" y="165"/>
                    </a:cubicBezTo>
                    <a:cubicBezTo>
                      <a:pt x="156" y="164"/>
                      <a:pt x="156" y="164"/>
                      <a:pt x="156" y="164"/>
                    </a:cubicBezTo>
                    <a:cubicBezTo>
                      <a:pt x="156" y="88"/>
                      <a:pt x="156" y="88"/>
                      <a:pt x="156" y="88"/>
                    </a:cubicBezTo>
                    <a:cubicBezTo>
                      <a:pt x="156" y="87"/>
                      <a:pt x="156" y="86"/>
                      <a:pt x="156" y="84"/>
                    </a:cubicBezTo>
                    <a:cubicBezTo>
                      <a:pt x="156" y="84"/>
                      <a:pt x="156" y="83"/>
                      <a:pt x="156" y="82"/>
                    </a:cubicBezTo>
                    <a:lnTo>
                      <a:pt x="156" y="2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5" name="Google Shape;1225;p35"/>
              <p:cNvSpPr/>
              <p:nvPr/>
            </p:nvSpPr>
            <p:spPr>
              <a:xfrm>
                <a:off x="2080091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6" name="Google Shape;1226;p35"/>
              <p:cNvSpPr/>
              <p:nvPr/>
            </p:nvSpPr>
            <p:spPr>
              <a:xfrm>
                <a:off x="2355684" y="2368413"/>
                <a:ext cx="65473" cy="34513"/>
              </a:xfrm>
              <a:custGeom>
                <a:rect b="b" l="l" r="r" t="t"/>
                <a:pathLst>
                  <a:path extrusionOk="0" h="74" w="141">
                    <a:moveTo>
                      <a:pt x="125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125" y="74"/>
                      <a:pt x="125" y="74"/>
                      <a:pt x="125" y="74"/>
                    </a:cubicBezTo>
                    <a:cubicBezTo>
                      <a:pt x="134" y="74"/>
                      <a:pt x="141" y="67"/>
                      <a:pt x="141" y="59"/>
                    </a:cubicBezTo>
                    <a:cubicBezTo>
                      <a:pt x="141" y="16"/>
                      <a:pt x="141" y="16"/>
                      <a:pt x="141" y="16"/>
                    </a:cubicBezTo>
                    <a:cubicBezTo>
                      <a:pt x="141" y="7"/>
                      <a:pt x="134" y="0"/>
                      <a:pt x="1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7" name="Google Shape;1227;p35"/>
              <p:cNvSpPr/>
              <p:nvPr/>
            </p:nvSpPr>
            <p:spPr>
              <a:xfrm>
                <a:off x="2163327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8" name="Google Shape;1228;p35"/>
              <p:cNvSpPr/>
              <p:nvPr/>
            </p:nvSpPr>
            <p:spPr>
              <a:xfrm>
                <a:off x="2226262" y="2368413"/>
                <a:ext cx="49231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9" name="Google Shape;1229;p35"/>
              <p:cNvSpPr/>
              <p:nvPr/>
            </p:nvSpPr>
            <p:spPr>
              <a:xfrm>
                <a:off x="2289704" y="2368413"/>
                <a:ext cx="48724" cy="34513"/>
              </a:xfrm>
              <a:custGeom>
                <a:rect b="b" l="l" r="r" t="t"/>
                <a:pathLst>
                  <a:path extrusionOk="0" h="74" w="106">
                    <a:moveTo>
                      <a:pt x="91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59"/>
                      <a:pt x="0" y="59"/>
                      <a:pt x="0" y="59"/>
                    </a:cubicBezTo>
                    <a:cubicBezTo>
                      <a:pt x="0" y="67"/>
                      <a:pt x="7" y="74"/>
                      <a:pt x="16" y="74"/>
                    </a:cubicBezTo>
                    <a:cubicBezTo>
                      <a:pt x="91" y="74"/>
                      <a:pt x="91" y="74"/>
                      <a:pt x="91" y="74"/>
                    </a:cubicBezTo>
                    <a:cubicBezTo>
                      <a:pt x="99" y="74"/>
                      <a:pt x="106" y="67"/>
                      <a:pt x="106" y="59"/>
                    </a:cubicBezTo>
                    <a:cubicBezTo>
                      <a:pt x="106" y="16"/>
                      <a:pt x="106" y="16"/>
                      <a:pt x="106" y="16"/>
                    </a:cubicBezTo>
                    <a:cubicBezTo>
                      <a:pt x="106" y="7"/>
                      <a:pt x="99" y="0"/>
                      <a:pt x="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0" name="Google Shape;1230;p35"/>
              <p:cNvSpPr/>
              <p:nvPr/>
            </p:nvSpPr>
            <p:spPr>
              <a:xfrm>
                <a:off x="2080091" y="2179097"/>
                <a:ext cx="121302" cy="26900"/>
              </a:xfrm>
              <a:custGeom>
                <a:rect b="b" l="l" r="r" t="t"/>
                <a:pathLst>
                  <a:path extrusionOk="0" h="58" w="261">
                    <a:moveTo>
                      <a:pt x="232" y="0"/>
                    </a:moveTo>
                    <a:cubicBezTo>
                      <a:pt x="29" y="0"/>
                      <a:pt x="29" y="0"/>
                      <a:pt x="29" y="0"/>
                    </a:cubicBez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9" y="58"/>
                    </a:cubicBezTo>
                    <a:cubicBezTo>
                      <a:pt x="232" y="58"/>
                      <a:pt x="232" y="58"/>
                      <a:pt x="232" y="58"/>
                    </a:cubicBezTo>
                    <a:cubicBezTo>
                      <a:pt x="248" y="58"/>
                      <a:pt x="261" y="45"/>
                      <a:pt x="261" y="29"/>
                    </a:cubicBezTo>
                    <a:cubicBezTo>
                      <a:pt x="261" y="13"/>
                      <a:pt x="248" y="0"/>
                      <a:pt x="23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1" name="Google Shape;1231;p35"/>
            <p:cNvGrpSpPr/>
            <p:nvPr/>
          </p:nvGrpSpPr>
          <p:grpSpPr>
            <a:xfrm>
              <a:off x="7429496" y="661136"/>
              <a:ext cx="928597" cy="953998"/>
              <a:chOff x="777043" y="2258113"/>
              <a:chExt cx="819663" cy="842085"/>
            </a:xfrm>
          </p:grpSpPr>
          <p:sp>
            <p:nvSpPr>
              <p:cNvPr id="1232" name="Google Shape;1232;p35"/>
              <p:cNvSpPr/>
              <p:nvPr/>
            </p:nvSpPr>
            <p:spPr>
              <a:xfrm>
                <a:off x="1263102" y="2750450"/>
                <a:ext cx="79814" cy="83402"/>
              </a:xfrm>
              <a:custGeom>
                <a:rect b="b" l="l" r="r" t="t"/>
                <a:pathLst>
                  <a:path extrusionOk="0" h="93" w="89">
                    <a:moveTo>
                      <a:pt x="0" y="0"/>
                    </a:moveTo>
                    <a:lnTo>
                      <a:pt x="89" y="9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33" name="Google Shape;1233;p35"/>
              <p:cNvCxnSpPr/>
              <p:nvPr/>
            </p:nvCxnSpPr>
            <p:spPr>
              <a:xfrm>
                <a:off x="1263102" y="2750450"/>
                <a:ext cx="79800" cy="831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1234" name="Google Shape;1234;p35"/>
              <p:cNvSpPr/>
              <p:nvPr/>
            </p:nvSpPr>
            <p:spPr>
              <a:xfrm>
                <a:off x="1247856" y="2735204"/>
                <a:ext cx="111202" cy="112996"/>
              </a:xfrm>
              <a:custGeom>
                <a:rect b="b" l="l" r="r" t="t"/>
                <a:pathLst>
                  <a:path extrusionOk="0" h="126" w="124">
                    <a:moveTo>
                      <a:pt x="89" y="126"/>
                    </a:moveTo>
                    <a:lnTo>
                      <a:pt x="124" y="93"/>
                    </a:lnTo>
                    <a:lnTo>
                      <a:pt x="36" y="0"/>
                    </a:lnTo>
                    <a:lnTo>
                      <a:pt x="0" y="33"/>
                    </a:lnTo>
                    <a:lnTo>
                      <a:pt x="89" y="12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5" name="Google Shape;1235;p35"/>
              <p:cNvSpPr/>
              <p:nvPr/>
            </p:nvSpPr>
            <p:spPr>
              <a:xfrm>
                <a:off x="1302560" y="2791702"/>
                <a:ext cx="294146" cy="308496"/>
              </a:xfrm>
              <a:custGeom>
                <a:rect b="b" l="l" r="r" t="t"/>
                <a:pathLst>
                  <a:path extrusionOk="0" h="376" w="359">
                    <a:moveTo>
                      <a:pt x="358" y="296"/>
                    </a:moveTo>
                    <a:cubicBezTo>
                      <a:pt x="359" y="306"/>
                      <a:pt x="355" y="316"/>
                      <a:pt x="347" y="323"/>
                    </a:cubicBezTo>
                    <a:cubicBezTo>
                      <a:pt x="321" y="348"/>
                      <a:pt x="321" y="348"/>
                      <a:pt x="321" y="348"/>
                    </a:cubicBezTo>
                    <a:cubicBezTo>
                      <a:pt x="307" y="361"/>
                      <a:pt x="307" y="361"/>
                      <a:pt x="307" y="361"/>
                    </a:cubicBezTo>
                    <a:cubicBezTo>
                      <a:pt x="292" y="376"/>
                      <a:pt x="268" y="375"/>
                      <a:pt x="254" y="359"/>
                    </a:cubicBezTo>
                    <a:cubicBezTo>
                      <a:pt x="0" y="92"/>
                      <a:pt x="0" y="92"/>
                      <a:pt x="0" y="92"/>
                    </a:cubicBezTo>
                    <a:cubicBezTo>
                      <a:pt x="0" y="39"/>
                      <a:pt x="0" y="39"/>
                      <a:pt x="0" y="39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13" y="26"/>
                      <a:pt x="13" y="26"/>
                      <a:pt x="13" y="26"/>
                    </a:cubicBezTo>
                    <a:cubicBezTo>
                      <a:pt x="40" y="0"/>
                      <a:pt x="40" y="0"/>
                      <a:pt x="40" y="0"/>
                    </a:cubicBezTo>
                    <a:cubicBezTo>
                      <a:pt x="93" y="3"/>
                      <a:pt x="93" y="3"/>
                      <a:pt x="93" y="3"/>
                    </a:cubicBezTo>
                    <a:cubicBezTo>
                      <a:pt x="347" y="269"/>
                      <a:pt x="347" y="269"/>
                      <a:pt x="347" y="269"/>
                    </a:cubicBezTo>
                    <a:cubicBezTo>
                      <a:pt x="355" y="277"/>
                      <a:pt x="358" y="287"/>
                      <a:pt x="358" y="296"/>
                    </a:cubicBez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6" name="Google Shape;1236;p35"/>
              <p:cNvSpPr/>
              <p:nvPr/>
            </p:nvSpPr>
            <p:spPr>
              <a:xfrm>
                <a:off x="1302560" y="2867033"/>
                <a:ext cx="293250" cy="228681"/>
              </a:xfrm>
              <a:custGeom>
                <a:rect b="b" l="l" r="r" t="t"/>
                <a:pathLst>
                  <a:path extrusionOk="0" h="279" w="358">
                    <a:moveTo>
                      <a:pt x="0" y="0"/>
                    </a:moveTo>
                    <a:cubicBezTo>
                      <a:pt x="254" y="267"/>
                      <a:pt x="254" y="267"/>
                      <a:pt x="254" y="267"/>
                    </a:cubicBezTo>
                    <a:cubicBezTo>
                      <a:pt x="261" y="275"/>
                      <a:pt x="272" y="279"/>
                      <a:pt x="282" y="279"/>
                    </a:cubicBezTo>
                    <a:cubicBezTo>
                      <a:pt x="291" y="279"/>
                      <a:pt x="300" y="276"/>
                      <a:pt x="307" y="269"/>
                    </a:cubicBezTo>
                    <a:cubicBezTo>
                      <a:pt x="321" y="256"/>
                      <a:pt x="321" y="256"/>
                      <a:pt x="321" y="256"/>
                    </a:cubicBezTo>
                    <a:cubicBezTo>
                      <a:pt x="347" y="231"/>
                      <a:pt x="347" y="231"/>
                      <a:pt x="347" y="231"/>
                    </a:cubicBezTo>
                    <a:cubicBezTo>
                      <a:pt x="355" y="224"/>
                      <a:pt x="358" y="214"/>
                      <a:pt x="358" y="205"/>
                    </a:cubicBezTo>
                    <a:cubicBezTo>
                      <a:pt x="358" y="205"/>
                      <a:pt x="358" y="204"/>
                      <a:pt x="358" y="204"/>
                    </a:cubicBezTo>
                    <a:cubicBezTo>
                      <a:pt x="358" y="204"/>
                      <a:pt x="358" y="204"/>
                      <a:pt x="358" y="204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7" name="Google Shape;1237;p35"/>
              <p:cNvSpPr/>
              <p:nvPr/>
            </p:nvSpPr>
            <p:spPr>
              <a:xfrm>
                <a:off x="845199" y="2327166"/>
                <a:ext cx="483367" cy="481576"/>
              </a:xfrm>
              <a:custGeom>
                <a:rect b="b" l="l" r="r" t="t"/>
                <a:pathLst>
                  <a:path extrusionOk="0" h="588" w="589">
                    <a:moveTo>
                      <a:pt x="295" y="0"/>
                    </a:moveTo>
                    <a:cubicBezTo>
                      <a:pt x="293" y="0"/>
                      <a:pt x="291" y="0"/>
                      <a:pt x="290" y="0"/>
                    </a:cubicBezTo>
                    <a:cubicBezTo>
                      <a:pt x="129" y="2"/>
                      <a:pt x="0" y="133"/>
                      <a:pt x="0" y="294"/>
                    </a:cubicBezTo>
                    <a:cubicBezTo>
                      <a:pt x="0" y="334"/>
                      <a:pt x="8" y="373"/>
                      <a:pt x="23" y="408"/>
                    </a:cubicBezTo>
                    <a:cubicBezTo>
                      <a:pt x="37" y="441"/>
                      <a:pt x="56" y="471"/>
                      <a:pt x="81" y="496"/>
                    </a:cubicBezTo>
                    <a:cubicBezTo>
                      <a:pt x="97" y="513"/>
                      <a:pt x="115" y="528"/>
                      <a:pt x="134" y="541"/>
                    </a:cubicBezTo>
                    <a:cubicBezTo>
                      <a:pt x="180" y="571"/>
                      <a:pt x="235" y="588"/>
                      <a:pt x="295" y="588"/>
                    </a:cubicBezTo>
                    <a:cubicBezTo>
                      <a:pt x="309" y="588"/>
                      <a:pt x="323" y="587"/>
                      <a:pt x="337" y="585"/>
                    </a:cubicBezTo>
                    <a:cubicBezTo>
                      <a:pt x="479" y="565"/>
                      <a:pt x="589" y="442"/>
                      <a:pt x="589" y="294"/>
                    </a:cubicBezTo>
                    <a:cubicBezTo>
                      <a:pt x="589" y="267"/>
                      <a:pt x="585" y="241"/>
                      <a:pt x="578" y="216"/>
                    </a:cubicBezTo>
                    <a:cubicBezTo>
                      <a:pt x="559" y="146"/>
                      <a:pt x="515" y="87"/>
                      <a:pt x="457" y="48"/>
                    </a:cubicBezTo>
                    <a:cubicBezTo>
                      <a:pt x="437" y="35"/>
                      <a:pt x="416" y="25"/>
                      <a:pt x="394" y="17"/>
                    </a:cubicBezTo>
                    <a:cubicBezTo>
                      <a:pt x="363" y="6"/>
                      <a:pt x="330" y="0"/>
                      <a:pt x="295" y="0"/>
                    </a:cubicBezTo>
                  </a:path>
                </a:pathLst>
              </a:custGeom>
              <a:solidFill>
                <a:srgbClr val="FDFDFD">
                  <a:alpha val="30379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8" name="Google Shape;1238;p35"/>
              <p:cNvSpPr/>
              <p:nvPr/>
            </p:nvSpPr>
            <p:spPr>
              <a:xfrm>
                <a:off x="955503" y="2366625"/>
                <a:ext cx="364096" cy="442117"/>
              </a:xfrm>
              <a:custGeom>
                <a:rect b="b" l="l" r="r" t="t"/>
                <a:pathLst>
                  <a:path extrusionOk="0" h="540" w="444">
                    <a:moveTo>
                      <a:pt x="444" y="168"/>
                    </a:moveTo>
                    <a:cubicBezTo>
                      <a:pt x="203" y="537"/>
                      <a:pt x="203" y="537"/>
                      <a:pt x="203" y="537"/>
                    </a:cubicBezTo>
                    <a:cubicBezTo>
                      <a:pt x="189" y="539"/>
                      <a:pt x="175" y="540"/>
                      <a:pt x="161" y="540"/>
                    </a:cubicBezTo>
                    <a:cubicBezTo>
                      <a:pt x="101" y="540"/>
                      <a:pt x="46" y="523"/>
                      <a:pt x="0" y="493"/>
                    </a:cubicBezTo>
                    <a:cubicBezTo>
                      <a:pt x="323" y="0"/>
                      <a:pt x="323" y="0"/>
                      <a:pt x="323" y="0"/>
                    </a:cubicBezTo>
                    <a:cubicBezTo>
                      <a:pt x="381" y="39"/>
                      <a:pt x="425" y="98"/>
                      <a:pt x="444" y="168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9" name="Google Shape;1239;p35"/>
              <p:cNvSpPr/>
              <p:nvPr/>
            </p:nvSpPr>
            <p:spPr>
              <a:xfrm>
                <a:off x="864031" y="2327166"/>
                <a:ext cx="304011" cy="406246"/>
              </a:xfrm>
              <a:custGeom>
                <a:rect b="b" l="l" r="r" t="t"/>
                <a:pathLst>
                  <a:path extrusionOk="0" h="496" w="371">
                    <a:moveTo>
                      <a:pt x="371" y="17"/>
                    </a:moveTo>
                    <a:cubicBezTo>
                      <a:pt x="58" y="496"/>
                      <a:pt x="58" y="496"/>
                      <a:pt x="58" y="496"/>
                    </a:cubicBezTo>
                    <a:cubicBezTo>
                      <a:pt x="33" y="471"/>
                      <a:pt x="14" y="441"/>
                      <a:pt x="0" y="408"/>
                    </a:cubicBezTo>
                    <a:cubicBezTo>
                      <a:pt x="267" y="0"/>
                      <a:pt x="267" y="0"/>
                      <a:pt x="267" y="0"/>
                    </a:cubicBezTo>
                    <a:cubicBezTo>
                      <a:pt x="268" y="0"/>
                      <a:pt x="270" y="0"/>
                      <a:pt x="272" y="0"/>
                    </a:cubicBezTo>
                    <a:cubicBezTo>
                      <a:pt x="307" y="0"/>
                      <a:pt x="340" y="6"/>
                      <a:pt x="371" y="1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0" name="Google Shape;1240;p35"/>
              <p:cNvSpPr/>
              <p:nvPr/>
            </p:nvSpPr>
            <p:spPr>
              <a:xfrm>
                <a:off x="777043" y="2258113"/>
                <a:ext cx="618783" cy="618783"/>
              </a:xfrm>
              <a:custGeom>
                <a:rect b="b" l="l" r="r" t="t"/>
                <a:pathLst>
                  <a:path extrusionOk="0" h="755" w="755">
                    <a:moveTo>
                      <a:pt x="246" y="683"/>
                    </a:moveTo>
                    <a:cubicBezTo>
                      <a:pt x="414" y="755"/>
                      <a:pt x="609" y="678"/>
                      <a:pt x="682" y="510"/>
                    </a:cubicBezTo>
                    <a:cubicBezTo>
                      <a:pt x="755" y="342"/>
                      <a:pt x="678" y="146"/>
                      <a:pt x="509" y="73"/>
                    </a:cubicBezTo>
                    <a:cubicBezTo>
                      <a:pt x="341" y="0"/>
                      <a:pt x="146" y="78"/>
                      <a:pt x="73" y="246"/>
                    </a:cubicBezTo>
                    <a:cubicBezTo>
                      <a:pt x="0" y="414"/>
                      <a:pt x="77" y="610"/>
                      <a:pt x="246" y="683"/>
                    </a:cubicBezTo>
                    <a:close/>
                    <a:moveTo>
                      <a:pt x="626" y="485"/>
                    </a:moveTo>
                    <a:cubicBezTo>
                      <a:pt x="566" y="622"/>
                      <a:pt x="407" y="685"/>
                      <a:pt x="270" y="626"/>
                    </a:cubicBezTo>
                    <a:cubicBezTo>
                      <a:pt x="133" y="567"/>
                      <a:pt x="70" y="407"/>
                      <a:pt x="129" y="271"/>
                    </a:cubicBezTo>
                    <a:cubicBezTo>
                      <a:pt x="189" y="134"/>
                      <a:pt x="348" y="71"/>
                      <a:pt x="485" y="130"/>
                    </a:cubicBezTo>
                    <a:cubicBezTo>
                      <a:pt x="622" y="189"/>
                      <a:pt x="685" y="349"/>
                      <a:pt x="626" y="48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41" name="Google Shape;1241;p35"/>
            <p:cNvSpPr/>
            <p:nvPr/>
          </p:nvSpPr>
          <p:spPr>
            <a:xfrm>
              <a:off x="6775158" y="290718"/>
              <a:ext cx="301600" cy="4975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8466784" y="100826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43" name="Google Shape;1243;p35"/>
            <p:cNvGrpSpPr/>
            <p:nvPr/>
          </p:nvGrpSpPr>
          <p:grpSpPr>
            <a:xfrm>
              <a:off x="5755594" y="2823602"/>
              <a:ext cx="415198" cy="415198"/>
              <a:chOff x="1404969" y="1106377"/>
              <a:chExt cx="415198" cy="415198"/>
            </a:xfrm>
          </p:grpSpPr>
          <p:sp>
            <p:nvSpPr>
              <p:cNvPr id="1244" name="Google Shape;1244;p35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5" name="Google Shape;1245;p35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46" name="Google Shape;1246;p35"/>
            <p:cNvGrpSpPr/>
            <p:nvPr/>
          </p:nvGrpSpPr>
          <p:grpSpPr>
            <a:xfrm>
              <a:off x="6293473" y="2569111"/>
              <a:ext cx="653332" cy="924225"/>
              <a:chOff x="6000261" y="1225220"/>
              <a:chExt cx="627600" cy="887824"/>
            </a:xfrm>
          </p:grpSpPr>
          <p:sp>
            <p:nvSpPr>
              <p:cNvPr id="1247" name="Google Shape;1247;p35"/>
              <p:cNvSpPr/>
              <p:nvPr/>
            </p:nvSpPr>
            <p:spPr>
              <a:xfrm>
                <a:off x="6000261" y="1293145"/>
                <a:ext cx="627600" cy="819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8" name="Google Shape;1248;p35"/>
              <p:cNvSpPr/>
              <p:nvPr/>
            </p:nvSpPr>
            <p:spPr>
              <a:xfrm>
                <a:off x="6000261" y="1225220"/>
                <a:ext cx="627579" cy="67924"/>
              </a:xfrm>
              <a:custGeom>
                <a:rect b="b" l="l" r="r" t="t"/>
                <a:pathLst>
                  <a:path extrusionOk="0" h="78" w="718">
                    <a:moveTo>
                      <a:pt x="681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16" y="0"/>
                      <a:pt x="0" y="16"/>
                      <a:pt x="0" y="37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718" y="78"/>
                      <a:pt x="718" y="78"/>
                      <a:pt x="718" y="78"/>
                    </a:cubicBezTo>
                    <a:cubicBezTo>
                      <a:pt x="718" y="37"/>
                      <a:pt x="718" y="37"/>
                      <a:pt x="718" y="37"/>
                    </a:cubicBezTo>
                    <a:cubicBezTo>
                      <a:pt x="718" y="16"/>
                      <a:pt x="701" y="0"/>
                      <a:pt x="6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9" name="Google Shape;1249;p35"/>
              <p:cNvSpPr/>
              <p:nvPr/>
            </p:nvSpPr>
            <p:spPr>
              <a:xfrm>
                <a:off x="6029918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0" name="Google Shape;1250;p35"/>
              <p:cNvSpPr/>
              <p:nvPr/>
            </p:nvSpPr>
            <p:spPr>
              <a:xfrm>
                <a:off x="6077752" y="1243398"/>
                <a:ext cx="315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1" name="Google Shape;1251;p35"/>
              <p:cNvSpPr/>
              <p:nvPr/>
            </p:nvSpPr>
            <p:spPr>
              <a:xfrm>
                <a:off x="6126543" y="1243398"/>
                <a:ext cx="30600" cy="30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2" name="Google Shape;1252;p35"/>
              <p:cNvSpPr/>
              <p:nvPr/>
            </p:nvSpPr>
            <p:spPr>
              <a:xfrm>
                <a:off x="6100712" y="1671989"/>
                <a:ext cx="97500" cy="142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3" name="Google Shape;1253;p35"/>
              <p:cNvSpPr/>
              <p:nvPr/>
            </p:nvSpPr>
            <p:spPr>
              <a:xfrm>
                <a:off x="6248997" y="1573451"/>
                <a:ext cx="98400" cy="2412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4" name="Google Shape;1254;p35"/>
              <p:cNvSpPr/>
              <p:nvPr/>
            </p:nvSpPr>
            <p:spPr>
              <a:xfrm>
                <a:off x="6397281" y="1484480"/>
                <a:ext cx="97500" cy="330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5" name="Google Shape;1255;p35"/>
              <p:cNvSpPr/>
              <p:nvPr/>
            </p:nvSpPr>
            <p:spPr>
              <a:xfrm>
                <a:off x="6135152" y="1338108"/>
                <a:ext cx="308049" cy="309007"/>
              </a:xfrm>
              <a:custGeom>
                <a:rect b="b" l="l" r="r" t="t"/>
                <a:pathLst>
                  <a:path extrusionOk="0" h="353" w="352">
                    <a:moveTo>
                      <a:pt x="351" y="56"/>
                    </a:moveTo>
                    <a:cubicBezTo>
                      <a:pt x="350" y="51"/>
                      <a:pt x="347" y="47"/>
                      <a:pt x="343" y="45"/>
                    </a:cubicBezTo>
                    <a:cubicBezTo>
                      <a:pt x="262" y="4"/>
                      <a:pt x="262" y="4"/>
                      <a:pt x="262" y="4"/>
                    </a:cubicBezTo>
                    <a:cubicBezTo>
                      <a:pt x="255" y="0"/>
                      <a:pt x="246" y="3"/>
                      <a:pt x="242" y="11"/>
                    </a:cubicBezTo>
                    <a:cubicBezTo>
                      <a:pt x="238" y="18"/>
                      <a:pt x="241" y="27"/>
                      <a:pt x="249" y="31"/>
                    </a:cubicBezTo>
                    <a:cubicBezTo>
                      <a:pt x="290" y="52"/>
                      <a:pt x="290" y="52"/>
                      <a:pt x="290" y="52"/>
                    </a:cubicBezTo>
                    <a:cubicBezTo>
                      <a:pt x="43" y="111"/>
                      <a:pt x="2" y="333"/>
                      <a:pt x="2" y="335"/>
                    </a:cubicBezTo>
                    <a:cubicBezTo>
                      <a:pt x="0" y="343"/>
                      <a:pt x="6" y="351"/>
                      <a:pt x="14" y="352"/>
                    </a:cubicBezTo>
                    <a:cubicBezTo>
                      <a:pt x="15" y="353"/>
                      <a:pt x="15" y="353"/>
                      <a:pt x="16" y="353"/>
                    </a:cubicBezTo>
                    <a:cubicBezTo>
                      <a:pt x="23" y="353"/>
                      <a:pt x="30" y="348"/>
                      <a:pt x="31" y="340"/>
                    </a:cubicBezTo>
                    <a:cubicBezTo>
                      <a:pt x="31" y="338"/>
                      <a:pt x="69" y="134"/>
                      <a:pt x="300" y="80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63" y="126"/>
                      <a:pt x="264" y="135"/>
                      <a:pt x="270" y="141"/>
                    </a:cubicBezTo>
                    <a:cubicBezTo>
                      <a:pt x="273" y="143"/>
                      <a:pt x="276" y="144"/>
                      <a:pt x="280" y="144"/>
                    </a:cubicBezTo>
                    <a:cubicBezTo>
                      <a:pt x="284" y="144"/>
                      <a:pt x="288" y="142"/>
                      <a:pt x="291" y="138"/>
                    </a:cubicBezTo>
                    <a:cubicBezTo>
                      <a:pt x="348" y="68"/>
                      <a:pt x="348" y="68"/>
                      <a:pt x="348" y="68"/>
                    </a:cubicBezTo>
                    <a:cubicBezTo>
                      <a:pt x="351" y="65"/>
                      <a:pt x="352" y="60"/>
                      <a:pt x="351" y="5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6" name="Google Shape;1256;p35"/>
              <p:cNvSpPr/>
              <p:nvPr/>
            </p:nvSpPr>
            <p:spPr>
              <a:xfrm>
                <a:off x="6072012" y="1876717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7" name="Google Shape;1257;p35"/>
              <p:cNvSpPr/>
              <p:nvPr/>
            </p:nvSpPr>
            <p:spPr>
              <a:xfrm>
                <a:off x="6072012" y="1929334"/>
                <a:ext cx="4830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8" name="Google Shape;1258;p35"/>
              <p:cNvSpPr/>
              <p:nvPr/>
            </p:nvSpPr>
            <p:spPr>
              <a:xfrm>
                <a:off x="6124629" y="1981952"/>
                <a:ext cx="3777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9" name="Google Shape;1259;p35"/>
              <p:cNvSpPr/>
              <p:nvPr/>
            </p:nvSpPr>
            <p:spPr>
              <a:xfrm>
                <a:off x="6192553" y="2034569"/>
                <a:ext cx="242100" cy="20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60" name="Google Shape;1260;p35"/>
          <p:cNvSpPr txBox="1"/>
          <p:nvPr>
            <p:ph idx="4294967295" type="subTitle"/>
          </p:nvPr>
        </p:nvSpPr>
        <p:spPr>
          <a:xfrm>
            <a:off x="113100" y="1386200"/>
            <a:ext cx="4904400" cy="35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Heckman discusses other innovative methods 	  being used and researched especially with censoring: </a:t>
            </a:r>
            <a:r>
              <a:rPr b="1" lang="en"/>
              <a:t>kernel methods</a:t>
            </a:r>
            <a:r>
              <a:rPr lang="en"/>
              <a:t>, </a:t>
            </a:r>
            <a:r>
              <a:rPr b="1" lang="en"/>
              <a:t>series estimators</a:t>
            </a:r>
            <a:r>
              <a:rPr lang="en"/>
              <a:t>, and </a:t>
            </a:r>
            <a:r>
              <a:rPr b="1" lang="en"/>
              <a:t>density estimations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Traditional models often rely on linear assumptions, </a:t>
            </a:r>
            <a:r>
              <a:rPr b="1" lang="en"/>
              <a:t>semiparametric </a:t>
            </a:r>
            <a:r>
              <a:rPr lang="en"/>
              <a:t>estimation accommodate more </a:t>
            </a:r>
            <a:r>
              <a:rPr b="1" lang="en"/>
              <a:t>complex relationships and distributional forms.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These semiparametric methods follow Heckman’s framework and </a:t>
            </a:r>
            <a:r>
              <a:rPr b="1" lang="en"/>
              <a:t>identification theorem</a:t>
            </a:r>
            <a:r>
              <a:rPr lang="en"/>
              <a:t> to efficiently estimate parameters.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 also explains that if E(U</a:t>
            </a:r>
            <a:r>
              <a:rPr baseline="-25000" lang="en"/>
              <a:t>1</a:t>
            </a:r>
            <a:r>
              <a:rPr lang="en"/>
              <a:t>−U</a:t>
            </a:r>
            <a:r>
              <a:rPr baseline="-25000" lang="en"/>
              <a:t>0 </a:t>
            </a:r>
            <a:r>
              <a:rPr lang="en"/>
              <a:t>∣ D=1, z, x</a:t>
            </a:r>
            <a:r>
              <a:rPr baseline="-25000" lang="en"/>
              <a:t>c</a:t>
            </a:r>
            <a:r>
              <a:rPr lang="en"/>
              <a:t>)=0 than IV regression will result in the correct </a:t>
            </a:r>
            <a:r>
              <a:rPr b="1" lang="en"/>
              <a:t>Experimental Treatment Average.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4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5" name="Google Shape;1265;p36"/>
          <p:cNvGrpSpPr/>
          <p:nvPr/>
        </p:nvGrpSpPr>
        <p:grpSpPr>
          <a:xfrm>
            <a:off x="680336" y="1232406"/>
            <a:ext cx="3412448" cy="3413484"/>
            <a:chOff x="1017285" y="809699"/>
            <a:chExt cx="3497794" cy="3498857"/>
          </a:xfrm>
        </p:grpSpPr>
        <p:sp>
          <p:nvSpPr>
            <p:cNvPr id="1266" name="Google Shape;1266;p36"/>
            <p:cNvSpPr/>
            <p:nvPr/>
          </p:nvSpPr>
          <p:spPr>
            <a:xfrm>
              <a:off x="3785701" y="2959800"/>
              <a:ext cx="483175" cy="476826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rgbClr val="FF7A78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7" name="Google Shape;1267;p36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36"/>
            <p:cNvSpPr/>
            <p:nvPr/>
          </p:nvSpPr>
          <p:spPr>
            <a:xfrm>
              <a:off x="4506379" y="2776855"/>
              <a:ext cx="8700" cy="25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269" name="Google Shape;1269;p36"/>
            <p:cNvGrpSpPr/>
            <p:nvPr/>
          </p:nvGrpSpPr>
          <p:grpSpPr>
            <a:xfrm>
              <a:off x="2291675" y="1423158"/>
              <a:ext cx="2214703" cy="1379528"/>
              <a:chOff x="2291675" y="1423158"/>
              <a:chExt cx="2214703" cy="1379528"/>
            </a:xfrm>
          </p:grpSpPr>
          <p:sp>
            <p:nvSpPr>
              <p:cNvPr id="1270" name="Google Shape;1270;p36"/>
              <p:cNvSpPr/>
              <p:nvPr/>
            </p:nvSpPr>
            <p:spPr>
              <a:xfrm>
                <a:off x="2291675" y="1423158"/>
                <a:ext cx="2214703" cy="1379528"/>
              </a:xfrm>
              <a:custGeom>
                <a:rect b="b" l="l" r="r" t="t"/>
                <a:pathLst>
                  <a:path extrusionOk="0" h="1577" w="2533">
                    <a:moveTo>
                      <a:pt x="47" y="0"/>
                    </a:moveTo>
                    <a:cubicBezTo>
                      <a:pt x="2485" y="0"/>
                      <a:pt x="2485" y="0"/>
                      <a:pt x="2485" y="0"/>
                    </a:cubicBezTo>
                    <a:cubicBezTo>
                      <a:pt x="2512" y="0"/>
                      <a:pt x="2533" y="21"/>
                      <a:pt x="2533" y="48"/>
                    </a:cubicBezTo>
                    <a:cubicBezTo>
                      <a:pt x="2533" y="1577"/>
                      <a:pt x="2533" y="1577"/>
                      <a:pt x="2533" y="1577"/>
                    </a:cubicBezTo>
                    <a:cubicBezTo>
                      <a:pt x="0" y="1577"/>
                      <a:pt x="0" y="1577"/>
                      <a:pt x="0" y="157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0" y="21"/>
                      <a:pt x="21" y="0"/>
                      <a:pt x="47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1" name="Google Shape;1271;p36"/>
              <p:cNvSpPr/>
              <p:nvPr/>
            </p:nvSpPr>
            <p:spPr>
              <a:xfrm>
                <a:off x="3273351" y="2692523"/>
                <a:ext cx="262800" cy="46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2" name="Google Shape;1272;p36"/>
              <p:cNvSpPr/>
              <p:nvPr/>
            </p:nvSpPr>
            <p:spPr>
              <a:xfrm>
                <a:off x="2291675" y="2776855"/>
                <a:ext cx="2214600" cy="258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3" name="Google Shape;1273;p36"/>
              <p:cNvSpPr/>
              <p:nvPr/>
            </p:nvSpPr>
            <p:spPr>
              <a:xfrm>
                <a:off x="2368209" y="1492996"/>
                <a:ext cx="2061633" cy="1161406"/>
              </a:xfrm>
              <a:custGeom>
                <a:rect b="b" l="l" r="r" t="t"/>
                <a:pathLst>
                  <a:path extrusionOk="0" h="1328" w="2357">
                    <a:moveTo>
                      <a:pt x="24" y="0"/>
                    </a:moveTo>
                    <a:cubicBezTo>
                      <a:pt x="2333" y="0"/>
                      <a:pt x="2333" y="0"/>
                      <a:pt x="2333" y="0"/>
                    </a:cubicBezTo>
                    <a:cubicBezTo>
                      <a:pt x="2346" y="0"/>
                      <a:pt x="2357" y="10"/>
                      <a:pt x="2357" y="23"/>
                    </a:cubicBezTo>
                    <a:cubicBezTo>
                      <a:pt x="2357" y="1304"/>
                      <a:pt x="2357" y="1304"/>
                      <a:pt x="2357" y="1304"/>
                    </a:cubicBezTo>
                    <a:cubicBezTo>
                      <a:pt x="2357" y="1318"/>
                      <a:pt x="2346" y="1328"/>
                      <a:pt x="2333" y="1328"/>
                    </a:cubicBezTo>
                    <a:cubicBezTo>
                      <a:pt x="24" y="1328"/>
                      <a:pt x="24" y="1328"/>
                      <a:pt x="24" y="1328"/>
                    </a:cubicBezTo>
                    <a:cubicBezTo>
                      <a:pt x="10" y="1328"/>
                      <a:pt x="0" y="1318"/>
                      <a:pt x="0" y="1304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0" y="10"/>
                      <a:pt x="10" y="0"/>
                      <a:pt x="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4" name="Google Shape;1274;p36"/>
              <p:cNvSpPr/>
              <p:nvPr/>
            </p:nvSpPr>
            <p:spPr>
              <a:xfrm>
                <a:off x="2990048" y="1492996"/>
                <a:ext cx="1171927" cy="1161406"/>
              </a:xfrm>
              <a:custGeom>
                <a:rect b="b" l="l" r="r" t="t"/>
                <a:pathLst>
                  <a:path extrusionOk="0" h="1214" w="1225">
                    <a:moveTo>
                      <a:pt x="0" y="1214"/>
                    </a:moveTo>
                    <a:lnTo>
                      <a:pt x="416" y="1214"/>
                    </a:lnTo>
                    <a:lnTo>
                      <a:pt x="1225" y="0"/>
                    </a:lnTo>
                    <a:lnTo>
                      <a:pt x="808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5" name="Google Shape;1275;p36"/>
              <p:cNvSpPr/>
              <p:nvPr/>
            </p:nvSpPr>
            <p:spPr>
              <a:xfrm>
                <a:off x="2648515" y="1492996"/>
                <a:ext cx="971982" cy="1161406"/>
              </a:xfrm>
              <a:custGeom>
                <a:rect b="b" l="l" r="r" t="t"/>
                <a:pathLst>
                  <a:path extrusionOk="0" h="1214" w="1016">
                    <a:moveTo>
                      <a:pt x="0" y="1214"/>
                    </a:moveTo>
                    <a:lnTo>
                      <a:pt x="208" y="1214"/>
                    </a:lnTo>
                    <a:lnTo>
                      <a:pt x="1016" y="0"/>
                    </a:lnTo>
                    <a:lnTo>
                      <a:pt x="809" y="0"/>
                    </a:lnTo>
                    <a:lnTo>
                      <a:pt x="0" y="12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76" name="Google Shape;1276;p36"/>
            <p:cNvGrpSpPr/>
            <p:nvPr/>
          </p:nvGrpSpPr>
          <p:grpSpPr>
            <a:xfrm flipH="1">
              <a:off x="1017285" y="1615136"/>
              <a:ext cx="1176885" cy="2693420"/>
              <a:chOff x="1553545" y="1817994"/>
              <a:chExt cx="1123518" cy="2571284"/>
            </a:xfrm>
          </p:grpSpPr>
          <p:grpSp>
            <p:nvGrpSpPr>
              <p:cNvPr id="1277" name="Google Shape;1277;p36"/>
              <p:cNvGrpSpPr/>
              <p:nvPr/>
            </p:nvGrpSpPr>
            <p:grpSpPr>
              <a:xfrm>
                <a:off x="1553545" y="1817994"/>
                <a:ext cx="1123518" cy="2571284"/>
                <a:chOff x="1553545" y="1817994"/>
                <a:chExt cx="1123518" cy="2571284"/>
              </a:xfrm>
            </p:grpSpPr>
            <p:sp>
              <p:nvSpPr>
                <p:cNvPr id="1278" name="Google Shape;1278;p36"/>
                <p:cNvSpPr/>
                <p:nvPr/>
              </p:nvSpPr>
              <p:spPr>
                <a:xfrm>
                  <a:off x="1553545" y="2564602"/>
                  <a:ext cx="350879" cy="162321"/>
                </a:xfrm>
                <a:custGeom>
                  <a:rect b="b" l="l" r="r" t="t"/>
                  <a:pathLst>
                    <a:path extrusionOk="0" h="162321" w="350879">
                      <a:moveTo>
                        <a:pt x="350880" y="72485"/>
                      </a:moveTo>
                      <a:cubicBezTo>
                        <a:pt x="320971" y="49244"/>
                        <a:pt x="291634" y="25146"/>
                        <a:pt x="263154" y="0"/>
                      </a:cubicBezTo>
                      <a:lnTo>
                        <a:pt x="154188" y="57912"/>
                      </a:lnTo>
                      <a:lnTo>
                        <a:pt x="146283" y="61531"/>
                      </a:lnTo>
                      <a:cubicBezTo>
                        <a:pt x="145616" y="62103"/>
                        <a:pt x="144854" y="62674"/>
                        <a:pt x="144187" y="63246"/>
                      </a:cubicBezTo>
                      <a:lnTo>
                        <a:pt x="133519" y="68866"/>
                      </a:lnTo>
                      <a:cubicBezTo>
                        <a:pt x="132567" y="69247"/>
                        <a:pt x="131805" y="69818"/>
                        <a:pt x="131043" y="70485"/>
                      </a:cubicBezTo>
                      <a:cubicBezTo>
                        <a:pt x="118184" y="73628"/>
                        <a:pt x="49604" y="90869"/>
                        <a:pt x="39412" y="98298"/>
                      </a:cubicBezTo>
                      <a:cubicBezTo>
                        <a:pt x="22077" y="102203"/>
                        <a:pt x="1788" y="107251"/>
                        <a:pt x="74" y="111442"/>
                      </a:cubicBezTo>
                      <a:cubicBezTo>
                        <a:pt x="-2212" y="117157"/>
                        <a:pt x="49223" y="113824"/>
                        <a:pt x="62558" y="114300"/>
                      </a:cubicBezTo>
                      <a:lnTo>
                        <a:pt x="65034" y="115633"/>
                      </a:lnTo>
                      <a:cubicBezTo>
                        <a:pt x="60939" y="118777"/>
                        <a:pt x="37317" y="126873"/>
                        <a:pt x="37317" y="126873"/>
                      </a:cubicBezTo>
                      <a:cubicBezTo>
                        <a:pt x="36174" y="127349"/>
                        <a:pt x="3503" y="140779"/>
                        <a:pt x="8646" y="145066"/>
                      </a:cubicBezTo>
                      <a:cubicBezTo>
                        <a:pt x="13790" y="149447"/>
                        <a:pt x="87323" y="125063"/>
                        <a:pt x="71892" y="130302"/>
                      </a:cubicBezTo>
                      <a:cubicBezTo>
                        <a:pt x="70845" y="130683"/>
                        <a:pt x="9408" y="148209"/>
                        <a:pt x="15123" y="155829"/>
                      </a:cubicBezTo>
                      <a:cubicBezTo>
                        <a:pt x="18933" y="160877"/>
                        <a:pt x="73702" y="144113"/>
                        <a:pt x="76274" y="144685"/>
                      </a:cubicBezTo>
                      <a:cubicBezTo>
                        <a:pt x="78846" y="145256"/>
                        <a:pt x="29697" y="154972"/>
                        <a:pt x="34173" y="161449"/>
                      </a:cubicBezTo>
                      <a:cubicBezTo>
                        <a:pt x="36174" y="164211"/>
                        <a:pt x="60748" y="159734"/>
                        <a:pt x="68749" y="157448"/>
                      </a:cubicBezTo>
                      <a:cubicBezTo>
                        <a:pt x="75702" y="155448"/>
                        <a:pt x="98277" y="149542"/>
                        <a:pt x="133233" y="138113"/>
                      </a:cubicBezTo>
                      <a:cubicBezTo>
                        <a:pt x="172476" y="129254"/>
                        <a:pt x="266774" y="106013"/>
                        <a:pt x="350880" y="72485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79" name="Google Shape;1279;p36"/>
                <p:cNvSpPr/>
                <p:nvPr/>
              </p:nvSpPr>
              <p:spPr>
                <a:xfrm>
                  <a:off x="1786988" y="2224592"/>
                  <a:ext cx="307186" cy="437982"/>
                </a:xfrm>
                <a:custGeom>
                  <a:rect b="b" l="l" r="r" t="t"/>
                  <a:pathLst>
                    <a:path extrusionOk="0" h="437982" w="307186">
                      <a:moveTo>
                        <a:pt x="206026" y="37552"/>
                      </a:moveTo>
                      <a:cubicBezTo>
                        <a:pt x="183070" y="84415"/>
                        <a:pt x="98965" y="280725"/>
                        <a:pt x="98965" y="280725"/>
                      </a:cubicBezTo>
                      <a:lnTo>
                        <a:pt x="0" y="336066"/>
                      </a:lnTo>
                      <a:lnTo>
                        <a:pt x="65532" y="437983"/>
                      </a:lnTo>
                      <a:cubicBezTo>
                        <a:pt x="65532" y="437983"/>
                        <a:pt x="158687" y="416171"/>
                        <a:pt x="205264" y="373880"/>
                      </a:cubicBezTo>
                      <a:cubicBezTo>
                        <a:pt x="250222" y="333208"/>
                        <a:pt x="307848" y="64984"/>
                        <a:pt x="307181" y="976"/>
                      </a:cubicBezTo>
                      <a:cubicBezTo>
                        <a:pt x="307181" y="976"/>
                        <a:pt x="228981" y="-9406"/>
                        <a:pt x="206026" y="3755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0" name="Google Shape;1280;p36"/>
                <p:cNvSpPr/>
                <p:nvPr/>
              </p:nvSpPr>
              <p:spPr>
                <a:xfrm>
                  <a:off x="2049592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3" y="0"/>
                        <a:pt x="99441" y="22288"/>
                        <a:pt x="99441" y="49721"/>
                      </a:cubicBezTo>
                      <a:cubicBezTo>
                        <a:pt x="99441" y="77153"/>
                        <a:pt x="77057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2" y="24765"/>
                        <a:pt x="4382" y="49816"/>
                      </a:cubicBezTo>
                      <a:cubicBezTo>
                        <a:pt x="4382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1" name="Google Shape;1281;p36"/>
                <p:cNvSpPr/>
                <p:nvPr/>
              </p:nvSpPr>
              <p:spPr>
                <a:xfrm>
                  <a:off x="2073164" y="1898589"/>
                  <a:ext cx="248512" cy="256494"/>
                </a:xfrm>
                <a:custGeom>
                  <a:rect b="b" l="l" r="r" t="t"/>
                  <a:pathLst>
                    <a:path extrusionOk="0" h="256494" w="248512">
                      <a:moveTo>
                        <a:pt x="336" y="101713"/>
                      </a:moveTo>
                      <a:cubicBezTo>
                        <a:pt x="-3379" y="84377"/>
                        <a:pt x="24625" y="39610"/>
                        <a:pt x="39198" y="29418"/>
                      </a:cubicBezTo>
                      <a:cubicBezTo>
                        <a:pt x="56915" y="17131"/>
                        <a:pt x="76917" y="8654"/>
                        <a:pt x="97872" y="3510"/>
                      </a:cubicBezTo>
                      <a:cubicBezTo>
                        <a:pt x="142163" y="-7253"/>
                        <a:pt x="183121" y="7320"/>
                        <a:pt x="215601" y="39229"/>
                      </a:cubicBezTo>
                      <a:cubicBezTo>
                        <a:pt x="319042" y="140956"/>
                        <a:pt x="145592" y="256494"/>
                        <a:pt x="145592" y="256494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2" name="Google Shape;1282;p36"/>
                <p:cNvSpPr/>
                <p:nvPr/>
              </p:nvSpPr>
              <p:spPr>
                <a:xfrm>
                  <a:off x="2156177" y="1817994"/>
                  <a:ext cx="96012" cy="96011"/>
                </a:xfrm>
                <a:custGeom>
                  <a:rect b="b" l="l" r="r" t="t"/>
                  <a:pathLst>
                    <a:path extrusionOk="0" h="96011" w="96012">
                      <a:moveTo>
                        <a:pt x="96012" y="48006"/>
                      </a:moveTo>
                      <a:cubicBezTo>
                        <a:pt x="96012" y="74519"/>
                        <a:pt x="74519" y="96012"/>
                        <a:pt x="48006" y="96012"/>
                      </a:cubicBezTo>
                      <a:cubicBezTo>
                        <a:pt x="21493" y="96012"/>
                        <a:pt x="0" y="74519"/>
                        <a:pt x="0" y="48006"/>
                      </a:cubicBezTo>
                      <a:cubicBezTo>
                        <a:pt x="0" y="21493"/>
                        <a:pt x="21493" y="0"/>
                        <a:pt x="48006" y="0"/>
                      </a:cubicBezTo>
                      <a:cubicBezTo>
                        <a:pt x="74519" y="0"/>
                        <a:pt x="96012" y="21493"/>
                        <a:pt x="96012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3" name="Google Shape;1283;p36"/>
                <p:cNvSpPr/>
                <p:nvPr/>
              </p:nvSpPr>
              <p:spPr>
                <a:xfrm>
                  <a:off x="2295432" y="1910862"/>
                  <a:ext cx="96011" cy="96012"/>
                </a:xfrm>
                <a:custGeom>
                  <a:rect b="b" l="l" r="r" t="t"/>
                  <a:pathLst>
                    <a:path extrusionOk="0" h="96012" w="96011">
                      <a:moveTo>
                        <a:pt x="0" y="48006"/>
                      </a:moveTo>
                      <a:cubicBezTo>
                        <a:pt x="0" y="21431"/>
                        <a:pt x="21526" y="0"/>
                        <a:pt x="48006" y="0"/>
                      </a:cubicBezTo>
                      <a:cubicBezTo>
                        <a:pt x="74486" y="0"/>
                        <a:pt x="96012" y="21526"/>
                        <a:pt x="96012" y="48006"/>
                      </a:cubicBezTo>
                      <a:cubicBezTo>
                        <a:pt x="96012" y="74485"/>
                        <a:pt x="74486" y="96012"/>
                        <a:pt x="48006" y="96012"/>
                      </a:cubicBezTo>
                      <a:cubicBezTo>
                        <a:pt x="21526" y="96012"/>
                        <a:pt x="0" y="74581"/>
                        <a:pt x="0" y="480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4" name="Google Shape;1284;p36"/>
                <p:cNvSpPr/>
                <p:nvPr/>
              </p:nvSpPr>
              <p:spPr>
                <a:xfrm>
                  <a:off x="2066236" y="1927089"/>
                  <a:ext cx="223453" cy="440306"/>
                </a:xfrm>
                <a:custGeom>
                  <a:rect b="b" l="l" r="r" t="t"/>
                  <a:pathLst>
                    <a:path extrusionOk="0" h="440306" w="223453">
                      <a:moveTo>
                        <a:pt x="180619" y="116551"/>
                      </a:moveTo>
                      <a:cubicBezTo>
                        <a:pt x="180714" y="118933"/>
                        <a:pt x="182809" y="120647"/>
                        <a:pt x="185095" y="120457"/>
                      </a:cubicBezTo>
                      <a:cubicBezTo>
                        <a:pt x="194811" y="119504"/>
                        <a:pt x="217195" y="115504"/>
                        <a:pt x="222624" y="140745"/>
                      </a:cubicBezTo>
                      <a:cubicBezTo>
                        <a:pt x="228148" y="166272"/>
                        <a:pt x="204812" y="182941"/>
                        <a:pt x="190048" y="185131"/>
                      </a:cubicBezTo>
                      <a:cubicBezTo>
                        <a:pt x="185762" y="185703"/>
                        <a:pt x="165379" y="202467"/>
                        <a:pt x="162807" y="205896"/>
                      </a:cubicBezTo>
                      <a:cubicBezTo>
                        <a:pt x="154711" y="216373"/>
                        <a:pt x="174427" y="319434"/>
                        <a:pt x="178809" y="351533"/>
                      </a:cubicBezTo>
                      <a:cubicBezTo>
                        <a:pt x="187000" y="411445"/>
                        <a:pt x="98704" y="440306"/>
                        <a:pt x="98704" y="440306"/>
                      </a:cubicBezTo>
                      <a:cubicBezTo>
                        <a:pt x="98704" y="440306"/>
                        <a:pt x="48126" y="426876"/>
                        <a:pt x="42887" y="351533"/>
                      </a:cubicBezTo>
                      <a:cubicBezTo>
                        <a:pt x="42887" y="351533"/>
                        <a:pt x="45173" y="205801"/>
                        <a:pt x="44411" y="205134"/>
                      </a:cubicBezTo>
                      <a:cubicBezTo>
                        <a:pt x="31457" y="194275"/>
                        <a:pt x="-15311" y="193228"/>
                        <a:pt x="5073" y="91977"/>
                      </a:cubicBezTo>
                      <a:cubicBezTo>
                        <a:pt x="23932" y="-1749"/>
                        <a:pt x="91560" y="-1178"/>
                        <a:pt x="108895" y="346"/>
                      </a:cubicBezTo>
                      <a:cubicBezTo>
                        <a:pt x="123659" y="1680"/>
                        <a:pt x="173856" y="346"/>
                        <a:pt x="180619" y="116551"/>
                      </a:cubicBez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5" name="Google Shape;1285;p36"/>
                <p:cNvSpPr/>
                <p:nvPr/>
              </p:nvSpPr>
              <p:spPr>
                <a:xfrm>
                  <a:off x="2127316" y="1917239"/>
                  <a:ext cx="133661" cy="99928"/>
                </a:xfrm>
                <a:custGeom>
                  <a:rect b="b" l="l" r="r" t="t"/>
                  <a:pathLst>
                    <a:path extrusionOk="0" h="99928" w="133661">
                      <a:moveTo>
                        <a:pt x="0" y="5434"/>
                      </a:moveTo>
                      <a:cubicBezTo>
                        <a:pt x="0" y="5434"/>
                        <a:pt x="20479" y="120496"/>
                        <a:pt x="128778" y="96684"/>
                      </a:cubicBezTo>
                      <a:cubicBezTo>
                        <a:pt x="128683" y="96684"/>
                        <a:pt x="172402" y="-27046"/>
                        <a:pt x="0" y="543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6" name="Google Shape;1286;p36"/>
                <p:cNvSpPr/>
                <p:nvPr/>
              </p:nvSpPr>
              <p:spPr>
                <a:xfrm>
                  <a:off x="2244664" y="2065805"/>
                  <a:ext cx="33813" cy="24508"/>
                </a:xfrm>
                <a:custGeom>
                  <a:rect b="b" l="l" r="r" t="t"/>
                  <a:pathLst>
                    <a:path extrusionOk="0" h="24508" w="33813">
                      <a:moveTo>
                        <a:pt x="33814" y="10411"/>
                      </a:moveTo>
                      <a:cubicBezTo>
                        <a:pt x="33814" y="10411"/>
                        <a:pt x="15621" y="-20640"/>
                        <a:pt x="0" y="24508"/>
                      </a:cubicBezTo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7" name="Google Shape;1287;p36"/>
                <p:cNvSpPr/>
                <p:nvPr/>
              </p:nvSpPr>
              <p:spPr>
                <a:xfrm>
                  <a:off x="2134841" y="1998536"/>
                  <a:ext cx="20596" cy="15882"/>
                </a:xfrm>
                <a:custGeom>
                  <a:rect b="b" l="l" r="r" t="t"/>
                  <a:pathLst>
                    <a:path extrusionOk="0" h="15882" w="20596">
                      <a:moveTo>
                        <a:pt x="19145" y="15197"/>
                      </a:moveTo>
                      <a:cubicBezTo>
                        <a:pt x="22574" y="19197"/>
                        <a:pt x="19526" y="4529"/>
                        <a:pt x="14192" y="1576"/>
                      </a:cubicBezTo>
                      <a:cubicBezTo>
                        <a:pt x="8953" y="-1377"/>
                        <a:pt x="2572" y="-43"/>
                        <a:pt x="0" y="4433"/>
                      </a:cubicBezTo>
                      <a:cubicBezTo>
                        <a:pt x="0" y="4433"/>
                        <a:pt x="10954" y="5576"/>
                        <a:pt x="19145" y="1519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8" name="Google Shape;1288;p36"/>
                <p:cNvSpPr/>
                <p:nvPr/>
              </p:nvSpPr>
              <p:spPr>
                <a:xfrm>
                  <a:off x="2084558" y="1984965"/>
                  <a:ext cx="23231" cy="9817"/>
                </a:xfrm>
                <a:custGeom>
                  <a:rect b="b" l="l" r="r" t="t"/>
                  <a:pathLst>
                    <a:path extrusionOk="0" h="9817" w="23231">
                      <a:moveTo>
                        <a:pt x="1324" y="9622"/>
                      </a:moveTo>
                      <a:cubicBezTo>
                        <a:pt x="-3533" y="11432"/>
                        <a:pt x="6087" y="97"/>
                        <a:pt x="12183" y="2"/>
                      </a:cubicBezTo>
                      <a:cubicBezTo>
                        <a:pt x="18279" y="-94"/>
                        <a:pt x="23232" y="4097"/>
                        <a:pt x="23232" y="9336"/>
                      </a:cubicBezTo>
                      <a:cubicBezTo>
                        <a:pt x="23232" y="9336"/>
                        <a:pt x="13040" y="5145"/>
                        <a:pt x="1324" y="962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9" name="Google Shape;1289;p36"/>
                <p:cNvSpPr/>
                <p:nvPr/>
              </p:nvSpPr>
              <p:spPr>
                <a:xfrm>
                  <a:off x="2131242" y="2024181"/>
                  <a:ext cx="11991" cy="21059"/>
                </a:xfrm>
                <a:custGeom>
                  <a:rect b="b" l="l" r="r" t="t"/>
                  <a:pathLst>
                    <a:path extrusionOk="0" h="15804" w="8999">
                      <a:moveTo>
                        <a:pt x="8310" y="9045"/>
                      </a:moveTo>
                      <a:cubicBezTo>
                        <a:pt x="6976" y="13331"/>
                        <a:pt x="4214" y="16379"/>
                        <a:pt x="2118" y="15713"/>
                      </a:cubicBezTo>
                      <a:cubicBezTo>
                        <a:pt x="23" y="15046"/>
                        <a:pt x="-644" y="11045"/>
                        <a:pt x="690" y="6759"/>
                      </a:cubicBezTo>
                      <a:cubicBezTo>
                        <a:pt x="2023" y="2473"/>
                        <a:pt x="4785" y="-575"/>
                        <a:pt x="6881" y="92"/>
                      </a:cubicBezTo>
                      <a:cubicBezTo>
                        <a:pt x="8976" y="663"/>
                        <a:pt x="9643" y="4759"/>
                        <a:pt x="8310" y="90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0" name="Google Shape;1290;p36"/>
                <p:cNvSpPr/>
                <p:nvPr/>
              </p:nvSpPr>
              <p:spPr>
                <a:xfrm>
                  <a:off x="2086775" y="2007961"/>
                  <a:ext cx="11438" cy="20119"/>
                </a:xfrm>
                <a:custGeom>
                  <a:rect b="b" l="l" r="r" t="t"/>
                  <a:pathLst>
                    <a:path extrusionOk="0" h="15099" w="8584">
                      <a:moveTo>
                        <a:pt x="7891" y="8645"/>
                      </a:moveTo>
                      <a:cubicBezTo>
                        <a:pt x="6652" y="12741"/>
                        <a:pt x="3985" y="15598"/>
                        <a:pt x="1985" y="15027"/>
                      </a:cubicBezTo>
                      <a:cubicBezTo>
                        <a:pt x="-15" y="14455"/>
                        <a:pt x="-587" y="10550"/>
                        <a:pt x="652" y="6455"/>
                      </a:cubicBezTo>
                      <a:cubicBezTo>
                        <a:pt x="1890" y="2359"/>
                        <a:pt x="4557" y="-499"/>
                        <a:pt x="6557" y="73"/>
                      </a:cubicBezTo>
                      <a:cubicBezTo>
                        <a:pt x="8557" y="644"/>
                        <a:pt x="9224" y="4549"/>
                        <a:pt x="7891" y="864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1" name="Google Shape;1291;p36"/>
                <p:cNvSpPr/>
                <p:nvPr/>
              </p:nvSpPr>
              <p:spPr>
                <a:xfrm>
                  <a:off x="2110672" y="2132223"/>
                  <a:ext cx="69674" cy="30272"/>
                </a:xfrm>
                <a:custGeom>
                  <a:rect b="b" l="l" r="r" t="t"/>
                  <a:pathLst>
                    <a:path extrusionOk="0" h="30272" w="69674">
                      <a:moveTo>
                        <a:pt x="70" y="0"/>
                      </a:moveTo>
                      <a:cubicBezTo>
                        <a:pt x="70" y="0"/>
                        <a:pt x="44362" y="4477"/>
                        <a:pt x="66269" y="1143"/>
                      </a:cubicBezTo>
                      <a:cubicBezTo>
                        <a:pt x="88177" y="-2286"/>
                        <a:pt x="-2882" y="69152"/>
                        <a:pt x="70" y="0"/>
                      </a:cubicBezTo>
                      <a:close/>
                    </a:path>
                  </a:pathLst>
                </a:custGeom>
                <a:solidFill>
                  <a:srgbClr val="8F5D48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2" name="Google Shape;1292;p36"/>
                <p:cNvSpPr/>
                <p:nvPr/>
              </p:nvSpPr>
              <p:spPr>
                <a:xfrm>
                  <a:off x="2023112" y="4149142"/>
                  <a:ext cx="120110" cy="168520"/>
                </a:xfrm>
                <a:custGeom>
                  <a:rect b="b" l="l" r="r" t="t"/>
                  <a:pathLst>
                    <a:path extrusionOk="0" h="168520" w="120110">
                      <a:moveTo>
                        <a:pt x="120110" y="2953"/>
                      </a:moveTo>
                      <a:lnTo>
                        <a:pt x="104204" y="115919"/>
                      </a:lnTo>
                      <a:cubicBezTo>
                        <a:pt x="104204" y="115919"/>
                        <a:pt x="78677" y="190881"/>
                        <a:pt x="54959" y="161830"/>
                      </a:cubicBezTo>
                      <a:cubicBezTo>
                        <a:pt x="31242" y="132779"/>
                        <a:pt x="7810" y="117443"/>
                        <a:pt x="7810" y="117443"/>
                      </a:cubicBezTo>
                      <a:lnTo>
                        <a:pt x="0" y="0"/>
                      </a:lnTo>
                      <a:lnTo>
                        <a:pt x="120110" y="2953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3" name="Google Shape;1293;p36"/>
                <p:cNvSpPr/>
                <p:nvPr/>
              </p:nvSpPr>
              <p:spPr>
                <a:xfrm>
                  <a:off x="2520889" y="4143237"/>
                  <a:ext cx="101155" cy="135646"/>
                </a:xfrm>
                <a:custGeom>
                  <a:rect b="b" l="l" r="r" t="t"/>
                  <a:pathLst>
                    <a:path extrusionOk="0" h="135646" w="101155">
                      <a:moveTo>
                        <a:pt x="0" y="95"/>
                      </a:moveTo>
                      <a:lnTo>
                        <a:pt x="35147" y="112776"/>
                      </a:lnTo>
                      <a:cubicBezTo>
                        <a:pt x="35147" y="112776"/>
                        <a:pt x="61912" y="136207"/>
                        <a:pt x="71533" y="135636"/>
                      </a:cubicBezTo>
                      <a:cubicBezTo>
                        <a:pt x="89154" y="134493"/>
                        <a:pt x="98298" y="104204"/>
                        <a:pt x="98298" y="104204"/>
                      </a:cubicBezTo>
                      <a:lnTo>
                        <a:pt x="101156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B4725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4" name="Google Shape;1294;p36"/>
                <p:cNvSpPr/>
                <p:nvPr/>
              </p:nvSpPr>
              <p:spPr>
                <a:xfrm>
                  <a:off x="1926160" y="4247215"/>
                  <a:ext cx="213243" cy="106333"/>
                </a:xfrm>
                <a:custGeom>
                  <a:rect b="b" l="l" r="r" t="t"/>
                  <a:pathLst>
                    <a:path extrusionOk="0" h="106333" w="213243">
                      <a:moveTo>
                        <a:pt x="96952" y="18799"/>
                      </a:moveTo>
                      <a:lnTo>
                        <a:pt x="2274" y="95475"/>
                      </a:lnTo>
                      <a:cubicBezTo>
                        <a:pt x="-2584" y="99095"/>
                        <a:pt x="845" y="105095"/>
                        <a:pt x="7799" y="105191"/>
                      </a:cubicBezTo>
                      <a:lnTo>
                        <a:pt x="147530" y="106333"/>
                      </a:lnTo>
                      <a:cubicBezTo>
                        <a:pt x="150864" y="106333"/>
                        <a:pt x="153912" y="104810"/>
                        <a:pt x="155055" y="102524"/>
                      </a:cubicBezTo>
                      <a:lnTo>
                        <a:pt x="165628" y="80902"/>
                      </a:lnTo>
                      <a:cubicBezTo>
                        <a:pt x="168676" y="74615"/>
                        <a:pt x="174772" y="74139"/>
                        <a:pt x="174200" y="80807"/>
                      </a:cubicBezTo>
                      <a:lnTo>
                        <a:pt x="179344" y="101666"/>
                      </a:lnTo>
                      <a:cubicBezTo>
                        <a:pt x="179058" y="105000"/>
                        <a:pt x="212491" y="104048"/>
                        <a:pt x="212777" y="101095"/>
                      </a:cubicBezTo>
                      <a:cubicBezTo>
                        <a:pt x="214586" y="82521"/>
                        <a:pt x="210776" y="21942"/>
                        <a:pt x="207442" y="4988"/>
                      </a:cubicBezTo>
                      <a:cubicBezTo>
                        <a:pt x="206966" y="2606"/>
                        <a:pt x="204490" y="606"/>
                        <a:pt x="201156" y="130"/>
                      </a:cubicBezTo>
                      <a:lnTo>
                        <a:pt x="201156" y="130"/>
                      </a:lnTo>
                      <a:cubicBezTo>
                        <a:pt x="198203" y="-346"/>
                        <a:pt x="195155" y="511"/>
                        <a:pt x="193346" y="2321"/>
                      </a:cubicBezTo>
                      <a:cubicBezTo>
                        <a:pt x="183916" y="11465"/>
                        <a:pt x="153721" y="38897"/>
                        <a:pt x="137719" y="33372"/>
                      </a:cubicBezTo>
                      <a:cubicBezTo>
                        <a:pt x="126956" y="29657"/>
                        <a:pt x="112954" y="22990"/>
                        <a:pt x="108668" y="19180"/>
                      </a:cubicBezTo>
                      <a:cubicBezTo>
                        <a:pt x="105620" y="16513"/>
                        <a:pt x="100191" y="16418"/>
                        <a:pt x="96952" y="1879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5" name="Google Shape;1295;p36"/>
                <p:cNvSpPr/>
                <p:nvPr/>
              </p:nvSpPr>
              <p:spPr>
                <a:xfrm>
                  <a:off x="2539790" y="4242903"/>
                  <a:ext cx="137273" cy="146375"/>
                </a:xfrm>
                <a:custGeom>
                  <a:rect b="b" l="l" r="r" t="t"/>
                  <a:pathLst>
                    <a:path extrusionOk="0" h="146375" w="137273">
                      <a:moveTo>
                        <a:pt x="80730" y="727"/>
                      </a:moveTo>
                      <a:lnTo>
                        <a:pt x="134451" y="90738"/>
                      </a:lnTo>
                      <a:cubicBezTo>
                        <a:pt x="140166" y="99501"/>
                        <a:pt x="137023" y="109979"/>
                        <a:pt x="126641" y="116074"/>
                      </a:cubicBezTo>
                      <a:cubicBezTo>
                        <a:pt x="109877" y="126076"/>
                        <a:pt x="96065" y="145983"/>
                        <a:pt x="85493" y="146364"/>
                      </a:cubicBezTo>
                      <a:cubicBezTo>
                        <a:pt x="66348" y="146936"/>
                        <a:pt x="36725" y="126742"/>
                        <a:pt x="19389" y="119218"/>
                      </a:cubicBezTo>
                      <a:cubicBezTo>
                        <a:pt x="7769" y="114170"/>
                        <a:pt x="-1280" y="106740"/>
                        <a:pt x="149" y="97024"/>
                      </a:cubicBezTo>
                      <a:lnTo>
                        <a:pt x="13484" y="6728"/>
                      </a:lnTo>
                      <a:cubicBezTo>
                        <a:pt x="13674" y="5584"/>
                        <a:pt x="15579" y="5204"/>
                        <a:pt x="16627" y="6061"/>
                      </a:cubicBezTo>
                      <a:lnTo>
                        <a:pt x="37201" y="24730"/>
                      </a:lnTo>
                      <a:cubicBezTo>
                        <a:pt x="43964" y="30826"/>
                        <a:pt x="62252" y="30064"/>
                        <a:pt x="66824" y="22730"/>
                      </a:cubicBezTo>
                      <a:cubicBezTo>
                        <a:pt x="70062" y="17491"/>
                        <a:pt x="77682" y="631"/>
                        <a:pt x="77682" y="631"/>
                      </a:cubicBezTo>
                      <a:cubicBezTo>
                        <a:pt x="78349" y="-226"/>
                        <a:pt x="80159" y="-226"/>
                        <a:pt x="80730" y="727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6" name="Google Shape;1296;p36"/>
                <p:cNvSpPr/>
                <p:nvPr/>
              </p:nvSpPr>
              <p:spPr>
                <a:xfrm>
                  <a:off x="1955027" y="2647812"/>
                  <a:ext cx="690544" cy="1529945"/>
                </a:xfrm>
                <a:custGeom>
                  <a:rect b="b" l="l" r="r" t="t"/>
                  <a:pathLst>
                    <a:path extrusionOk="0" h="1529945" w="690544">
                      <a:moveTo>
                        <a:pt x="380506" y="10668"/>
                      </a:moveTo>
                      <a:cubicBezTo>
                        <a:pt x="423845" y="87344"/>
                        <a:pt x="446800" y="143542"/>
                        <a:pt x="471755" y="241078"/>
                      </a:cubicBezTo>
                      <a:cubicBezTo>
                        <a:pt x="500711" y="354139"/>
                        <a:pt x="676924" y="1310830"/>
                        <a:pt x="690545" y="1516475"/>
                      </a:cubicBezTo>
                      <a:cubicBezTo>
                        <a:pt x="654921" y="1525048"/>
                        <a:pt x="554909" y="1523810"/>
                        <a:pt x="532334" y="1522571"/>
                      </a:cubicBezTo>
                      <a:cubicBezTo>
                        <a:pt x="460706" y="1317307"/>
                        <a:pt x="303163" y="639128"/>
                        <a:pt x="272492" y="509778"/>
                      </a:cubicBezTo>
                      <a:cubicBezTo>
                        <a:pt x="267730" y="489871"/>
                        <a:pt x="237059" y="494252"/>
                        <a:pt x="239441" y="514540"/>
                      </a:cubicBezTo>
                      <a:cubicBezTo>
                        <a:pt x="256871" y="662273"/>
                        <a:pt x="168670" y="1295781"/>
                        <a:pt x="215438" y="1522952"/>
                      </a:cubicBezTo>
                      <a:cubicBezTo>
                        <a:pt x="196769" y="1532477"/>
                        <a:pt x="83802" y="1530382"/>
                        <a:pt x="62180" y="1527620"/>
                      </a:cubicBezTo>
                      <a:cubicBezTo>
                        <a:pt x="38749" y="1274254"/>
                        <a:pt x="-85933" y="315278"/>
                        <a:pt x="102185" y="4381"/>
                      </a:cubicBezTo>
                      <a:cubicBezTo>
                        <a:pt x="188291" y="-7430"/>
                        <a:pt x="293257" y="8096"/>
                        <a:pt x="380506" y="10668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7" name="Google Shape;1297;p36"/>
                <p:cNvSpPr/>
                <p:nvPr/>
              </p:nvSpPr>
              <p:spPr>
                <a:xfrm>
                  <a:off x="2011415" y="2221758"/>
                  <a:ext cx="427558" cy="457609"/>
                </a:xfrm>
                <a:custGeom>
                  <a:rect b="b" l="l" r="r" t="t"/>
                  <a:pathLst>
                    <a:path extrusionOk="0" h="457609" w="427558">
                      <a:moveTo>
                        <a:pt x="83135" y="23717"/>
                      </a:moveTo>
                      <a:cubicBezTo>
                        <a:pt x="85611" y="29813"/>
                        <a:pt x="-2971" y="218599"/>
                        <a:pt x="77" y="278130"/>
                      </a:cubicBezTo>
                      <a:cubicBezTo>
                        <a:pt x="3125" y="338137"/>
                        <a:pt x="44082" y="439102"/>
                        <a:pt x="40844" y="448056"/>
                      </a:cubicBezTo>
                      <a:cubicBezTo>
                        <a:pt x="40844" y="448056"/>
                        <a:pt x="170765" y="476250"/>
                        <a:pt x="427559" y="435769"/>
                      </a:cubicBezTo>
                      <a:cubicBezTo>
                        <a:pt x="411176" y="289465"/>
                        <a:pt x="353740" y="140494"/>
                        <a:pt x="327261" y="66199"/>
                      </a:cubicBezTo>
                      <a:cubicBezTo>
                        <a:pt x="327261" y="66199"/>
                        <a:pt x="245250" y="1619"/>
                        <a:pt x="223533" y="0"/>
                      </a:cubicBezTo>
                      <a:cubicBezTo>
                        <a:pt x="223438" y="0"/>
                        <a:pt x="184386" y="53816"/>
                        <a:pt x="83135" y="237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8" name="Google Shape;1298;p36"/>
                <p:cNvSpPr/>
                <p:nvPr/>
              </p:nvSpPr>
              <p:spPr>
                <a:xfrm>
                  <a:off x="1664696" y="2342048"/>
                  <a:ext cx="371180" cy="270520"/>
                </a:xfrm>
                <a:custGeom>
                  <a:rect b="b" l="l" r="r" t="t"/>
                  <a:pathLst>
                    <a:path extrusionOk="0" h="270520" w="371180">
                      <a:moveTo>
                        <a:pt x="371180" y="270521"/>
                      </a:moveTo>
                      <a:lnTo>
                        <a:pt x="310030" y="68877"/>
                      </a:lnTo>
                      <a:cubicBezTo>
                        <a:pt x="304981" y="52208"/>
                        <a:pt x="291265" y="39730"/>
                        <a:pt x="274216" y="36111"/>
                      </a:cubicBezTo>
                      <a:lnTo>
                        <a:pt x="26470" y="487"/>
                      </a:lnTo>
                      <a:cubicBezTo>
                        <a:pt x="10183" y="-2942"/>
                        <a:pt x="-3819" y="12298"/>
                        <a:pt x="943" y="28300"/>
                      </a:cubicBezTo>
                      <a:lnTo>
                        <a:pt x="52664" y="201750"/>
                      </a:lnTo>
                      <a:cubicBezTo>
                        <a:pt x="54950" y="209371"/>
                        <a:pt x="61046" y="215086"/>
                        <a:pt x="68761" y="216895"/>
                      </a:cubicBezTo>
                      <a:lnTo>
                        <a:pt x="371180" y="27052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9" name="Google Shape;1299;p36"/>
                <p:cNvSpPr/>
                <p:nvPr/>
              </p:nvSpPr>
              <p:spPr>
                <a:xfrm>
                  <a:off x="1880521" y="2448333"/>
                  <a:ext cx="236793" cy="224719"/>
                </a:xfrm>
                <a:custGeom>
                  <a:rect b="b" l="l" r="r" t="t"/>
                  <a:pathLst>
                    <a:path extrusionOk="0" h="224719" w="236793">
                      <a:moveTo>
                        <a:pt x="204980" y="224720"/>
                      </a:moveTo>
                      <a:cubicBezTo>
                        <a:pt x="99158" y="152235"/>
                        <a:pt x="39626" y="95371"/>
                        <a:pt x="28292" y="85369"/>
                      </a:cubicBezTo>
                      <a:cubicBezTo>
                        <a:pt x="21815" y="79654"/>
                        <a:pt x="4098" y="60319"/>
                        <a:pt x="5527" y="57080"/>
                      </a:cubicBezTo>
                      <a:cubicBezTo>
                        <a:pt x="8861" y="49650"/>
                        <a:pt x="44865" y="87750"/>
                        <a:pt x="44008" y="85179"/>
                      </a:cubicBezTo>
                      <a:cubicBezTo>
                        <a:pt x="43055" y="82702"/>
                        <a:pt x="-2379" y="43269"/>
                        <a:pt x="98" y="37268"/>
                      </a:cubicBezTo>
                      <a:cubicBezTo>
                        <a:pt x="3908" y="28124"/>
                        <a:pt x="53819" y="72891"/>
                        <a:pt x="54676" y="73654"/>
                      </a:cubicBezTo>
                      <a:cubicBezTo>
                        <a:pt x="67916" y="84512"/>
                        <a:pt x="5241" y="32696"/>
                        <a:pt x="6289" y="25743"/>
                      </a:cubicBezTo>
                      <a:cubicBezTo>
                        <a:pt x="7337" y="18885"/>
                        <a:pt x="37626" y="40506"/>
                        <a:pt x="38674" y="41269"/>
                      </a:cubicBezTo>
                      <a:cubicBezTo>
                        <a:pt x="38674" y="41269"/>
                        <a:pt x="63439" y="61366"/>
                        <a:pt x="65344" y="59842"/>
                      </a:cubicBezTo>
                      <a:cubicBezTo>
                        <a:pt x="67154" y="58318"/>
                        <a:pt x="24672" y="1168"/>
                        <a:pt x="32102" y="25"/>
                      </a:cubicBezTo>
                      <a:cubicBezTo>
                        <a:pt x="39531" y="-1118"/>
                        <a:pt x="74393" y="36982"/>
                        <a:pt x="82965" y="45079"/>
                      </a:cubicBezTo>
                      <a:cubicBezTo>
                        <a:pt x="91538" y="53175"/>
                        <a:pt x="106587" y="61080"/>
                        <a:pt x="111445" y="60319"/>
                      </a:cubicBezTo>
                      <a:cubicBezTo>
                        <a:pt x="115541" y="59652"/>
                        <a:pt x="118970" y="41745"/>
                        <a:pt x="114874" y="32601"/>
                      </a:cubicBezTo>
                      <a:cubicBezTo>
                        <a:pt x="114874" y="32601"/>
                        <a:pt x="135829" y="54604"/>
                        <a:pt x="142211" y="73082"/>
                      </a:cubicBezTo>
                      <a:cubicBezTo>
                        <a:pt x="145544" y="82797"/>
                        <a:pt x="147640" y="95180"/>
                        <a:pt x="147640" y="95180"/>
                      </a:cubicBezTo>
                      <a:lnTo>
                        <a:pt x="236794" y="154045"/>
                      </a:lnTo>
                      <a:lnTo>
                        <a:pt x="204980" y="224720"/>
                      </a:lnTo>
                      <a:close/>
                    </a:path>
                  </a:pathLst>
                </a:custGeom>
                <a:solidFill>
                  <a:srgbClr val="D4603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0" name="Google Shape;1300;p36"/>
                <p:cNvSpPr/>
                <p:nvPr/>
              </p:nvSpPr>
              <p:spPr>
                <a:xfrm>
                  <a:off x="1985775" y="2277890"/>
                  <a:ext cx="410182" cy="498297"/>
                </a:xfrm>
                <a:custGeom>
                  <a:rect b="b" l="l" r="r" t="t"/>
                  <a:pathLst>
                    <a:path extrusionOk="0" h="498297" w="410182">
                      <a:moveTo>
                        <a:pt x="283369" y="73313"/>
                      </a:moveTo>
                      <a:cubicBezTo>
                        <a:pt x="283369" y="73313"/>
                        <a:pt x="306419" y="-21556"/>
                        <a:pt x="348996" y="4543"/>
                      </a:cubicBezTo>
                      <a:cubicBezTo>
                        <a:pt x="421100" y="48644"/>
                        <a:pt x="449866" y="263051"/>
                        <a:pt x="319564" y="482984"/>
                      </a:cubicBezTo>
                      <a:cubicBezTo>
                        <a:pt x="277273" y="554326"/>
                        <a:pt x="0" y="353253"/>
                        <a:pt x="0" y="353253"/>
                      </a:cubicBezTo>
                      <a:lnTo>
                        <a:pt x="65627" y="250288"/>
                      </a:lnTo>
                      <a:lnTo>
                        <a:pt x="215360" y="343252"/>
                      </a:lnTo>
                      <a:lnTo>
                        <a:pt x="283369" y="73313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01" name="Google Shape;1301;p36"/>
                <p:cNvSpPr/>
                <p:nvPr/>
              </p:nvSpPr>
              <p:spPr>
                <a:xfrm>
                  <a:off x="2205135" y="2091170"/>
                  <a:ext cx="99441" cy="99441"/>
                </a:xfrm>
                <a:custGeom>
                  <a:rect b="b" l="l" r="r" t="t"/>
                  <a:pathLst>
                    <a:path extrusionOk="0" h="99441" w="99441">
                      <a:moveTo>
                        <a:pt x="49721" y="99441"/>
                      </a:moveTo>
                      <a:cubicBezTo>
                        <a:pt x="22289" y="99441"/>
                        <a:pt x="0" y="77153"/>
                        <a:pt x="0" y="49721"/>
                      </a:cubicBezTo>
                      <a:cubicBezTo>
                        <a:pt x="0" y="22288"/>
                        <a:pt x="22289" y="0"/>
                        <a:pt x="49721" y="0"/>
                      </a:cubicBezTo>
                      <a:cubicBezTo>
                        <a:pt x="77152" y="0"/>
                        <a:pt x="99441" y="22288"/>
                        <a:pt x="99441" y="49721"/>
                      </a:cubicBezTo>
                      <a:cubicBezTo>
                        <a:pt x="99441" y="77153"/>
                        <a:pt x="77152" y="99441"/>
                        <a:pt x="49721" y="99441"/>
                      </a:cubicBezTo>
                      <a:close/>
                      <a:moveTo>
                        <a:pt x="49721" y="4477"/>
                      </a:moveTo>
                      <a:cubicBezTo>
                        <a:pt x="24765" y="4477"/>
                        <a:pt x="4381" y="24765"/>
                        <a:pt x="4381" y="49816"/>
                      </a:cubicBezTo>
                      <a:cubicBezTo>
                        <a:pt x="4381" y="74867"/>
                        <a:pt x="24670" y="95155"/>
                        <a:pt x="49721" y="95155"/>
                      </a:cubicBezTo>
                      <a:cubicBezTo>
                        <a:pt x="74771" y="95155"/>
                        <a:pt x="95060" y="74867"/>
                        <a:pt x="95060" y="49816"/>
                      </a:cubicBezTo>
                      <a:cubicBezTo>
                        <a:pt x="95060" y="24765"/>
                        <a:pt x="74676" y="4477"/>
                        <a:pt x="49721" y="4477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302" name="Google Shape;1302;p36"/>
              <p:cNvSpPr/>
              <p:nvPr/>
            </p:nvSpPr>
            <p:spPr>
              <a:xfrm rot="-9414398">
                <a:off x="2144222" y="2053107"/>
                <a:ext cx="41373" cy="23141"/>
              </a:xfrm>
              <a:custGeom>
                <a:rect b="b" l="l" r="r" t="t"/>
                <a:pathLst>
                  <a:path extrusionOk="0" h="25" w="45">
                    <a:moveTo>
                      <a:pt x="27" y="0"/>
                    </a:moveTo>
                    <a:cubicBezTo>
                      <a:pt x="24" y="0"/>
                      <a:pt x="21" y="1"/>
                      <a:pt x="18" y="2"/>
                    </a:cubicBezTo>
                    <a:cubicBezTo>
                      <a:pt x="6" y="7"/>
                      <a:pt x="0" y="21"/>
                      <a:pt x="0" y="21"/>
                    </a:cubicBezTo>
                    <a:cubicBezTo>
                      <a:pt x="0" y="21"/>
                      <a:pt x="8" y="25"/>
                      <a:pt x="17" y="25"/>
                    </a:cubicBezTo>
                    <a:cubicBezTo>
                      <a:pt x="20" y="25"/>
                      <a:pt x="23" y="25"/>
                      <a:pt x="26" y="24"/>
                    </a:cubicBezTo>
                    <a:cubicBezTo>
                      <a:pt x="39" y="19"/>
                      <a:pt x="45" y="4"/>
                      <a:pt x="45" y="4"/>
                    </a:cubicBezTo>
                    <a:cubicBezTo>
                      <a:pt x="45" y="4"/>
                      <a:pt x="37" y="0"/>
                      <a:pt x="27" y="0"/>
                    </a:cubicBezTo>
                  </a:path>
                </a:pathLst>
              </a:custGeom>
              <a:solidFill>
                <a:srgbClr val="8F5D48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03" name="Google Shape;1303;p36"/>
            <p:cNvGrpSpPr/>
            <p:nvPr/>
          </p:nvGrpSpPr>
          <p:grpSpPr>
            <a:xfrm>
              <a:off x="3240259" y="1052240"/>
              <a:ext cx="1031754" cy="966798"/>
              <a:chOff x="1932280" y="1331475"/>
              <a:chExt cx="637200" cy="597084"/>
            </a:xfrm>
          </p:grpSpPr>
          <p:sp>
            <p:nvSpPr>
              <p:cNvPr id="1304" name="Google Shape;1304;p36"/>
              <p:cNvSpPr/>
              <p:nvPr/>
            </p:nvSpPr>
            <p:spPr>
              <a:xfrm>
                <a:off x="1932280" y="1393658"/>
                <a:ext cx="637200" cy="5349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5" name="Google Shape;1305;p36"/>
              <p:cNvSpPr/>
              <p:nvPr/>
            </p:nvSpPr>
            <p:spPr>
              <a:xfrm>
                <a:off x="2033687" y="1869127"/>
                <a:ext cx="993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6" name="Google Shape;1306;p36"/>
              <p:cNvSpPr/>
              <p:nvPr/>
            </p:nvSpPr>
            <p:spPr>
              <a:xfrm>
                <a:off x="1977243" y="1857647"/>
                <a:ext cx="38400" cy="39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7" name="Google Shape;1307;p36"/>
              <p:cNvSpPr/>
              <p:nvPr/>
            </p:nvSpPr>
            <p:spPr>
              <a:xfrm>
                <a:off x="2432621" y="1869127"/>
                <a:ext cx="100500" cy="16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8" name="Google Shape;1308;p36"/>
              <p:cNvSpPr/>
              <p:nvPr/>
            </p:nvSpPr>
            <p:spPr>
              <a:xfrm>
                <a:off x="2377133" y="1857647"/>
                <a:ext cx="39300" cy="39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9" name="Google Shape;1309;p36"/>
              <p:cNvSpPr/>
              <p:nvPr/>
            </p:nvSpPr>
            <p:spPr>
              <a:xfrm>
                <a:off x="1932280" y="1331475"/>
                <a:ext cx="637146" cy="62184"/>
              </a:xfrm>
              <a:custGeom>
                <a:rect b="b" l="l" r="r" t="t"/>
                <a:pathLst>
                  <a:path extrusionOk="0" h="71" w="729">
                    <a:moveTo>
                      <a:pt x="695" y="0"/>
                    </a:moveTo>
                    <a:cubicBezTo>
                      <a:pt x="33" y="0"/>
                      <a:pt x="33" y="0"/>
                      <a:pt x="33" y="0"/>
                    </a:cubicBezTo>
                    <a:cubicBezTo>
                      <a:pt x="15" y="0"/>
                      <a:pt x="0" y="15"/>
                      <a:pt x="0" y="34"/>
                    </a:cubicBezTo>
                    <a:cubicBezTo>
                      <a:pt x="0" y="71"/>
                      <a:pt x="0" y="71"/>
                      <a:pt x="0" y="71"/>
                    </a:cubicBezTo>
                    <a:cubicBezTo>
                      <a:pt x="729" y="71"/>
                      <a:pt x="729" y="71"/>
                      <a:pt x="729" y="71"/>
                    </a:cubicBezTo>
                    <a:cubicBezTo>
                      <a:pt x="729" y="34"/>
                      <a:pt x="729" y="34"/>
                      <a:pt x="729" y="34"/>
                    </a:cubicBezTo>
                    <a:cubicBezTo>
                      <a:pt x="729" y="15"/>
                      <a:pt x="714" y="0"/>
                      <a:pt x="69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0" name="Google Shape;1310;p36"/>
              <p:cNvSpPr/>
              <p:nvPr/>
            </p:nvSpPr>
            <p:spPr>
              <a:xfrm>
                <a:off x="1959067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1" name="Google Shape;1311;p36"/>
              <p:cNvSpPr/>
              <p:nvPr/>
            </p:nvSpPr>
            <p:spPr>
              <a:xfrm>
                <a:off x="2003074" y="1348695"/>
                <a:ext cx="288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2" name="Google Shape;1312;p36"/>
              <p:cNvSpPr/>
              <p:nvPr/>
            </p:nvSpPr>
            <p:spPr>
              <a:xfrm>
                <a:off x="2047081" y="1348695"/>
                <a:ext cx="29700" cy="28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3" name="Google Shape;1313;p36"/>
              <p:cNvSpPr/>
              <p:nvPr/>
            </p:nvSpPr>
            <p:spPr>
              <a:xfrm>
                <a:off x="2045167" y="1431925"/>
                <a:ext cx="411300" cy="411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4" name="Google Shape;1314;p36"/>
              <p:cNvSpPr/>
              <p:nvPr/>
            </p:nvSpPr>
            <p:spPr>
              <a:xfrm>
                <a:off x="2115004" y="1502719"/>
                <a:ext cx="264042" cy="264042"/>
              </a:xfrm>
              <a:custGeom>
                <a:rect b="b" l="l" r="r" t="t"/>
                <a:pathLst>
                  <a:path extrusionOk="0" h="301" w="302">
                    <a:moveTo>
                      <a:pt x="151" y="151"/>
                    </a:moveTo>
                    <a:cubicBezTo>
                      <a:pt x="95" y="10"/>
                      <a:pt x="95" y="10"/>
                      <a:pt x="95" y="10"/>
                    </a:cubicBezTo>
                    <a:cubicBezTo>
                      <a:pt x="113" y="4"/>
                      <a:pt x="131" y="0"/>
                      <a:pt x="151" y="0"/>
                    </a:cubicBezTo>
                    <a:cubicBezTo>
                      <a:pt x="234" y="0"/>
                      <a:pt x="302" y="67"/>
                      <a:pt x="302" y="151"/>
                    </a:cubicBezTo>
                    <a:cubicBezTo>
                      <a:pt x="302" y="234"/>
                      <a:pt x="234" y="301"/>
                      <a:pt x="151" y="301"/>
                    </a:cubicBezTo>
                    <a:cubicBezTo>
                      <a:pt x="68" y="301"/>
                      <a:pt x="0" y="234"/>
                      <a:pt x="0" y="151"/>
                    </a:cubicBezTo>
                    <a:cubicBezTo>
                      <a:pt x="0" y="142"/>
                      <a:pt x="1" y="134"/>
                      <a:pt x="2" y="126"/>
                    </a:cubicBezTo>
                    <a:lnTo>
                      <a:pt x="151" y="15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5" name="Google Shape;1315;p36"/>
              <p:cNvSpPr/>
              <p:nvPr/>
            </p:nvSpPr>
            <p:spPr>
              <a:xfrm>
                <a:off x="2093958" y="1495066"/>
                <a:ext cx="130108" cy="123412"/>
              </a:xfrm>
              <a:custGeom>
                <a:rect b="b" l="l" r="r" t="t"/>
                <a:pathLst>
                  <a:path extrusionOk="0" h="141" w="149">
                    <a:moveTo>
                      <a:pt x="0" y="116"/>
                    </a:moveTo>
                    <a:cubicBezTo>
                      <a:pt x="9" y="63"/>
                      <a:pt x="45" y="20"/>
                      <a:pt x="93" y="0"/>
                    </a:cubicBezTo>
                    <a:cubicBezTo>
                      <a:pt x="149" y="141"/>
                      <a:pt x="149" y="141"/>
                      <a:pt x="149" y="141"/>
                    </a:cubicBezTo>
                    <a:lnTo>
                      <a:pt x="0" y="11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16" name="Google Shape;1316;p36"/>
            <p:cNvGrpSpPr/>
            <p:nvPr/>
          </p:nvGrpSpPr>
          <p:grpSpPr>
            <a:xfrm>
              <a:off x="2506206" y="2214150"/>
              <a:ext cx="1122628" cy="1495382"/>
              <a:chOff x="8029471" y="1308462"/>
              <a:chExt cx="617100" cy="822000"/>
            </a:xfrm>
          </p:grpSpPr>
          <p:sp>
            <p:nvSpPr>
              <p:cNvPr id="1317" name="Google Shape;1317;p36"/>
              <p:cNvSpPr/>
              <p:nvPr/>
            </p:nvSpPr>
            <p:spPr>
              <a:xfrm>
                <a:off x="8029471" y="1308462"/>
                <a:ext cx="617100" cy="8220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8" name="Google Shape;1318;p36"/>
              <p:cNvSpPr/>
              <p:nvPr/>
            </p:nvSpPr>
            <p:spPr>
              <a:xfrm>
                <a:off x="8079218" y="1651909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9" name="Google Shape;1319;p36"/>
              <p:cNvSpPr/>
              <p:nvPr/>
            </p:nvSpPr>
            <p:spPr>
              <a:xfrm>
                <a:off x="8079218" y="1695916"/>
                <a:ext cx="5349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0" name="Google Shape;1320;p36"/>
              <p:cNvSpPr/>
              <p:nvPr/>
            </p:nvSpPr>
            <p:spPr>
              <a:xfrm>
                <a:off x="8079218" y="1738966"/>
                <a:ext cx="5349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36"/>
              <p:cNvSpPr/>
              <p:nvPr/>
            </p:nvSpPr>
            <p:spPr>
              <a:xfrm>
                <a:off x="8079218" y="1782973"/>
                <a:ext cx="3090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36"/>
              <p:cNvSpPr/>
              <p:nvPr/>
            </p:nvSpPr>
            <p:spPr>
              <a:xfrm>
                <a:off x="8079218" y="1826981"/>
                <a:ext cx="3090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36"/>
              <p:cNvSpPr/>
              <p:nvPr/>
            </p:nvSpPr>
            <p:spPr>
              <a:xfrm>
                <a:off x="8077305" y="1389780"/>
                <a:ext cx="204600" cy="204600"/>
              </a:xfrm>
              <a:prstGeom prst="ellipse">
                <a:avLst/>
              </a:prstGeom>
              <a:solidFill>
                <a:srgbClr val="FF4949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36"/>
              <p:cNvSpPr/>
              <p:nvPr/>
            </p:nvSpPr>
            <p:spPr>
              <a:xfrm>
                <a:off x="8066781" y="1380213"/>
                <a:ext cx="224819" cy="223862"/>
              </a:xfrm>
              <a:custGeom>
                <a:rect b="b" l="l" r="r" t="t"/>
                <a:pathLst>
                  <a:path extrusionOk="0" h="257" w="257">
                    <a:moveTo>
                      <a:pt x="129" y="257"/>
                    </a:moveTo>
                    <a:cubicBezTo>
                      <a:pt x="58" y="257"/>
                      <a:pt x="0" y="199"/>
                      <a:pt x="0" y="128"/>
                    </a:cubicBezTo>
                    <a:cubicBezTo>
                      <a:pt x="0" y="58"/>
                      <a:pt x="58" y="0"/>
                      <a:pt x="129" y="0"/>
                    </a:cubicBezTo>
                    <a:cubicBezTo>
                      <a:pt x="200" y="0"/>
                      <a:pt x="257" y="58"/>
                      <a:pt x="257" y="128"/>
                    </a:cubicBezTo>
                    <a:cubicBezTo>
                      <a:pt x="257" y="135"/>
                      <a:pt x="252" y="140"/>
                      <a:pt x="246" y="140"/>
                    </a:cubicBezTo>
                    <a:cubicBezTo>
                      <a:pt x="240" y="140"/>
                      <a:pt x="234" y="135"/>
                      <a:pt x="234" y="128"/>
                    </a:cubicBezTo>
                    <a:cubicBezTo>
                      <a:pt x="234" y="70"/>
                      <a:pt x="187" y="23"/>
                      <a:pt x="129" y="23"/>
                    </a:cubicBezTo>
                    <a:cubicBezTo>
                      <a:pt x="71" y="23"/>
                      <a:pt x="23" y="70"/>
                      <a:pt x="23" y="128"/>
                    </a:cubicBezTo>
                    <a:cubicBezTo>
                      <a:pt x="23" y="187"/>
                      <a:pt x="71" y="234"/>
                      <a:pt x="129" y="234"/>
                    </a:cubicBezTo>
                    <a:cubicBezTo>
                      <a:pt x="135" y="234"/>
                      <a:pt x="140" y="239"/>
                      <a:pt x="140" y="245"/>
                    </a:cubicBezTo>
                    <a:cubicBezTo>
                      <a:pt x="140" y="252"/>
                      <a:pt x="135" y="257"/>
                      <a:pt x="129" y="257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36"/>
              <p:cNvSpPr/>
              <p:nvPr/>
            </p:nvSpPr>
            <p:spPr>
              <a:xfrm>
                <a:off x="8114615" y="1428047"/>
                <a:ext cx="130200" cy="1281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6" name="Google Shape;1326;p36"/>
              <p:cNvSpPr/>
              <p:nvPr/>
            </p:nvSpPr>
            <p:spPr>
              <a:xfrm>
                <a:off x="8317430" y="1380213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7" name="Google Shape;1327;p36"/>
              <p:cNvSpPr/>
              <p:nvPr/>
            </p:nvSpPr>
            <p:spPr>
              <a:xfrm>
                <a:off x="8317430" y="1424220"/>
                <a:ext cx="2964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36"/>
              <p:cNvSpPr/>
              <p:nvPr/>
            </p:nvSpPr>
            <p:spPr>
              <a:xfrm>
                <a:off x="8317430" y="1468227"/>
                <a:ext cx="296400" cy="13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9" name="Google Shape;1329;p36"/>
              <p:cNvSpPr/>
              <p:nvPr/>
            </p:nvSpPr>
            <p:spPr>
              <a:xfrm>
                <a:off x="8317430" y="1512234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0" name="Google Shape;1330;p36"/>
              <p:cNvSpPr/>
              <p:nvPr/>
            </p:nvSpPr>
            <p:spPr>
              <a:xfrm>
                <a:off x="8317430" y="1557198"/>
                <a:ext cx="213300" cy="144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36"/>
              <p:cNvSpPr/>
              <p:nvPr/>
            </p:nvSpPr>
            <p:spPr>
              <a:xfrm>
                <a:off x="8190192" y="1887251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36"/>
              <p:cNvSpPr/>
              <p:nvPr/>
            </p:nvSpPr>
            <p:spPr>
              <a:xfrm>
                <a:off x="8190192" y="1911168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3" name="Google Shape;1333;p36"/>
              <p:cNvSpPr/>
              <p:nvPr/>
            </p:nvSpPr>
            <p:spPr>
              <a:xfrm>
                <a:off x="8190192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4" name="Google Shape;1334;p36"/>
              <p:cNvSpPr/>
              <p:nvPr/>
            </p:nvSpPr>
            <p:spPr>
              <a:xfrm>
                <a:off x="8079218" y="1887251"/>
                <a:ext cx="79500" cy="7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36"/>
              <p:cNvSpPr/>
              <p:nvPr/>
            </p:nvSpPr>
            <p:spPr>
              <a:xfrm>
                <a:off x="8499198" y="1887251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36"/>
              <p:cNvSpPr/>
              <p:nvPr/>
            </p:nvSpPr>
            <p:spPr>
              <a:xfrm>
                <a:off x="8499198" y="1911168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7" name="Google Shape;1337;p36"/>
              <p:cNvSpPr/>
              <p:nvPr/>
            </p:nvSpPr>
            <p:spPr>
              <a:xfrm>
                <a:off x="8499198" y="1935085"/>
                <a:ext cx="831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8" name="Google Shape;1338;p36"/>
              <p:cNvSpPr/>
              <p:nvPr/>
            </p:nvSpPr>
            <p:spPr>
              <a:xfrm>
                <a:off x="8388224" y="1887251"/>
                <a:ext cx="79500" cy="795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36"/>
              <p:cNvSpPr/>
              <p:nvPr/>
            </p:nvSpPr>
            <p:spPr>
              <a:xfrm>
                <a:off x="8190192" y="1999182"/>
                <a:ext cx="1158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0" name="Google Shape;1340;p36"/>
              <p:cNvSpPr/>
              <p:nvPr/>
            </p:nvSpPr>
            <p:spPr>
              <a:xfrm>
                <a:off x="8190192" y="2023099"/>
                <a:ext cx="1158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1" name="Google Shape;1341;p36"/>
              <p:cNvSpPr/>
              <p:nvPr/>
            </p:nvSpPr>
            <p:spPr>
              <a:xfrm>
                <a:off x="8190192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36"/>
              <p:cNvSpPr/>
              <p:nvPr/>
            </p:nvSpPr>
            <p:spPr>
              <a:xfrm>
                <a:off x="8079218" y="1999182"/>
                <a:ext cx="79500" cy="795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36"/>
              <p:cNvSpPr/>
              <p:nvPr/>
            </p:nvSpPr>
            <p:spPr>
              <a:xfrm>
                <a:off x="8499198" y="1999182"/>
                <a:ext cx="114900" cy="7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4" name="Google Shape;1344;p36"/>
              <p:cNvSpPr/>
              <p:nvPr/>
            </p:nvSpPr>
            <p:spPr>
              <a:xfrm>
                <a:off x="8499198" y="2023099"/>
                <a:ext cx="114900" cy="87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5" name="Google Shape;1345;p36"/>
              <p:cNvSpPr/>
              <p:nvPr/>
            </p:nvSpPr>
            <p:spPr>
              <a:xfrm>
                <a:off x="8499198" y="2047973"/>
                <a:ext cx="83100" cy="66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36"/>
              <p:cNvSpPr/>
              <p:nvPr/>
            </p:nvSpPr>
            <p:spPr>
              <a:xfrm>
                <a:off x="8388224" y="1999182"/>
                <a:ext cx="79500" cy="795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7" name="Google Shape;1347;p36"/>
            <p:cNvGrpSpPr/>
            <p:nvPr/>
          </p:nvGrpSpPr>
          <p:grpSpPr>
            <a:xfrm>
              <a:off x="2506200" y="917307"/>
              <a:ext cx="540534" cy="882935"/>
              <a:chOff x="6346165" y="636875"/>
              <a:chExt cx="308049" cy="503212"/>
            </a:xfrm>
          </p:grpSpPr>
          <p:sp>
            <p:nvSpPr>
              <p:cNvPr id="1348" name="Google Shape;1348;p36"/>
              <p:cNvSpPr/>
              <p:nvPr/>
            </p:nvSpPr>
            <p:spPr>
              <a:xfrm>
                <a:off x="6347122" y="707669"/>
                <a:ext cx="273610" cy="426678"/>
              </a:xfrm>
              <a:custGeom>
                <a:rect b="b" l="l" r="r" t="t"/>
                <a:pathLst>
                  <a:path extrusionOk="0" h="487" w="313">
                    <a:moveTo>
                      <a:pt x="115" y="395"/>
                    </a:moveTo>
                    <a:cubicBezTo>
                      <a:pt x="111" y="399"/>
                      <a:pt x="109" y="403"/>
                      <a:pt x="106" y="406"/>
                    </a:cubicBezTo>
                    <a:cubicBezTo>
                      <a:pt x="79" y="435"/>
                      <a:pt x="34" y="470"/>
                      <a:pt x="11" y="487"/>
                    </a:cubicBezTo>
                    <a:cubicBezTo>
                      <a:pt x="8" y="485"/>
                      <a:pt x="4" y="483"/>
                      <a:pt x="0" y="480"/>
                    </a:cubicBezTo>
                    <a:cubicBezTo>
                      <a:pt x="5" y="452"/>
                      <a:pt x="16" y="396"/>
                      <a:pt x="29" y="359"/>
                    </a:cubicBezTo>
                    <a:cubicBezTo>
                      <a:pt x="31" y="356"/>
                      <a:pt x="32" y="351"/>
                      <a:pt x="35" y="346"/>
                    </a:cubicBezTo>
                    <a:cubicBezTo>
                      <a:pt x="71" y="277"/>
                      <a:pt x="234" y="51"/>
                      <a:pt x="266" y="6"/>
                    </a:cubicBezTo>
                    <a:cubicBezTo>
                      <a:pt x="269" y="2"/>
                      <a:pt x="273" y="0"/>
                      <a:pt x="276" y="2"/>
                    </a:cubicBezTo>
                    <a:cubicBezTo>
                      <a:pt x="310" y="23"/>
                      <a:pt x="310" y="23"/>
                      <a:pt x="310" y="23"/>
                    </a:cubicBezTo>
                    <a:cubicBezTo>
                      <a:pt x="313" y="24"/>
                      <a:pt x="313" y="29"/>
                      <a:pt x="311" y="34"/>
                    </a:cubicBezTo>
                    <a:cubicBezTo>
                      <a:pt x="286" y="82"/>
                      <a:pt x="159" y="331"/>
                      <a:pt x="115" y="39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9" name="Google Shape;1349;p36"/>
              <p:cNvSpPr/>
              <p:nvPr/>
            </p:nvSpPr>
            <p:spPr>
              <a:xfrm>
                <a:off x="6347122" y="1010936"/>
                <a:ext cx="100451" cy="123412"/>
              </a:xfrm>
              <a:custGeom>
                <a:rect b="b" l="l" r="r" t="t"/>
                <a:pathLst>
                  <a:path extrusionOk="0" h="141" w="115">
                    <a:moveTo>
                      <a:pt x="115" y="49"/>
                    </a:moveTo>
                    <a:cubicBezTo>
                      <a:pt x="111" y="53"/>
                      <a:pt x="109" y="57"/>
                      <a:pt x="106" y="60"/>
                    </a:cubicBezTo>
                    <a:cubicBezTo>
                      <a:pt x="79" y="89"/>
                      <a:pt x="34" y="124"/>
                      <a:pt x="11" y="141"/>
                    </a:cubicBezTo>
                    <a:cubicBezTo>
                      <a:pt x="8" y="139"/>
                      <a:pt x="4" y="137"/>
                      <a:pt x="0" y="134"/>
                    </a:cubicBezTo>
                    <a:cubicBezTo>
                      <a:pt x="5" y="106"/>
                      <a:pt x="16" y="50"/>
                      <a:pt x="29" y="13"/>
                    </a:cubicBezTo>
                    <a:cubicBezTo>
                      <a:pt x="31" y="10"/>
                      <a:pt x="32" y="5"/>
                      <a:pt x="35" y="0"/>
                    </a:cubicBezTo>
                    <a:lnTo>
                      <a:pt x="115" y="49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0" name="Google Shape;1350;p36"/>
              <p:cNvSpPr/>
              <p:nvPr/>
            </p:nvSpPr>
            <p:spPr>
              <a:xfrm>
                <a:off x="6346165" y="1122867"/>
                <a:ext cx="15307" cy="17220"/>
              </a:xfrm>
              <a:custGeom>
                <a:rect b="b" l="l" r="r" t="t"/>
                <a:pathLst>
                  <a:path extrusionOk="0" h="20" w="18">
                    <a:moveTo>
                      <a:pt x="2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0" y="17"/>
                      <a:pt x="4" y="20"/>
                      <a:pt x="8" y="17"/>
                    </a:cubicBezTo>
                    <a:cubicBezTo>
                      <a:pt x="18" y="10"/>
                      <a:pt x="18" y="10"/>
                      <a:pt x="18" y="10"/>
                    </a:cubicBez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1" name="Google Shape;1351;p36"/>
              <p:cNvSpPr/>
              <p:nvPr/>
            </p:nvSpPr>
            <p:spPr>
              <a:xfrm>
                <a:off x="6602554" y="636875"/>
                <a:ext cx="51660" cy="56444"/>
              </a:xfrm>
              <a:custGeom>
                <a:rect b="b" l="l" r="r" t="t"/>
                <a:pathLst>
                  <a:path extrusionOk="0" h="64" w="59">
                    <a:moveTo>
                      <a:pt x="47" y="5"/>
                    </a:moveTo>
                    <a:cubicBezTo>
                      <a:pt x="47" y="5"/>
                      <a:pt x="47" y="5"/>
                      <a:pt x="47" y="5"/>
                    </a:cubicBezTo>
                    <a:cubicBezTo>
                      <a:pt x="37" y="0"/>
                      <a:pt x="26" y="3"/>
                      <a:pt x="20" y="12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33" y="64"/>
                      <a:pt x="33" y="64"/>
                      <a:pt x="33" y="6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59" y="23"/>
                      <a:pt x="56" y="11"/>
                      <a:pt x="47" y="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2" name="Google Shape;1352;p36"/>
              <p:cNvSpPr/>
              <p:nvPr/>
            </p:nvSpPr>
            <p:spPr>
              <a:xfrm>
                <a:off x="6569071" y="710539"/>
                <a:ext cx="81318" cy="192292"/>
              </a:xfrm>
              <a:custGeom>
                <a:rect b="b" l="l" r="r" t="t"/>
                <a:pathLst>
                  <a:path extrusionOk="0" h="220" w="93">
                    <a:moveTo>
                      <a:pt x="0" y="216"/>
                    </a:moveTo>
                    <a:cubicBezTo>
                      <a:pt x="76" y="34"/>
                      <a:pt x="76" y="34"/>
                      <a:pt x="76" y="34"/>
                    </a:cubicBezTo>
                    <a:cubicBezTo>
                      <a:pt x="77" y="32"/>
                      <a:pt x="76" y="31"/>
                      <a:pt x="75" y="30"/>
                    </a:cubicBezTo>
                    <a:cubicBezTo>
                      <a:pt x="46" y="12"/>
                      <a:pt x="46" y="12"/>
                      <a:pt x="46" y="12"/>
                    </a:cubicBezTo>
                    <a:cubicBezTo>
                      <a:pt x="54" y="0"/>
                      <a:pt x="54" y="0"/>
                      <a:pt x="54" y="0"/>
                    </a:cubicBezTo>
                    <a:cubicBezTo>
                      <a:pt x="83" y="17"/>
                      <a:pt x="83" y="17"/>
                      <a:pt x="83" y="17"/>
                    </a:cubicBezTo>
                    <a:cubicBezTo>
                      <a:pt x="90" y="22"/>
                      <a:pt x="93" y="31"/>
                      <a:pt x="90" y="40"/>
                    </a:cubicBezTo>
                    <a:cubicBezTo>
                      <a:pt x="90" y="40"/>
                      <a:pt x="29" y="185"/>
                      <a:pt x="22" y="203"/>
                    </a:cubicBezTo>
                    <a:cubicBezTo>
                      <a:pt x="15" y="220"/>
                      <a:pt x="0" y="216"/>
                      <a:pt x="0" y="21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3" name="Google Shape;1353;p36"/>
              <p:cNvSpPr/>
              <p:nvPr/>
            </p:nvSpPr>
            <p:spPr>
              <a:xfrm>
                <a:off x="6566201" y="677055"/>
                <a:ext cx="74621" cy="62184"/>
              </a:xfrm>
              <a:custGeom>
                <a:rect b="b" l="l" r="r" t="t"/>
                <a:pathLst>
                  <a:path extrusionOk="0" h="71" w="85">
                    <a:moveTo>
                      <a:pt x="83" y="39"/>
                    </a:moveTo>
                    <a:cubicBezTo>
                      <a:pt x="21" y="2"/>
                      <a:pt x="21" y="2"/>
                      <a:pt x="21" y="2"/>
                    </a:cubicBezTo>
                    <a:cubicBezTo>
                      <a:pt x="19" y="0"/>
                      <a:pt x="16" y="2"/>
                      <a:pt x="14" y="4"/>
                    </a:cubicBezTo>
                    <a:cubicBezTo>
                      <a:pt x="2" y="25"/>
                      <a:pt x="2" y="25"/>
                      <a:pt x="2" y="25"/>
                    </a:cubicBezTo>
                    <a:cubicBezTo>
                      <a:pt x="0" y="28"/>
                      <a:pt x="0" y="31"/>
                      <a:pt x="2" y="32"/>
                    </a:cubicBezTo>
                    <a:cubicBezTo>
                      <a:pt x="64" y="70"/>
                      <a:pt x="64" y="70"/>
                      <a:pt x="64" y="70"/>
                    </a:cubicBezTo>
                    <a:cubicBezTo>
                      <a:pt x="67" y="71"/>
                      <a:pt x="70" y="70"/>
                      <a:pt x="71" y="67"/>
                    </a:cubicBezTo>
                    <a:cubicBezTo>
                      <a:pt x="84" y="47"/>
                      <a:pt x="84" y="47"/>
                      <a:pt x="84" y="47"/>
                    </a:cubicBezTo>
                    <a:cubicBezTo>
                      <a:pt x="85" y="44"/>
                      <a:pt x="85" y="41"/>
                      <a:pt x="83" y="3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4" name="Google Shape;1354;p36"/>
            <p:cNvGrpSpPr/>
            <p:nvPr/>
          </p:nvGrpSpPr>
          <p:grpSpPr>
            <a:xfrm>
              <a:off x="2232569" y="835727"/>
              <a:ext cx="415198" cy="415198"/>
              <a:chOff x="1404969" y="1106377"/>
              <a:chExt cx="415198" cy="415198"/>
            </a:xfrm>
          </p:grpSpPr>
          <p:sp>
            <p:nvSpPr>
              <p:cNvPr id="1355" name="Google Shape;1355;p36"/>
              <p:cNvSpPr/>
              <p:nvPr/>
            </p:nvSpPr>
            <p:spPr>
              <a:xfrm>
                <a:off x="1404969" y="1106377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6" name="Google Shape;1356;p36"/>
              <p:cNvSpPr/>
              <p:nvPr/>
            </p:nvSpPr>
            <p:spPr>
              <a:xfrm>
                <a:off x="1460456" y="1163778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57" name="Google Shape;1357;p36"/>
            <p:cNvSpPr/>
            <p:nvPr/>
          </p:nvSpPr>
          <p:spPr>
            <a:xfrm>
              <a:off x="1551075" y="809699"/>
              <a:ext cx="333550" cy="55017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1962697" y="1509313"/>
              <a:ext cx="157450" cy="259725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9" name="Google Shape;1359;p36"/>
          <p:cNvSpPr txBox="1"/>
          <p:nvPr>
            <p:ph type="title"/>
          </p:nvPr>
        </p:nvSpPr>
        <p:spPr>
          <a:xfrm>
            <a:off x="666150" y="-390525"/>
            <a:ext cx="6440100" cy="122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Heckman's Contribution and Results</a:t>
            </a:r>
            <a:endParaRPr sz="2800"/>
          </a:p>
        </p:txBody>
      </p:sp>
      <p:sp>
        <p:nvSpPr>
          <p:cNvPr id="1360" name="Google Shape;1360;p36"/>
          <p:cNvSpPr txBox="1"/>
          <p:nvPr>
            <p:ph idx="4294967295" type="subTitle"/>
          </p:nvPr>
        </p:nvSpPr>
        <p:spPr>
          <a:xfrm>
            <a:off x="4419600" y="1276350"/>
            <a:ext cx="4343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</a:t>
            </a:r>
            <a:r>
              <a:rPr lang="en" sz="1500"/>
              <a:t>ntroduced robust nonparametric and semiparametric identification and estimation techniques so we are not bound by restrictive parametric assumptions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Developed a theoretical framework to create consistency in </a:t>
            </a:r>
            <a:r>
              <a:rPr lang="en" sz="1500"/>
              <a:t>addressing selection bias.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Advocated for further research to deal with complex models of human behavior and market dynamics.</a:t>
            </a:r>
            <a:endParaRPr b="1"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25"/>
          <p:cNvSpPr txBox="1"/>
          <p:nvPr>
            <p:ph type="title"/>
          </p:nvPr>
        </p:nvSpPr>
        <p:spPr>
          <a:xfrm>
            <a:off x="3871075" y="2969400"/>
            <a:ext cx="4559700" cy="130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Selection Bias</a:t>
            </a:r>
            <a:endParaRPr/>
          </a:p>
        </p:txBody>
      </p:sp>
      <p:sp>
        <p:nvSpPr>
          <p:cNvPr id="747" name="Google Shape;747;p25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748" name="Google Shape;748;p25"/>
          <p:cNvGrpSpPr/>
          <p:nvPr/>
        </p:nvGrpSpPr>
        <p:grpSpPr>
          <a:xfrm>
            <a:off x="713221" y="502143"/>
            <a:ext cx="2987196" cy="3456293"/>
            <a:chOff x="713221" y="502143"/>
            <a:chExt cx="2987196" cy="3456293"/>
          </a:xfrm>
        </p:grpSpPr>
        <p:grpSp>
          <p:nvGrpSpPr>
            <p:cNvPr id="749" name="Google Shape;749;p25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750" name="Google Shape;750;p25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25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25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6" name="Google Shape;756;p25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7" name="Google Shape;757;p25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1" name="Google Shape;761;p25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25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3" name="Google Shape;763;p25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4" name="Google Shape;764;p25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25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6" name="Google Shape;766;p25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25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25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9" name="Google Shape;769;p25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770" name="Google Shape;770;p25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25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72" name="Google Shape;772;p25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75" name="Google Shape;775;p25"/>
            <p:cNvGrpSpPr/>
            <p:nvPr/>
          </p:nvGrpSpPr>
          <p:grpSpPr>
            <a:xfrm>
              <a:off x="713221" y="1546974"/>
              <a:ext cx="1380702" cy="2411462"/>
              <a:chOff x="713221" y="1546974"/>
              <a:chExt cx="1380702" cy="2411462"/>
            </a:xfrm>
          </p:grpSpPr>
          <p:sp>
            <p:nvSpPr>
              <p:cNvPr id="776" name="Google Shape;776;p25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7" name="Google Shape;777;p25"/>
              <p:cNvSpPr/>
              <p:nvPr/>
            </p:nvSpPr>
            <p:spPr>
              <a:xfrm flipH="1">
                <a:off x="892277" y="2443613"/>
                <a:ext cx="815622" cy="1284025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8" name="Google Shape;778;p25"/>
              <p:cNvSpPr/>
              <p:nvPr/>
            </p:nvSpPr>
            <p:spPr>
              <a:xfrm flipH="1">
                <a:off x="1228602" y="1913255"/>
                <a:ext cx="425512" cy="571207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9" name="Google Shape;779;p25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0" name="Google Shape;780;p25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1" name="Google Shape;781;p25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2" name="Google Shape;782;p25"/>
              <p:cNvSpPr/>
              <p:nvPr/>
            </p:nvSpPr>
            <p:spPr>
              <a:xfrm flipH="1">
                <a:off x="1377020" y="3728319"/>
                <a:ext cx="332240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3" name="Google Shape;783;p25"/>
              <p:cNvSpPr/>
              <p:nvPr/>
            </p:nvSpPr>
            <p:spPr>
              <a:xfrm flipH="1">
                <a:off x="835769" y="1991549"/>
                <a:ext cx="548060" cy="518784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4" name="Google Shape;784;p25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5" name="Google Shape;785;p25"/>
              <p:cNvSpPr/>
              <p:nvPr/>
            </p:nvSpPr>
            <p:spPr>
              <a:xfrm flipH="1">
                <a:off x="1585351" y="1969082"/>
                <a:ext cx="395556" cy="444574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25"/>
              <p:cNvSpPr/>
              <p:nvPr/>
            </p:nvSpPr>
            <p:spPr>
              <a:xfrm flipH="1">
                <a:off x="1950270" y="1940487"/>
                <a:ext cx="111654" cy="141610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25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8" name="Google Shape;788;p25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25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790" name="Google Shape;790;p25"/>
              <p:cNvCxnSpPr/>
              <p:nvPr/>
            </p:nvCxnSpPr>
            <p:spPr>
              <a:xfrm>
                <a:off x="2004736" y="1871725"/>
                <a:ext cx="5462" cy="48921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791" name="Google Shape;791;p25"/>
              <p:cNvSpPr/>
              <p:nvPr/>
            </p:nvSpPr>
            <p:spPr>
              <a:xfrm flipH="1">
                <a:off x="1995204" y="1871044"/>
                <a:ext cx="24509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 flipH="1">
                <a:off x="1989758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25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25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9" name="Google Shape;799;p25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0" name="Google Shape;800;p25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25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25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3" name="Google Shape;803;p25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4" name="Google Shape;804;p25"/>
              <p:cNvSpPr/>
              <p:nvPr/>
            </p:nvSpPr>
            <p:spPr>
              <a:xfrm flipH="1">
                <a:off x="1583990" y="1959550"/>
                <a:ext cx="411214" cy="510614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5" name="Google Shape;805;p25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6" name="Google Shape;806;p25"/>
              <p:cNvSpPr/>
              <p:nvPr/>
            </p:nvSpPr>
            <p:spPr>
              <a:xfrm flipH="1">
                <a:off x="1228601" y="1913255"/>
                <a:ext cx="442533" cy="590270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7" name="Google Shape;807;p25"/>
              <p:cNvSpPr/>
              <p:nvPr/>
            </p:nvSpPr>
            <p:spPr>
              <a:xfrm flipH="1">
                <a:off x="885470" y="2443613"/>
                <a:ext cx="822429" cy="1230921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8" name="Google Shape;808;p25"/>
              <p:cNvSpPr/>
              <p:nvPr/>
            </p:nvSpPr>
            <p:spPr>
              <a:xfrm flipH="1">
                <a:off x="1392680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9" name="Google Shape;809;p25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0" name="Google Shape;810;p25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1" name="Google Shape;811;p25"/>
              <p:cNvSpPr/>
              <p:nvPr/>
            </p:nvSpPr>
            <p:spPr>
              <a:xfrm flipH="1">
                <a:off x="1351149" y="1610290"/>
                <a:ext cx="240329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2" name="Google Shape;812;p25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3" name="Google Shape;813;p25"/>
              <p:cNvSpPr/>
              <p:nvPr/>
            </p:nvSpPr>
            <p:spPr>
              <a:xfrm flipH="1">
                <a:off x="1575820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4" name="Google Shape;814;p25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5" name="Google Shape;815;p25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6" name="Google Shape;816;p25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7" name="Google Shape;817;p25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25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9" name="Google Shape;819;p25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0" name="Google Shape;820;p25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25"/>
              <p:cNvSpPr/>
              <p:nvPr/>
            </p:nvSpPr>
            <p:spPr>
              <a:xfrm flipH="1">
                <a:off x="1161881" y="2299279"/>
                <a:ext cx="39488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2" name="Google Shape;822;p25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3" name="Google Shape;823;p25"/>
              <p:cNvSpPr/>
              <p:nvPr/>
            </p:nvSpPr>
            <p:spPr>
              <a:xfrm flipH="1">
                <a:off x="1328038" y="2250941"/>
                <a:ext cx="70769" cy="7219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4" name="Google Shape;824;p25"/>
              <p:cNvSpPr/>
              <p:nvPr/>
            </p:nvSpPr>
            <p:spPr>
              <a:xfrm flipH="1">
                <a:off x="1153711" y="2244133"/>
                <a:ext cx="171567" cy="204926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5" name="Google Shape;825;p25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6" name="Google Shape;826;p25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827" name="Google Shape;827;p25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25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25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25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25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25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25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25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25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25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25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8" name="Google Shape;838;p25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9" name="Google Shape;839;p25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25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25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6"/>
          <p:cNvSpPr txBox="1"/>
          <p:nvPr>
            <p:ph type="title"/>
          </p:nvPr>
        </p:nvSpPr>
        <p:spPr>
          <a:xfrm>
            <a:off x="720000" y="445025"/>
            <a:ext cx="43602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Selection Bias</a:t>
            </a:r>
            <a:endParaRPr/>
          </a:p>
        </p:txBody>
      </p:sp>
      <p:sp>
        <p:nvSpPr>
          <p:cNvPr id="847" name="Google Shape;847;p26"/>
          <p:cNvSpPr txBox="1"/>
          <p:nvPr>
            <p:ph idx="1" type="subTitle"/>
          </p:nvPr>
        </p:nvSpPr>
        <p:spPr>
          <a:xfrm>
            <a:off x="720000" y="1650300"/>
            <a:ext cx="4360200" cy="322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bias occurs when the sample used in research does not accurately represent the population being studied, leading to skewed or biased results.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econometric analysis, this bias is particularly problematic, as it can significantly impact the estimation of parameters.</a:t>
            </a:r>
            <a:endParaRPr/>
          </a:p>
        </p:txBody>
      </p:sp>
      <p:pic>
        <p:nvPicPr>
          <p:cNvPr id="848" name="Google Shape;8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927" y="1177475"/>
            <a:ext cx="2299200" cy="1725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849" name="Google Shape;8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7500" y="2976382"/>
            <a:ext cx="2530151" cy="1775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26"/>
          <p:cNvPicPr preferRelativeResize="0"/>
          <p:nvPr/>
        </p:nvPicPr>
        <p:blipFill rotWithShape="1">
          <a:blip r:embed="rId5">
            <a:alphaModFix/>
          </a:blip>
          <a:srcRect b="38283" l="0" r="30838" t="0"/>
          <a:stretch/>
        </p:blipFill>
        <p:spPr>
          <a:xfrm>
            <a:off x="861725" y="2725075"/>
            <a:ext cx="1876150" cy="1150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26"/>
          <p:cNvPicPr preferRelativeResize="0"/>
          <p:nvPr/>
        </p:nvPicPr>
        <p:blipFill rotWithShape="1">
          <a:blip r:embed="rId6">
            <a:alphaModFix/>
          </a:blip>
          <a:srcRect b="59781" l="0" r="61572" t="0"/>
          <a:stretch/>
        </p:blipFill>
        <p:spPr>
          <a:xfrm>
            <a:off x="2849127" y="2992525"/>
            <a:ext cx="539400" cy="6870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26"/>
          <p:cNvPicPr preferRelativeResize="0"/>
          <p:nvPr/>
        </p:nvPicPr>
        <p:blipFill rotWithShape="1">
          <a:blip r:embed="rId6">
            <a:alphaModFix/>
          </a:blip>
          <a:srcRect b="59781" l="5162" r="61571" t="9333"/>
          <a:stretch/>
        </p:blipFill>
        <p:spPr>
          <a:xfrm>
            <a:off x="3939025" y="3151975"/>
            <a:ext cx="466950" cy="52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26"/>
          <p:cNvPicPr preferRelativeResize="0"/>
          <p:nvPr/>
        </p:nvPicPr>
        <p:blipFill rotWithShape="1">
          <a:blip r:embed="rId7">
            <a:alphaModFix/>
          </a:blip>
          <a:srcRect b="21439" l="26348" r="27393" t="23162"/>
          <a:stretch/>
        </p:blipFill>
        <p:spPr>
          <a:xfrm>
            <a:off x="3381175" y="3210200"/>
            <a:ext cx="539400" cy="48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Importance of Dr. Heckman’s Work</a:t>
            </a:r>
            <a:endParaRPr/>
          </a:p>
        </p:txBody>
      </p:sp>
      <p:sp>
        <p:nvSpPr>
          <p:cNvPr id="859" name="Google Shape;859;p27"/>
          <p:cNvSpPr txBox="1"/>
          <p:nvPr>
            <p:ph idx="2" type="subTitle"/>
          </p:nvPr>
        </p:nvSpPr>
        <p:spPr>
          <a:xfrm>
            <a:off x="341700" y="1538600"/>
            <a:ext cx="4415100" cy="34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 this paper, </a:t>
            </a:r>
            <a:r>
              <a:rPr lang="en"/>
              <a:t>James Heckman's offering groundbreaking insights that have shaped subsequent research in the field.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Dr. Heckman uses the </a:t>
            </a:r>
            <a:r>
              <a:rPr b="1" lang="en"/>
              <a:t>union wage differentials study</a:t>
            </a:r>
            <a:r>
              <a:rPr lang="en"/>
              <a:t> by H. Gregg Lewis as an example to explore the issue of selection bias.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 created a comprehensive framework for addressing/mitigating bias, including innovative methods for identification and estimation with selection bias.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 discussed uses </a:t>
            </a:r>
            <a:r>
              <a:rPr lang="en"/>
              <a:t>involving</a:t>
            </a:r>
            <a:r>
              <a:rPr lang="en"/>
              <a:t> both truncated and censored data.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0" name="Google Shape;86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3800" y="1555400"/>
            <a:ext cx="2772000" cy="2772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p28"/>
          <p:cNvSpPr txBox="1"/>
          <p:nvPr>
            <p:ph type="title"/>
          </p:nvPr>
        </p:nvSpPr>
        <p:spPr>
          <a:xfrm>
            <a:off x="450075" y="445025"/>
            <a:ext cx="7821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Bias in Unionization and Wages</a:t>
            </a:r>
            <a:endParaRPr/>
          </a:p>
        </p:txBody>
      </p:sp>
      <p:sp>
        <p:nvSpPr>
          <p:cNvPr id="866" name="Google Shape;866;p28"/>
          <p:cNvSpPr txBox="1"/>
          <p:nvPr>
            <p:ph idx="1" type="subTitle"/>
          </p:nvPr>
        </p:nvSpPr>
        <p:spPr>
          <a:xfrm>
            <a:off x="3055125" y="1716125"/>
            <a:ext cx="2611500" cy="20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</a:t>
            </a:r>
            <a:r>
              <a:rPr lang="en"/>
              <a:t>t is difficult to isolate the true </a:t>
            </a:r>
            <a:r>
              <a:rPr b="1" lang="en"/>
              <a:t>effect of unionism on wages. </a:t>
            </a:r>
            <a:endParaRPr b="1"/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Failing to account for selection bias can lead to </a:t>
            </a:r>
            <a:r>
              <a:rPr b="1" lang="en"/>
              <a:t>misleading estimates</a:t>
            </a:r>
            <a:r>
              <a:rPr lang="en"/>
              <a:t> of the economic parameters of interest: union wage premium.</a:t>
            </a:r>
            <a:endParaRPr/>
          </a:p>
        </p:txBody>
      </p:sp>
      <p:sp>
        <p:nvSpPr>
          <p:cNvPr id="867" name="Google Shape;867;p28"/>
          <p:cNvSpPr txBox="1"/>
          <p:nvPr>
            <p:ph idx="2" type="subTitle"/>
          </p:nvPr>
        </p:nvSpPr>
        <p:spPr>
          <a:xfrm>
            <a:off x="439550" y="1681775"/>
            <a:ext cx="2611500" cy="21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</a:t>
            </a:r>
            <a:r>
              <a:rPr lang="en"/>
              <a:t>orkers </a:t>
            </a:r>
            <a:r>
              <a:rPr b="1" lang="en"/>
              <a:t>choose </a:t>
            </a:r>
            <a:r>
              <a:rPr lang="en"/>
              <a:t>to join unions based on factors that also affect their </a:t>
            </a:r>
            <a:r>
              <a:rPr b="1" lang="en"/>
              <a:t>wages:</a:t>
            </a:r>
            <a:r>
              <a:rPr lang="en"/>
              <a:t> skills, motivation, or access to union jobs. </a:t>
            </a:r>
            <a:endParaRPr/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</a:t>
            </a:r>
            <a:r>
              <a:rPr b="1" lang="en"/>
              <a:t>mixing </a:t>
            </a:r>
            <a:r>
              <a:rPr lang="en"/>
              <a:t>of  </a:t>
            </a:r>
            <a:r>
              <a:rPr b="1" lang="en"/>
              <a:t>union choice</a:t>
            </a:r>
            <a:r>
              <a:rPr lang="en"/>
              <a:t> and </a:t>
            </a:r>
            <a:r>
              <a:rPr b="1" lang="en"/>
              <a:t>wage </a:t>
            </a:r>
            <a:r>
              <a:rPr lang="en"/>
              <a:t>causes selection bias. </a:t>
            </a:r>
            <a:endParaRPr/>
          </a:p>
        </p:txBody>
      </p:sp>
      <p:sp>
        <p:nvSpPr>
          <p:cNvPr id="868" name="Google Shape;868;p28"/>
          <p:cNvSpPr txBox="1"/>
          <p:nvPr>
            <p:ph idx="3" type="subTitle"/>
          </p:nvPr>
        </p:nvSpPr>
        <p:spPr>
          <a:xfrm>
            <a:off x="812900" y="1188150"/>
            <a:ext cx="18648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Identification</a:t>
            </a:r>
            <a:endParaRPr/>
          </a:p>
        </p:txBody>
      </p:sp>
      <p:sp>
        <p:nvSpPr>
          <p:cNvPr id="869" name="Google Shape;869;p28"/>
          <p:cNvSpPr txBox="1"/>
          <p:nvPr>
            <p:ph idx="4" type="subTitle"/>
          </p:nvPr>
        </p:nvSpPr>
        <p:spPr>
          <a:xfrm>
            <a:off x="3540825" y="1161750"/>
            <a:ext cx="1640100" cy="62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Implication</a:t>
            </a:r>
            <a:endParaRPr/>
          </a:p>
        </p:txBody>
      </p:sp>
      <p:sp>
        <p:nvSpPr>
          <p:cNvPr id="870" name="Google Shape;870;p28"/>
          <p:cNvSpPr txBox="1"/>
          <p:nvPr>
            <p:ph idx="2" type="subTitle"/>
          </p:nvPr>
        </p:nvSpPr>
        <p:spPr>
          <a:xfrm>
            <a:off x="6044050" y="1760850"/>
            <a:ext cx="2849100" cy="24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Dr. </a:t>
            </a:r>
            <a:r>
              <a:rPr lang="en"/>
              <a:t>Heckman uses the union wage study as an example to explore the selection bias. </a:t>
            </a:r>
            <a:endParaRPr/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 evaluates </a:t>
            </a:r>
            <a:r>
              <a:rPr b="1" lang="en"/>
              <a:t>nonparametric</a:t>
            </a:r>
            <a:r>
              <a:rPr lang="en"/>
              <a:t> and </a:t>
            </a:r>
            <a:r>
              <a:rPr b="1" lang="en"/>
              <a:t>functional</a:t>
            </a:r>
            <a:r>
              <a:rPr b="1" lang="en"/>
              <a:t> form</a:t>
            </a:r>
            <a:r>
              <a:rPr lang="en"/>
              <a:t> approaches. </a:t>
            </a:r>
            <a:endParaRPr/>
          </a:p>
          <a:p>
            <a:pPr indent="-203200" lvl="0" marL="28575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 then argues for simpler methods: </a:t>
            </a:r>
            <a:r>
              <a:rPr b="1" lang="en"/>
              <a:t>IV</a:t>
            </a:r>
            <a:r>
              <a:rPr lang="en"/>
              <a:t> regression.</a:t>
            </a:r>
            <a:endParaRPr/>
          </a:p>
        </p:txBody>
      </p:sp>
      <p:sp>
        <p:nvSpPr>
          <p:cNvPr id="871" name="Google Shape;871;p28"/>
          <p:cNvSpPr txBox="1"/>
          <p:nvPr>
            <p:ph idx="3" type="subTitle"/>
          </p:nvPr>
        </p:nvSpPr>
        <p:spPr>
          <a:xfrm>
            <a:off x="6637000" y="1188150"/>
            <a:ext cx="1523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29"/>
          <p:cNvSpPr txBox="1"/>
          <p:nvPr>
            <p:ph type="title"/>
          </p:nvPr>
        </p:nvSpPr>
        <p:spPr>
          <a:xfrm>
            <a:off x="5608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Splitting the Wages by Unionization Choice</a:t>
            </a:r>
            <a:endParaRPr sz="2800"/>
          </a:p>
        </p:txBody>
      </p:sp>
      <p:sp>
        <p:nvSpPr>
          <p:cNvPr id="877" name="Google Shape;877;p29"/>
          <p:cNvSpPr txBox="1"/>
          <p:nvPr>
            <p:ph idx="4294967295" type="title"/>
          </p:nvPr>
        </p:nvSpPr>
        <p:spPr>
          <a:xfrm>
            <a:off x="1481975" y="1517638"/>
            <a:ext cx="6556500" cy="3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Union Wages (Y1)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: Y1=X1​*β1​+U1 where E(U1​)=0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78" name="Google Shape;878;p29"/>
          <p:cNvSpPr/>
          <p:nvPr/>
        </p:nvSpPr>
        <p:spPr>
          <a:xfrm>
            <a:off x="1082975" y="149630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1</a:t>
            </a:r>
            <a:endParaRPr sz="32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79" name="Google Shape;879;p29"/>
          <p:cNvSpPr txBox="1"/>
          <p:nvPr>
            <p:ph idx="4294967295" type="title"/>
          </p:nvPr>
        </p:nvSpPr>
        <p:spPr>
          <a:xfrm>
            <a:off x="1481975" y="2158850"/>
            <a:ext cx="6556500" cy="3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Nonunion Wages (Y0):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Y0=X0​β0​+U where E(U0​)=0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80" name="Google Shape;880;p29"/>
          <p:cNvSpPr/>
          <p:nvPr/>
        </p:nvSpPr>
        <p:spPr>
          <a:xfrm>
            <a:off x="1082975" y="212165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2</a:t>
            </a:r>
            <a:endParaRPr sz="32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81" name="Google Shape;881;p29"/>
          <p:cNvSpPr txBox="1"/>
          <p:nvPr>
            <p:ph idx="4294967295" type="title"/>
          </p:nvPr>
        </p:nvSpPr>
        <p:spPr>
          <a:xfrm>
            <a:off x="1481975" y="2823200"/>
            <a:ext cx="6556500" cy="6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Choice Equation (D):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I =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Z</a:t>
            </a:r>
            <a:r>
              <a:rPr baseline="-25000" lang="en" sz="1600">
                <a:latin typeface="Baloo 2"/>
                <a:ea typeface="Baloo 2"/>
                <a:cs typeface="Baloo 2"/>
                <a:sym typeface="Baloo 2"/>
              </a:rPr>
              <a:t>gamma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+ V, where  E(V)=0.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 I&gt;0 implies choice of the union sector (D=1), otherwise D=0.</a:t>
            </a:r>
            <a:endParaRPr sz="1600"/>
          </a:p>
        </p:txBody>
      </p:sp>
      <p:sp>
        <p:nvSpPr>
          <p:cNvPr id="882" name="Google Shape;882;p29"/>
          <p:cNvSpPr/>
          <p:nvPr/>
        </p:nvSpPr>
        <p:spPr>
          <a:xfrm>
            <a:off x="1082975" y="282320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3</a:t>
            </a:r>
            <a:endParaRPr sz="32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  <p:sp>
        <p:nvSpPr>
          <p:cNvPr id="883" name="Google Shape;883;p29"/>
          <p:cNvSpPr txBox="1"/>
          <p:nvPr>
            <p:ph idx="4294967295" type="title"/>
          </p:nvPr>
        </p:nvSpPr>
        <p:spPr>
          <a:xfrm>
            <a:off x="1481975" y="3682850"/>
            <a:ext cx="6556500" cy="35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Observed Wage</a:t>
            </a:r>
            <a:r>
              <a:rPr lang="en" sz="1400"/>
              <a:t> (Y): 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Y=Y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1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​D+Y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​(1−D)=(X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1​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β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1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​)D+(X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​β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​)(1−D)+DU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1​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+(1−D)U</a:t>
            </a:r>
            <a:r>
              <a:rPr baseline="-25000" lang="en" sz="14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400">
                <a:latin typeface="Baloo 2"/>
                <a:ea typeface="Baloo 2"/>
                <a:cs typeface="Baloo 2"/>
                <a:sym typeface="Baloo 2"/>
              </a:rPr>
              <a:t>​</a:t>
            </a:r>
            <a:endParaRPr sz="14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884" name="Google Shape;884;p29"/>
          <p:cNvSpPr/>
          <p:nvPr/>
        </p:nvSpPr>
        <p:spPr>
          <a:xfrm>
            <a:off x="1082975" y="3645650"/>
            <a:ext cx="4578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rPr>
              <a:t>4</a:t>
            </a:r>
            <a:endParaRPr sz="3000">
              <a:solidFill>
                <a:schemeClr val="lt1"/>
              </a:solidFill>
              <a:latin typeface="Baloo 2 ExtraBold"/>
              <a:ea typeface="Baloo 2 ExtraBold"/>
              <a:cs typeface="Baloo 2 ExtraBold"/>
              <a:sym typeface="Baloo 2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0"/>
          <p:cNvSpPr txBox="1"/>
          <p:nvPr>
            <p:ph type="title"/>
          </p:nvPr>
        </p:nvSpPr>
        <p:spPr>
          <a:xfrm>
            <a:off x="3871075" y="2969400"/>
            <a:ext cx="4559700" cy="166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Parameters of Interest and Identification</a:t>
            </a:r>
            <a:endParaRPr/>
          </a:p>
        </p:txBody>
      </p:sp>
      <p:sp>
        <p:nvSpPr>
          <p:cNvPr id="890" name="Google Shape;890;p30"/>
          <p:cNvSpPr txBox="1"/>
          <p:nvPr>
            <p:ph idx="2" type="title"/>
          </p:nvPr>
        </p:nvSpPr>
        <p:spPr>
          <a:xfrm>
            <a:off x="3871075" y="2425725"/>
            <a:ext cx="996900" cy="70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891" name="Google Shape;891;p30"/>
          <p:cNvGrpSpPr/>
          <p:nvPr/>
        </p:nvGrpSpPr>
        <p:grpSpPr>
          <a:xfrm>
            <a:off x="713221" y="502143"/>
            <a:ext cx="2987197" cy="3456293"/>
            <a:chOff x="713221" y="502143"/>
            <a:chExt cx="2987197" cy="3456293"/>
          </a:xfrm>
        </p:grpSpPr>
        <p:grpSp>
          <p:nvGrpSpPr>
            <p:cNvPr id="892" name="Google Shape;892;p30"/>
            <p:cNvGrpSpPr/>
            <p:nvPr/>
          </p:nvGrpSpPr>
          <p:grpSpPr>
            <a:xfrm>
              <a:off x="1974337" y="1193591"/>
              <a:ext cx="1726080" cy="1115464"/>
              <a:chOff x="4838012" y="1361547"/>
              <a:chExt cx="951900" cy="615157"/>
            </a:xfrm>
          </p:grpSpPr>
          <p:sp>
            <p:nvSpPr>
              <p:cNvPr id="893" name="Google Shape;893;p30"/>
              <p:cNvSpPr/>
              <p:nvPr/>
            </p:nvSpPr>
            <p:spPr>
              <a:xfrm>
                <a:off x="4838012" y="1419903"/>
                <a:ext cx="951900" cy="5568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30"/>
              <p:cNvSpPr/>
              <p:nvPr/>
            </p:nvSpPr>
            <p:spPr>
              <a:xfrm>
                <a:off x="4838012" y="1361547"/>
                <a:ext cx="951892" cy="58358"/>
              </a:xfrm>
              <a:custGeom>
                <a:rect b="b" l="l" r="r" t="t"/>
                <a:pathLst>
                  <a:path extrusionOk="0" h="67" w="1089">
                    <a:moveTo>
                      <a:pt x="1057" y="0"/>
                    </a:moveTo>
                    <a:cubicBezTo>
                      <a:pt x="31" y="0"/>
                      <a:pt x="31" y="0"/>
                      <a:pt x="31" y="0"/>
                    </a:cubicBezTo>
                    <a:cubicBezTo>
                      <a:pt x="14" y="0"/>
                      <a:pt x="0" y="15"/>
                      <a:pt x="0" y="3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1089" y="67"/>
                      <a:pt x="1089" y="67"/>
                      <a:pt x="1089" y="67"/>
                    </a:cubicBezTo>
                    <a:cubicBezTo>
                      <a:pt x="1089" y="32"/>
                      <a:pt x="1089" y="32"/>
                      <a:pt x="1089" y="32"/>
                    </a:cubicBezTo>
                    <a:cubicBezTo>
                      <a:pt x="1089" y="15"/>
                      <a:pt x="1074" y="0"/>
                      <a:pt x="105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30"/>
              <p:cNvSpPr/>
              <p:nvPr/>
            </p:nvSpPr>
            <p:spPr>
              <a:xfrm>
                <a:off x="4863842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30"/>
              <p:cNvSpPr/>
              <p:nvPr/>
            </p:nvSpPr>
            <p:spPr>
              <a:xfrm>
                <a:off x="4904979" y="1376853"/>
                <a:ext cx="258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30"/>
              <p:cNvSpPr/>
              <p:nvPr/>
            </p:nvSpPr>
            <p:spPr>
              <a:xfrm>
                <a:off x="4945159" y="1376853"/>
                <a:ext cx="26700" cy="276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30"/>
              <p:cNvSpPr/>
              <p:nvPr/>
            </p:nvSpPr>
            <p:spPr>
              <a:xfrm>
                <a:off x="4902109" y="1478261"/>
                <a:ext cx="348300" cy="348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30"/>
              <p:cNvSpPr/>
              <p:nvPr/>
            </p:nvSpPr>
            <p:spPr>
              <a:xfrm>
                <a:off x="4926026" y="1502178"/>
                <a:ext cx="299440" cy="300397"/>
              </a:xfrm>
              <a:custGeom>
                <a:rect b="b" l="l" r="r" t="t"/>
                <a:pathLst>
                  <a:path extrusionOk="0" h="343" w="342">
                    <a:moveTo>
                      <a:pt x="209" y="5"/>
                    </a:moveTo>
                    <a:cubicBezTo>
                      <a:pt x="197" y="2"/>
                      <a:pt x="184" y="0"/>
                      <a:pt x="171" y="0"/>
                    </a:cubicBezTo>
                    <a:cubicBezTo>
                      <a:pt x="92" y="0"/>
                      <a:pt x="26" y="54"/>
                      <a:pt x="6" y="126"/>
                    </a:cubicBezTo>
                    <a:cubicBezTo>
                      <a:pt x="6" y="128"/>
                      <a:pt x="5" y="130"/>
                      <a:pt x="5" y="131"/>
                    </a:cubicBezTo>
                    <a:cubicBezTo>
                      <a:pt x="4" y="133"/>
                      <a:pt x="4" y="135"/>
                      <a:pt x="3" y="137"/>
                    </a:cubicBezTo>
                    <a:cubicBezTo>
                      <a:pt x="3" y="137"/>
                      <a:pt x="3" y="137"/>
                      <a:pt x="3" y="137"/>
                    </a:cubicBezTo>
                    <a:cubicBezTo>
                      <a:pt x="3" y="139"/>
                      <a:pt x="3" y="141"/>
                      <a:pt x="2" y="142"/>
                    </a:cubicBezTo>
                    <a:cubicBezTo>
                      <a:pt x="2" y="143"/>
                      <a:pt x="2" y="143"/>
                      <a:pt x="2" y="143"/>
                    </a:cubicBezTo>
                    <a:cubicBezTo>
                      <a:pt x="2" y="145"/>
                      <a:pt x="2" y="147"/>
                      <a:pt x="2" y="148"/>
                    </a:cubicBezTo>
                    <a:cubicBezTo>
                      <a:pt x="1" y="150"/>
                      <a:pt x="1" y="152"/>
                      <a:pt x="1" y="153"/>
                    </a:cubicBezTo>
                    <a:cubicBezTo>
                      <a:pt x="1" y="154"/>
                      <a:pt x="1" y="154"/>
                      <a:pt x="1" y="155"/>
                    </a:cubicBezTo>
                    <a:cubicBezTo>
                      <a:pt x="1" y="157"/>
                      <a:pt x="0" y="158"/>
                      <a:pt x="0" y="160"/>
                    </a:cubicBezTo>
                    <a:cubicBezTo>
                      <a:pt x="0" y="162"/>
                      <a:pt x="0" y="163"/>
                      <a:pt x="0" y="165"/>
                    </a:cubicBezTo>
                    <a:cubicBezTo>
                      <a:pt x="0" y="167"/>
                      <a:pt x="0" y="169"/>
                      <a:pt x="0" y="172"/>
                    </a:cubicBezTo>
                    <a:cubicBezTo>
                      <a:pt x="0" y="266"/>
                      <a:pt x="77" y="343"/>
                      <a:pt x="171" y="343"/>
                    </a:cubicBezTo>
                    <a:cubicBezTo>
                      <a:pt x="266" y="343"/>
                      <a:pt x="342" y="266"/>
                      <a:pt x="342" y="172"/>
                    </a:cubicBezTo>
                    <a:cubicBezTo>
                      <a:pt x="342" y="90"/>
                      <a:pt x="285" y="22"/>
                      <a:pt x="209" y="5"/>
                    </a:cubicBezTo>
                    <a:close/>
                    <a:moveTo>
                      <a:pt x="171" y="300"/>
                    </a:moveTo>
                    <a:cubicBezTo>
                      <a:pt x="100" y="300"/>
                      <a:pt x="43" y="242"/>
                      <a:pt x="43" y="172"/>
                    </a:cubicBezTo>
                    <a:cubicBezTo>
                      <a:pt x="43" y="170"/>
                      <a:pt x="43" y="168"/>
                      <a:pt x="43" y="167"/>
                    </a:cubicBezTo>
                    <a:cubicBezTo>
                      <a:pt x="43" y="165"/>
                      <a:pt x="43" y="164"/>
                      <a:pt x="43" y="162"/>
                    </a:cubicBezTo>
                    <a:cubicBezTo>
                      <a:pt x="44" y="159"/>
                      <a:pt x="44" y="155"/>
                      <a:pt x="45" y="152"/>
                    </a:cubicBezTo>
                    <a:cubicBezTo>
                      <a:pt x="45" y="151"/>
                      <a:pt x="45" y="149"/>
                      <a:pt x="45" y="148"/>
                    </a:cubicBezTo>
                    <a:cubicBezTo>
                      <a:pt x="46" y="147"/>
                      <a:pt x="46" y="146"/>
                      <a:pt x="46" y="144"/>
                    </a:cubicBezTo>
                    <a:cubicBezTo>
                      <a:pt x="46" y="143"/>
                      <a:pt x="47" y="142"/>
                      <a:pt x="47" y="140"/>
                    </a:cubicBezTo>
                    <a:cubicBezTo>
                      <a:pt x="48" y="138"/>
                      <a:pt x="48" y="135"/>
                      <a:pt x="49" y="133"/>
                    </a:cubicBezTo>
                    <a:cubicBezTo>
                      <a:pt x="65" y="81"/>
                      <a:pt x="114" y="44"/>
                      <a:pt x="171" y="44"/>
                    </a:cubicBezTo>
                    <a:cubicBezTo>
                      <a:pt x="180" y="44"/>
                      <a:pt x="188" y="44"/>
                      <a:pt x="196" y="46"/>
                    </a:cubicBezTo>
                    <a:cubicBezTo>
                      <a:pt x="197" y="46"/>
                      <a:pt x="199" y="47"/>
                      <a:pt x="200" y="47"/>
                    </a:cubicBezTo>
                    <a:cubicBezTo>
                      <a:pt x="201" y="47"/>
                      <a:pt x="201" y="47"/>
                      <a:pt x="202" y="47"/>
                    </a:cubicBezTo>
                    <a:cubicBezTo>
                      <a:pt x="203" y="48"/>
                      <a:pt x="205" y="48"/>
                      <a:pt x="206" y="48"/>
                    </a:cubicBezTo>
                    <a:cubicBezTo>
                      <a:pt x="206" y="49"/>
                      <a:pt x="206" y="49"/>
                      <a:pt x="206" y="49"/>
                    </a:cubicBezTo>
                    <a:cubicBezTo>
                      <a:pt x="208" y="49"/>
                      <a:pt x="210" y="50"/>
                      <a:pt x="212" y="50"/>
                    </a:cubicBezTo>
                    <a:cubicBezTo>
                      <a:pt x="212" y="50"/>
                      <a:pt x="212" y="50"/>
                      <a:pt x="212" y="50"/>
                    </a:cubicBezTo>
                    <a:cubicBezTo>
                      <a:pt x="214" y="51"/>
                      <a:pt x="215" y="51"/>
                      <a:pt x="217" y="52"/>
                    </a:cubicBezTo>
                    <a:cubicBezTo>
                      <a:pt x="218" y="53"/>
                      <a:pt x="220" y="53"/>
                      <a:pt x="222" y="54"/>
                    </a:cubicBezTo>
                    <a:cubicBezTo>
                      <a:pt x="224" y="55"/>
                      <a:pt x="225" y="56"/>
                      <a:pt x="227" y="56"/>
                    </a:cubicBezTo>
                    <a:cubicBezTo>
                      <a:pt x="227" y="56"/>
                      <a:pt x="227" y="56"/>
                      <a:pt x="227" y="56"/>
                    </a:cubicBezTo>
                    <a:cubicBezTo>
                      <a:pt x="229" y="57"/>
                      <a:pt x="230" y="58"/>
                      <a:pt x="232" y="59"/>
                    </a:cubicBezTo>
                    <a:cubicBezTo>
                      <a:pt x="232" y="59"/>
                      <a:pt x="232" y="59"/>
                      <a:pt x="232" y="59"/>
                    </a:cubicBezTo>
                    <a:cubicBezTo>
                      <a:pt x="234" y="60"/>
                      <a:pt x="235" y="61"/>
                      <a:pt x="237" y="62"/>
                    </a:cubicBezTo>
                    <a:cubicBezTo>
                      <a:pt x="238" y="63"/>
                      <a:pt x="240" y="64"/>
                      <a:pt x="241" y="65"/>
                    </a:cubicBezTo>
                    <a:cubicBezTo>
                      <a:pt x="243" y="65"/>
                      <a:pt x="244" y="66"/>
                      <a:pt x="245" y="67"/>
                    </a:cubicBezTo>
                    <a:cubicBezTo>
                      <a:pt x="246" y="68"/>
                      <a:pt x="246" y="68"/>
                      <a:pt x="246" y="68"/>
                    </a:cubicBezTo>
                    <a:cubicBezTo>
                      <a:pt x="249" y="70"/>
                      <a:pt x="252" y="72"/>
                      <a:pt x="254" y="74"/>
                    </a:cubicBezTo>
                    <a:cubicBezTo>
                      <a:pt x="256" y="75"/>
                      <a:pt x="257" y="77"/>
                      <a:pt x="258" y="78"/>
                    </a:cubicBezTo>
                    <a:cubicBezTo>
                      <a:pt x="260" y="79"/>
                      <a:pt x="261" y="80"/>
                      <a:pt x="262" y="82"/>
                    </a:cubicBezTo>
                    <a:cubicBezTo>
                      <a:pt x="264" y="83"/>
                      <a:pt x="265" y="84"/>
                      <a:pt x="266" y="86"/>
                    </a:cubicBezTo>
                    <a:cubicBezTo>
                      <a:pt x="267" y="87"/>
                      <a:pt x="269" y="89"/>
                      <a:pt x="270" y="90"/>
                    </a:cubicBezTo>
                    <a:cubicBezTo>
                      <a:pt x="271" y="91"/>
                      <a:pt x="272" y="92"/>
                      <a:pt x="273" y="93"/>
                    </a:cubicBezTo>
                    <a:cubicBezTo>
                      <a:pt x="274" y="95"/>
                      <a:pt x="275" y="97"/>
                      <a:pt x="276" y="99"/>
                    </a:cubicBezTo>
                    <a:cubicBezTo>
                      <a:pt x="277" y="100"/>
                      <a:pt x="278" y="101"/>
                      <a:pt x="279" y="103"/>
                    </a:cubicBezTo>
                    <a:cubicBezTo>
                      <a:pt x="279" y="103"/>
                      <a:pt x="279" y="103"/>
                      <a:pt x="279" y="103"/>
                    </a:cubicBezTo>
                    <a:cubicBezTo>
                      <a:pt x="280" y="104"/>
                      <a:pt x="281" y="106"/>
                      <a:pt x="282" y="107"/>
                    </a:cubicBezTo>
                    <a:cubicBezTo>
                      <a:pt x="282" y="108"/>
                      <a:pt x="282" y="108"/>
                      <a:pt x="282" y="108"/>
                    </a:cubicBezTo>
                    <a:cubicBezTo>
                      <a:pt x="283" y="109"/>
                      <a:pt x="284" y="111"/>
                      <a:pt x="285" y="112"/>
                    </a:cubicBezTo>
                    <a:cubicBezTo>
                      <a:pt x="286" y="114"/>
                      <a:pt x="286" y="116"/>
                      <a:pt x="287" y="117"/>
                    </a:cubicBezTo>
                    <a:cubicBezTo>
                      <a:pt x="288" y="119"/>
                      <a:pt x="289" y="120"/>
                      <a:pt x="289" y="122"/>
                    </a:cubicBezTo>
                    <a:cubicBezTo>
                      <a:pt x="289" y="122"/>
                      <a:pt x="289" y="122"/>
                      <a:pt x="289" y="122"/>
                    </a:cubicBezTo>
                    <a:cubicBezTo>
                      <a:pt x="290" y="124"/>
                      <a:pt x="291" y="126"/>
                      <a:pt x="291" y="127"/>
                    </a:cubicBezTo>
                    <a:cubicBezTo>
                      <a:pt x="292" y="129"/>
                      <a:pt x="293" y="131"/>
                      <a:pt x="293" y="133"/>
                    </a:cubicBezTo>
                    <a:cubicBezTo>
                      <a:pt x="294" y="135"/>
                      <a:pt x="294" y="136"/>
                      <a:pt x="295" y="138"/>
                    </a:cubicBezTo>
                    <a:cubicBezTo>
                      <a:pt x="295" y="139"/>
                      <a:pt x="296" y="141"/>
                      <a:pt x="296" y="142"/>
                    </a:cubicBezTo>
                    <a:cubicBezTo>
                      <a:pt x="296" y="143"/>
                      <a:pt x="296" y="144"/>
                      <a:pt x="296" y="144"/>
                    </a:cubicBezTo>
                    <a:cubicBezTo>
                      <a:pt x="297" y="146"/>
                      <a:pt x="297" y="147"/>
                      <a:pt x="297" y="149"/>
                    </a:cubicBezTo>
                    <a:cubicBezTo>
                      <a:pt x="297" y="149"/>
                      <a:pt x="297" y="149"/>
                      <a:pt x="297" y="149"/>
                    </a:cubicBezTo>
                    <a:cubicBezTo>
                      <a:pt x="298" y="151"/>
                      <a:pt x="298" y="152"/>
                      <a:pt x="298" y="154"/>
                    </a:cubicBezTo>
                    <a:cubicBezTo>
                      <a:pt x="298" y="154"/>
                      <a:pt x="298" y="155"/>
                      <a:pt x="298" y="155"/>
                    </a:cubicBezTo>
                    <a:cubicBezTo>
                      <a:pt x="298" y="157"/>
                      <a:pt x="299" y="158"/>
                      <a:pt x="299" y="160"/>
                    </a:cubicBezTo>
                    <a:cubicBezTo>
                      <a:pt x="299" y="160"/>
                      <a:pt x="299" y="160"/>
                      <a:pt x="299" y="160"/>
                    </a:cubicBezTo>
                    <a:cubicBezTo>
                      <a:pt x="299" y="164"/>
                      <a:pt x="299" y="168"/>
                      <a:pt x="299" y="172"/>
                    </a:cubicBezTo>
                    <a:cubicBezTo>
                      <a:pt x="299" y="242"/>
                      <a:pt x="242" y="300"/>
                      <a:pt x="171" y="30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30"/>
              <p:cNvSpPr/>
              <p:nvPr/>
            </p:nvSpPr>
            <p:spPr>
              <a:xfrm>
                <a:off x="4926026" y="1506961"/>
                <a:ext cx="299440" cy="295613"/>
              </a:xfrm>
              <a:custGeom>
                <a:rect b="b" l="l" r="r" t="t"/>
                <a:pathLst>
                  <a:path extrusionOk="0" h="338" w="342">
                    <a:moveTo>
                      <a:pt x="209" y="0"/>
                    </a:moveTo>
                    <a:cubicBezTo>
                      <a:pt x="196" y="41"/>
                      <a:pt x="196" y="41"/>
                      <a:pt x="196" y="41"/>
                    </a:cubicBezTo>
                    <a:cubicBezTo>
                      <a:pt x="197" y="41"/>
                      <a:pt x="199" y="42"/>
                      <a:pt x="200" y="42"/>
                    </a:cubicBezTo>
                    <a:cubicBezTo>
                      <a:pt x="201" y="42"/>
                      <a:pt x="201" y="42"/>
                      <a:pt x="202" y="42"/>
                    </a:cubicBezTo>
                    <a:cubicBezTo>
                      <a:pt x="203" y="43"/>
                      <a:pt x="205" y="43"/>
                      <a:pt x="206" y="43"/>
                    </a:cubicBezTo>
                    <a:cubicBezTo>
                      <a:pt x="206" y="44"/>
                      <a:pt x="206" y="44"/>
                      <a:pt x="206" y="44"/>
                    </a:cubicBezTo>
                    <a:cubicBezTo>
                      <a:pt x="208" y="44"/>
                      <a:pt x="210" y="45"/>
                      <a:pt x="212" y="45"/>
                    </a:cubicBezTo>
                    <a:cubicBezTo>
                      <a:pt x="212" y="45"/>
                      <a:pt x="212" y="45"/>
                      <a:pt x="212" y="45"/>
                    </a:cubicBezTo>
                    <a:cubicBezTo>
                      <a:pt x="214" y="46"/>
                      <a:pt x="215" y="46"/>
                      <a:pt x="217" y="47"/>
                    </a:cubicBezTo>
                    <a:cubicBezTo>
                      <a:pt x="219" y="48"/>
                      <a:pt x="220" y="48"/>
                      <a:pt x="222" y="49"/>
                    </a:cubicBezTo>
                    <a:cubicBezTo>
                      <a:pt x="224" y="50"/>
                      <a:pt x="225" y="51"/>
                      <a:pt x="227" y="51"/>
                    </a:cubicBezTo>
                    <a:cubicBezTo>
                      <a:pt x="227" y="51"/>
                      <a:pt x="227" y="51"/>
                      <a:pt x="227" y="51"/>
                    </a:cubicBezTo>
                    <a:cubicBezTo>
                      <a:pt x="229" y="52"/>
                      <a:pt x="230" y="53"/>
                      <a:pt x="232" y="54"/>
                    </a:cubicBezTo>
                    <a:cubicBezTo>
                      <a:pt x="232" y="54"/>
                      <a:pt x="232" y="54"/>
                      <a:pt x="232" y="54"/>
                    </a:cubicBezTo>
                    <a:cubicBezTo>
                      <a:pt x="234" y="55"/>
                      <a:pt x="235" y="56"/>
                      <a:pt x="237" y="57"/>
                    </a:cubicBezTo>
                    <a:cubicBezTo>
                      <a:pt x="238" y="58"/>
                      <a:pt x="240" y="58"/>
                      <a:pt x="241" y="60"/>
                    </a:cubicBezTo>
                    <a:cubicBezTo>
                      <a:pt x="243" y="60"/>
                      <a:pt x="244" y="61"/>
                      <a:pt x="245" y="62"/>
                    </a:cubicBezTo>
                    <a:cubicBezTo>
                      <a:pt x="246" y="63"/>
                      <a:pt x="246" y="63"/>
                      <a:pt x="246" y="63"/>
                    </a:cubicBezTo>
                    <a:cubicBezTo>
                      <a:pt x="249" y="65"/>
                      <a:pt x="252" y="67"/>
                      <a:pt x="254" y="69"/>
                    </a:cubicBezTo>
                    <a:cubicBezTo>
                      <a:pt x="256" y="70"/>
                      <a:pt x="257" y="72"/>
                      <a:pt x="258" y="73"/>
                    </a:cubicBezTo>
                    <a:cubicBezTo>
                      <a:pt x="260" y="74"/>
                      <a:pt x="261" y="75"/>
                      <a:pt x="262" y="77"/>
                    </a:cubicBezTo>
                    <a:cubicBezTo>
                      <a:pt x="264" y="78"/>
                      <a:pt x="265" y="79"/>
                      <a:pt x="266" y="81"/>
                    </a:cubicBezTo>
                    <a:cubicBezTo>
                      <a:pt x="267" y="82"/>
                      <a:pt x="269" y="84"/>
                      <a:pt x="270" y="85"/>
                    </a:cubicBezTo>
                    <a:cubicBezTo>
                      <a:pt x="271" y="86"/>
                      <a:pt x="272" y="87"/>
                      <a:pt x="273" y="88"/>
                    </a:cubicBezTo>
                    <a:cubicBezTo>
                      <a:pt x="274" y="90"/>
                      <a:pt x="275" y="92"/>
                      <a:pt x="276" y="93"/>
                    </a:cubicBezTo>
                    <a:cubicBezTo>
                      <a:pt x="277" y="95"/>
                      <a:pt x="278" y="96"/>
                      <a:pt x="279" y="98"/>
                    </a:cubicBezTo>
                    <a:cubicBezTo>
                      <a:pt x="279" y="98"/>
                      <a:pt x="279" y="98"/>
                      <a:pt x="279" y="98"/>
                    </a:cubicBezTo>
                    <a:cubicBezTo>
                      <a:pt x="280" y="99"/>
                      <a:pt x="281" y="101"/>
                      <a:pt x="282" y="102"/>
                    </a:cubicBezTo>
                    <a:cubicBezTo>
                      <a:pt x="282" y="103"/>
                      <a:pt x="282" y="103"/>
                      <a:pt x="282" y="103"/>
                    </a:cubicBezTo>
                    <a:cubicBezTo>
                      <a:pt x="283" y="104"/>
                      <a:pt x="284" y="106"/>
                      <a:pt x="285" y="107"/>
                    </a:cubicBezTo>
                    <a:cubicBezTo>
                      <a:pt x="286" y="109"/>
                      <a:pt x="286" y="110"/>
                      <a:pt x="287" y="112"/>
                    </a:cubicBezTo>
                    <a:cubicBezTo>
                      <a:pt x="288" y="114"/>
                      <a:pt x="289" y="115"/>
                      <a:pt x="289" y="117"/>
                    </a:cubicBezTo>
                    <a:cubicBezTo>
                      <a:pt x="289" y="117"/>
                      <a:pt x="289" y="117"/>
                      <a:pt x="289" y="117"/>
                    </a:cubicBezTo>
                    <a:cubicBezTo>
                      <a:pt x="290" y="119"/>
                      <a:pt x="291" y="121"/>
                      <a:pt x="291" y="122"/>
                    </a:cubicBezTo>
                    <a:cubicBezTo>
                      <a:pt x="292" y="124"/>
                      <a:pt x="293" y="126"/>
                      <a:pt x="293" y="128"/>
                    </a:cubicBezTo>
                    <a:cubicBezTo>
                      <a:pt x="294" y="130"/>
                      <a:pt x="294" y="131"/>
                      <a:pt x="295" y="133"/>
                    </a:cubicBezTo>
                    <a:cubicBezTo>
                      <a:pt x="295" y="134"/>
                      <a:pt x="296" y="136"/>
                      <a:pt x="296" y="137"/>
                    </a:cubicBezTo>
                    <a:cubicBezTo>
                      <a:pt x="296" y="138"/>
                      <a:pt x="296" y="139"/>
                      <a:pt x="296" y="139"/>
                    </a:cubicBezTo>
                    <a:cubicBezTo>
                      <a:pt x="297" y="141"/>
                      <a:pt x="297" y="142"/>
                      <a:pt x="297" y="144"/>
                    </a:cubicBezTo>
                    <a:cubicBezTo>
                      <a:pt x="297" y="144"/>
                      <a:pt x="297" y="144"/>
                      <a:pt x="297" y="144"/>
                    </a:cubicBezTo>
                    <a:cubicBezTo>
                      <a:pt x="298" y="146"/>
                      <a:pt x="298" y="147"/>
                      <a:pt x="298" y="149"/>
                    </a:cubicBezTo>
                    <a:cubicBezTo>
                      <a:pt x="298" y="149"/>
                      <a:pt x="298" y="150"/>
                      <a:pt x="298" y="150"/>
                    </a:cubicBezTo>
                    <a:cubicBezTo>
                      <a:pt x="298" y="152"/>
                      <a:pt x="299" y="153"/>
                      <a:pt x="299" y="155"/>
                    </a:cubicBezTo>
                    <a:cubicBezTo>
                      <a:pt x="299" y="155"/>
                      <a:pt x="299" y="155"/>
                      <a:pt x="299" y="155"/>
                    </a:cubicBezTo>
                    <a:cubicBezTo>
                      <a:pt x="299" y="159"/>
                      <a:pt x="299" y="163"/>
                      <a:pt x="299" y="167"/>
                    </a:cubicBezTo>
                    <a:cubicBezTo>
                      <a:pt x="299" y="170"/>
                      <a:pt x="299" y="172"/>
                      <a:pt x="299" y="175"/>
                    </a:cubicBezTo>
                    <a:cubicBezTo>
                      <a:pt x="295" y="242"/>
                      <a:pt x="239" y="295"/>
                      <a:pt x="171" y="295"/>
                    </a:cubicBezTo>
                    <a:cubicBezTo>
                      <a:pt x="100" y="295"/>
                      <a:pt x="43" y="237"/>
                      <a:pt x="43" y="167"/>
                    </a:cubicBezTo>
                    <a:cubicBezTo>
                      <a:pt x="43" y="165"/>
                      <a:pt x="43" y="163"/>
                      <a:pt x="43" y="162"/>
                    </a:cubicBezTo>
                    <a:cubicBezTo>
                      <a:pt x="43" y="160"/>
                      <a:pt x="43" y="159"/>
                      <a:pt x="43" y="157"/>
                    </a:cubicBezTo>
                    <a:cubicBezTo>
                      <a:pt x="44" y="154"/>
                      <a:pt x="44" y="150"/>
                      <a:pt x="45" y="147"/>
                    </a:cubicBezTo>
                    <a:cubicBezTo>
                      <a:pt x="45" y="146"/>
                      <a:pt x="45" y="144"/>
                      <a:pt x="45" y="143"/>
                    </a:cubicBezTo>
                    <a:cubicBezTo>
                      <a:pt x="45" y="142"/>
                      <a:pt x="46" y="140"/>
                      <a:pt x="46" y="139"/>
                    </a:cubicBezTo>
                    <a:cubicBezTo>
                      <a:pt x="46" y="138"/>
                      <a:pt x="47" y="137"/>
                      <a:pt x="47" y="135"/>
                    </a:cubicBezTo>
                    <a:cubicBezTo>
                      <a:pt x="48" y="133"/>
                      <a:pt x="48" y="131"/>
                      <a:pt x="49" y="128"/>
                    </a:cubicBezTo>
                    <a:cubicBezTo>
                      <a:pt x="6" y="121"/>
                      <a:pt x="6" y="121"/>
                      <a:pt x="6" y="121"/>
                    </a:cubicBezTo>
                    <a:cubicBezTo>
                      <a:pt x="6" y="123"/>
                      <a:pt x="5" y="125"/>
                      <a:pt x="5" y="126"/>
                    </a:cubicBezTo>
                    <a:cubicBezTo>
                      <a:pt x="4" y="128"/>
                      <a:pt x="4" y="130"/>
                      <a:pt x="3" y="132"/>
                    </a:cubicBezTo>
                    <a:cubicBezTo>
                      <a:pt x="3" y="132"/>
                      <a:pt x="3" y="132"/>
                      <a:pt x="3" y="132"/>
                    </a:cubicBezTo>
                    <a:cubicBezTo>
                      <a:pt x="3" y="134"/>
                      <a:pt x="3" y="136"/>
                      <a:pt x="2" y="137"/>
                    </a:cubicBezTo>
                    <a:cubicBezTo>
                      <a:pt x="2" y="138"/>
                      <a:pt x="2" y="138"/>
                      <a:pt x="2" y="138"/>
                    </a:cubicBezTo>
                    <a:cubicBezTo>
                      <a:pt x="2" y="140"/>
                      <a:pt x="2" y="142"/>
                      <a:pt x="2" y="143"/>
                    </a:cubicBezTo>
                    <a:cubicBezTo>
                      <a:pt x="1" y="145"/>
                      <a:pt x="1" y="147"/>
                      <a:pt x="1" y="148"/>
                    </a:cubicBezTo>
                    <a:cubicBezTo>
                      <a:pt x="1" y="149"/>
                      <a:pt x="1" y="149"/>
                      <a:pt x="1" y="150"/>
                    </a:cubicBezTo>
                    <a:cubicBezTo>
                      <a:pt x="1" y="151"/>
                      <a:pt x="0" y="153"/>
                      <a:pt x="0" y="155"/>
                    </a:cubicBezTo>
                    <a:cubicBezTo>
                      <a:pt x="0" y="157"/>
                      <a:pt x="0" y="158"/>
                      <a:pt x="0" y="160"/>
                    </a:cubicBezTo>
                    <a:cubicBezTo>
                      <a:pt x="0" y="162"/>
                      <a:pt x="0" y="164"/>
                      <a:pt x="0" y="167"/>
                    </a:cubicBezTo>
                    <a:cubicBezTo>
                      <a:pt x="0" y="261"/>
                      <a:pt x="77" y="338"/>
                      <a:pt x="171" y="338"/>
                    </a:cubicBezTo>
                    <a:cubicBezTo>
                      <a:pt x="263" y="338"/>
                      <a:pt x="338" y="266"/>
                      <a:pt x="342" y="175"/>
                    </a:cubicBezTo>
                    <a:cubicBezTo>
                      <a:pt x="342" y="172"/>
                      <a:pt x="342" y="170"/>
                      <a:pt x="342" y="167"/>
                    </a:cubicBezTo>
                    <a:cubicBezTo>
                      <a:pt x="342" y="85"/>
                      <a:pt x="285" y="17"/>
                      <a:pt x="20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30"/>
              <p:cNvSpPr/>
              <p:nvPr/>
            </p:nvSpPr>
            <p:spPr>
              <a:xfrm>
                <a:off x="5076224" y="1660030"/>
                <a:ext cx="149241" cy="142545"/>
              </a:xfrm>
              <a:custGeom>
                <a:rect b="b" l="l" r="r" t="t"/>
                <a:pathLst>
                  <a:path extrusionOk="0" h="163" w="171">
                    <a:moveTo>
                      <a:pt x="171" y="0"/>
                    </a:moveTo>
                    <a:cubicBezTo>
                      <a:pt x="167" y="91"/>
                      <a:pt x="92" y="163"/>
                      <a:pt x="0" y="163"/>
                    </a:cubicBezTo>
                    <a:cubicBezTo>
                      <a:pt x="0" y="120"/>
                      <a:pt x="0" y="120"/>
                      <a:pt x="0" y="120"/>
                    </a:cubicBezTo>
                    <a:cubicBezTo>
                      <a:pt x="68" y="120"/>
                      <a:pt x="124" y="67"/>
                      <a:pt x="128" y="0"/>
                    </a:cubicBez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30"/>
              <p:cNvSpPr/>
              <p:nvPr/>
            </p:nvSpPr>
            <p:spPr>
              <a:xfrm>
                <a:off x="5313479" y="1549055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30"/>
              <p:cNvSpPr/>
              <p:nvPr/>
            </p:nvSpPr>
            <p:spPr>
              <a:xfrm>
                <a:off x="5313479" y="1610282"/>
                <a:ext cx="4125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30"/>
              <p:cNvSpPr/>
              <p:nvPr/>
            </p:nvSpPr>
            <p:spPr>
              <a:xfrm>
                <a:off x="5313479" y="1671510"/>
                <a:ext cx="323400" cy="231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30"/>
              <p:cNvSpPr/>
              <p:nvPr/>
            </p:nvSpPr>
            <p:spPr>
              <a:xfrm>
                <a:off x="5313479" y="1732737"/>
                <a:ext cx="205800" cy="240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6" name="Google Shape;906;p30"/>
              <p:cNvSpPr/>
              <p:nvPr/>
            </p:nvSpPr>
            <p:spPr>
              <a:xfrm>
                <a:off x="4970989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7" name="Google Shape;907;p30"/>
              <p:cNvSpPr/>
              <p:nvPr/>
            </p:nvSpPr>
            <p:spPr>
              <a:xfrm>
                <a:off x="4889672" y="1867628"/>
                <a:ext cx="57600" cy="576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8" name="Google Shape;908;p30"/>
              <p:cNvSpPr/>
              <p:nvPr/>
            </p:nvSpPr>
            <p:spPr>
              <a:xfrm>
                <a:off x="5257036" y="1884848"/>
                <a:ext cx="1455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9" name="Google Shape;909;p30"/>
              <p:cNvSpPr/>
              <p:nvPr/>
            </p:nvSpPr>
            <p:spPr>
              <a:xfrm>
                <a:off x="5175718" y="1867628"/>
                <a:ext cx="57600" cy="5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0" name="Google Shape;910;p30"/>
              <p:cNvSpPr/>
              <p:nvPr/>
            </p:nvSpPr>
            <p:spPr>
              <a:xfrm>
                <a:off x="5543081" y="1884848"/>
                <a:ext cx="144600" cy="22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1" name="Google Shape;911;p30"/>
              <p:cNvSpPr/>
              <p:nvPr/>
            </p:nvSpPr>
            <p:spPr>
              <a:xfrm>
                <a:off x="5461764" y="1867628"/>
                <a:ext cx="56400" cy="57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12" name="Google Shape;912;p30"/>
            <p:cNvGrpSpPr/>
            <p:nvPr/>
          </p:nvGrpSpPr>
          <p:grpSpPr>
            <a:xfrm>
              <a:off x="1442946" y="949677"/>
              <a:ext cx="437992" cy="437992"/>
              <a:chOff x="1309269" y="3291652"/>
              <a:chExt cx="415198" cy="415198"/>
            </a:xfrm>
          </p:grpSpPr>
          <p:sp>
            <p:nvSpPr>
              <p:cNvPr id="913" name="Google Shape;913;p30"/>
              <p:cNvSpPr/>
              <p:nvPr/>
            </p:nvSpPr>
            <p:spPr>
              <a:xfrm>
                <a:off x="1309269" y="3291652"/>
                <a:ext cx="415198" cy="415198"/>
              </a:xfrm>
              <a:custGeom>
                <a:rect b="b" l="l" r="r" t="t"/>
                <a:pathLst>
                  <a:path extrusionOk="0" h="474" w="474">
                    <a:moveTo>
                      <a:pt x="421" y="0"/>
                    </a:moveTo>
                    <a:cubicBezTo>
                      <a:pt x="52" y="0"/>
                      <a:pt x="52" y="0"/>
                      <a:pt x="52" y="0"/>
                    </a:cubicBezTo>
                    <a:cubicBezTo>
                      <a:pt x="23" y="0"/>
                      <a:pt x="0" y="23"/>
                      <a:pt x="0" y="52"/>
                    </a:cubicBezTo>
                    <a:cubicBezTo>
                      <a:pt x="0" y="421"/>
                      <a:pt x="0" y="421"/>
                      <a:pt x="0" y="421"/>
                    </a:cubicBezTo>
                    <a:cubicBezTo>
                      <a:pt x="0" y="451"/>
                      <a:pt x="23" y="474"/>
                      <a:pt x="52" y="474"/>
                    </a:cubicBezTo>
                    <a:cubicBezTo>
                      <a:pt x="421" y="474"/>
                      <a:pt x="421" y="474"/>
                      <a:pt x="421" y="474"/>
                    </a:cubicBezTo>
                    <a:cubicBezTo>
                      <a:pt x="451" y="474"/>
                      <a:pt x="474" y="451"/>
                      <a:pt x="474" y="421"/>
                    </a:cubicBezTo>
                    <a:cubicBezTo>
                      <a:pt x="474" y="52"/>
                      <a:pt x="474" y="52"/>
                      <a:pt x="474" y="52"/>
                    </a:cubicBezTo>
                    <a:cubicBezTo>
                      <a:pt x="474" y="23"/>
                      <a:pt x="451" y="0"/>
                      <a:pt x="42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4" name="Google Shape;914;p30"/>
              <p:cNvSpPr/>
              <p:nvPr/>
            </p:nvSpPr>
            <p:spPr>
              <a:xfrm>
                <a:off x="1364756" y="3349053"/>
                <a:ext cx="304223" cy="299440"/>
              </a:xfrm>
              <a:custGeom>
                <a:rect b="b" l="l" r="r" t="t"/>
                <a:pathLst>
                  <a:path extrusionOk="0" h="343" w="348">
                    <a:moveTo>
                      <a:pt x="298" y="293"/>
                    </a:moveTo>
                    <a:cubicBezTo>
                      <a:pt x="311" y="280"/>
                      <a:pt x="321" y="265"/>
                      <a:pt x="330" y="248"/>
                    </a:cubicBezTo>
                    <a:cubicBezTo>
                      <a:pt x="330" y="248"/>
                      <a:pt x="330" y="248"/>
                      <a:pt x="330" y="248"/>
                    </a:cubicBezTo>
                    <a:cubicBezTo>
                      <a:pt x="304" y="235"/>
                      <a:pt x="304" y="235"/>
                      <a:pt x="304" y="235"/>
                    </a:cubicBezTo>
                    <a:cubicBezTo>
                      <a:pt x="310" y="221"/>
                      <a:pt x="315" y="206"/>
                      <a:pt x="317" y="192"/>
                    </a:cubicBezTo>
                    <a:cubicBezTo>
                      <a:pt x="346" y="196"/>
                      <a:pt x="346" y="196"/>
                      <a:pt x="346" y="196"/>
                    </a:cubicBezTo>
                    <a:cubicBezTo>
                      <a:pt x="348" y="178"/>
                      <a:pt x="348" y="160"/>
                      <a:pt x="345" y="142"/>
                    </a:cubicBezTo>
                    <a:cubicBezTo>
                      <a:pt x="316" y="147"/>
                      <a:pt x="316" y="147"/>
                      <a:pt x="316" y="147"/>
                    </a:cubicBezTo>
                    <a:cubicBezTo>
                      <a:pt x="313" y="132"/>
                      <a:pt x="308" y="118"/>
                      <a:pt x="301" y="104"/>
                    </a:cubicBezTo>
                    <a:cubicBezTo>
                      <a:pt x="327" y="90"/>
                      <a:pt x="327" y="90"/>
                      <a:pt x="327" y="90"/>
                    </a:cubicBezTo>
                    <a:cubicBezTo>
                      <a:pt x="318" y="74"/>
                      <a:pt x="307" y="60"/>
                      <a:pt x="294" y="47"/>
                    </a:cubicBezTo>
                    <a:cubicBezTo>
                      <a:pt x="274" y="68"/>
                      <a:pt x="274" y="68"/>
                      <a:pt x="274" y="68"/>
                    </a:cubicBezTo>
                    <a:cubicBezTo>
                      <a:pt x="264" y="58"/>
                      <a:pt x="251" y="49"/>
                      <a:pt x="238" y="42"/>
                    </a:cubicBezTo>
                    <a:cubicBezTo>
                      <a:pt x="237" y="42"/>
                      <a:pt x="237" y="42"/>
                      <a:pt x="237" y="42"/>
                    </a:cubicBezTo>
                    <a:cubicBezTo>
                      <a:pt x="250" y="16"/>
                      <a:pt x="250" y="16"/>
                      <a:pt x="250" y="16"/>
                    </a:cubicBezTo>
                    <a:cubicBezTo>
                      <a:pt x="234" y="8"/>
                      <a:pt x="216" y="3"/>
                      <a:pt x="198" y="0"/>
                    </a:cubicBezTo>
                    <a:cubicBezTo>
                      <a:pt x="194" y="29"/>
                      <a:pt x="194" y="29"/>
                      <a:pt x="194" y="29"/>
                    </a:cubicBezTo>
                    <a:cubicBezTo>
                      <a:pt x="179" y="27"/>
                      <a:pt x="164" y="27"/>
                      <a:pt x="149" y="30"/>
                    </a:cubicBezTo>
                    <a:cubicBezTo>
                      <a:pt x="144" y="1"/>
                      <a:pt x="144" y="1"/>
                      <a:pt x="144" y="1"/>
                    </a:cubicBezTo>
                    <a:cubicBezTo>
                      <a:pt x="126" y="4"/>
                      <a:pt x="109" y="10"/>
                      <a:pt x="93" y="19"/>
                    </a:cubicBezTo>
                    <a:cubicBezTo>
                      <a:pt x="106" y="45"/>
                      <a:pt x="106" y="45"/>
                      <a:pt x="106" y="45"/>
                    </a:cubicBezTo>
                    <a:cubicBezTo>
                      <a:pt x="93" y="52"/>
                      <a:pt x="81" y="61"/>
                      <a:pt x="70" y="72"/>
                    </a:cubicBezTo>
                    <a:cubicBezTo>
                      <a:pt x="49" y="51"/>
                      <a:pt x="49" y="51"/>
                      <a:pt x="49" y="51"/>
                    </a:cubicBezTo>
                    <a:cubicBezTo>
                      <a:pt x="37" y="64"/>
                      <a:pt x="26" y="79"/>
                      <a:pt x="18" y="96"/>
                    </a:cubicBezTo>
                    <a:cubicBezTo>
                      <a:pt x="18" y="96"/>
                      <a:pt x="18" y="96"/>
                      <a:pt x="18" y="96"/>
                    </a:cubicBezTo>
                    <a:cubicBezTo>
                      <a:pt x="44" y="108"/>
                      <a:pt x="44" y="108"/>
                      <a:pt x="44" y="108"/>
                    </a:cubicBezTo>
                    <a:cubicBezTo>
                      <a:pt x="38" y="122"/>
                      <a:pt x="33" y="137"/>
                      <a:pt x="31" y="152"/>
                    </a:cubicBezTo>
                    <a:cubicBezTo>
                      <a:pt x="2" y="148"/>
                      <a:pt x="2" y="148"/>
                      <a:pt x="2" y="148"/>
                    </a:cubicBezTo>
                    <a:cubicBezTo>
                      <a:pt x="0" y="166"/>
                      <a:pt x="0" y="184"/>
                      <a:pt x="3" y="202"/>
                    </a:cubicBezTo>
                    <a:cubicBezTo>
                      <a:pt x="32" y="197"/>
                      <a:pt x="32" y="197"/>
                      <a:pt x="32" y="197"/>
                    </a:cubicBezTo>
                    <a:cubicBezTo>
                      <a:pt x="35" y="212"/>
                      <a:pt x="40" y="226"/>
                      <a:pt x="47" y="239"/>
                    </a:cubicBezTo>
                    <a:cubicBezTo>
                      <a:pt x="21" y="253"/>
                      <a:pt x="21" y="253"/>
                      <a:pt x="21" y="253"/>
                    </a:cubicBezTo>
                    <a:cubicBezTo>
                      <a:pt x="29" y="269"/>
                      <a:pt x="40" y="284"/>
                      <a:pt x="53" y="296"/>
                    </a:cubicBezTo>
                    <a:cubicBezTo>
                      <a:pt x="74" y="275"/>
                      <a:pt x="74" y="275"/>
                      <a:pt x="74" y="275"/>
                    </a:cubicBezTo>
                    <a:cubicBezTo>
                      <a:pt x="84" y="286"/>
                      <a:pt x="97" y="295"/>
                      <a:pt x="110" y="301"/>
                    </a:cubicBezTo>
                    <a:cubicBezTo>
                      <a:pt x="111" y="301"/>
                      <a:pt x="111" y="301"/>
                      <a:pt x="111" y="301"/>
                    </a:cubicBezTo>
                    <a:cubicBezTo>
                      <a:pt x="98" y="328"/>
                      <a:pt x="98" y="328"/>
                      <a:pt x="98" y="328"/>
                    </a:cubicBezTo>
                    <a:cubicBezTo>
                      <a:pt x="114" y="336"/>
                      <a:pt x="132" y="341"/>
                      <a:pt x="150" y="343"/>
                    </a:cubicBezTo>
                    <a:cubicBezTo>
                      <a:pt x="154" y="315"/>
                      <a:pt x="154" y="315"/>
                      <a:pt x="154" y="315"/>
                    </a:cubicBezTo>
                    <a:cubicBezTo>
                      <a:pt x="169" y="317"/>
                      <a:pt x="184" y="316"/>
                      <a:pt x="199" y="314"/>
                    </a:cubicBezTo>
                    <a:cubicBezTo>
                      <a:pt x="204" y="343"/>
                      <a:pt x="204" y="343"/>
                      <a:pt x="204" y="343"/>
                    </a:cubicBezTo>
                    <a:cubicBezTo>
                      <a:pt x="222" y="339"/>
                      <a:pt x="239" y="334"/>
                      <a:pt x="255" y="325"/>
                    </a:cubicBezTo>
                    <a:cubicBezTo>
                      <a:pt x="241" y="299"/>
                      <a:pt x="241" y="299"/>
                      <a:pt x="241" y="299"/>
                    </a:cubicBezTo>
                    <a:cubicBezTo>
                      <a:pt x="255" y="292"/>
                      <a:pt x="267" y="283"/>
                      <a:pt x="277" y="272"/>
                    </a:cubicBezTo>
                    <a:lnTo>
                      <a:pt x="298" y="293"/>
                    </a:lnTo>
                    <a:close/>
                    <a:moveTo>
                      <a:pt x="140" y="240"/>
                    </a:moveTo>
                    <a:cubicBezTo>
                      <a:pt x="103" y="222"/>
                      <a:pt x="87" y="176"/>
                      <a:pt x="106" y="138"/>
                    </a:cubicBezTo>
                    <a:cubicBezTo>
                      <a:pt x="124" y="101"/>
                      <a:pt x="170" y="85"/>
                      <a:pt x="208" y="104"/>
                    </a:cubicBezTo>
                    <a:cubicBezTo>
                      <a:pt x="245" y="122"/>
                      <a:pt x="261" y="168"/>
                      <a:pt x="242" y="205"/>
                    </a:cubicBezTo>
                    <a:cubicBezTo>
                      <a:pt x="224" y="243"/>
                      <a:pt x="178" y="259"/>
                      <a:pt x="140" y="24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15" name="Google Shape;915;p30"/>
            <p:cNvSpPr/>
            <p:nvPr/>
          </p:nvSpPr>
          <p:spPr>
            <a:xfrm>
              <a:off x="3052028" y="502143"/>
              <a:ext cx="560784" cy="924988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3003630" y="2329937"/>
              <a:ext cx="269949" cy="266432"/>
            </a:xfrm>
            <a:custGeom>
              <a:rect b="b" l="l" r="r" t="t"/>
              <a:pathLst>
                <a:path extrusionOk="0" h="823" w="835">
                  <a:moveTo>
                    <a:pt x="716" y="701"/>
                  </a:moveTo>
                  <a:cubicBezTo>
                    <a:pt x="746" y="669"/>
                    <a:pt x="771" y="634"/>
                    <a:pt x="791" y="594"/>
                  </a:cubicBezTo>
                  <a:cubicBezTo>
                    <a:pt x="791" y="593"/>
                    <a:pt x="791" y="593"/>
                    <a:pt x="791" y="593"/>
                  </a:cubicBezTo>
                  <a:cubicBezTo>
                    <a:pt x="729" y="563"/>
                    <a:pt x="729" y="563"/>
                    <a:pt x="729" y="563"/>
                  </a:cubicBezTo>
                  <a:cubicBezTo>
                    <a:pt x="745" y="529"/>
                    <a:pt x="755" y="494"/>
                    <a:pt x="760" y="459"/>
                  </a:cubicBezTo>
                  <a:cubicBezTo>
                    <a:pt x="829" y="469"/>
                    <a:pt x="829" y="469"/>
                    <a:pt x="829" y="469"/>
                  </a:cubicBezTo>
                  <a:cubicBezTo>
                    <a:pt x="835" y="426"/>
                    <a:pt x="835" y="382"/>
                    <a:pt x="827" y="339"/>
                  </a:cubicBezTo>
                  <a:cubicBezTo>
                    <a:pt x="758" y="351"/>
                    <a:pt x="758" y="351"/>
                    <a:pt x="758" y="351"/>
                  </a:cubicBezTo>
                  <a:cubicBezTo>
                    <a:pt x="752" y="315"/>
                    <a:pt x="740" y="281"/>
                    <a:pt x="723" y="249"/>
                  </a:cubicBezTo>
                  <a:cubicBezTo>
                    <a:pt x="785" y="216"/>
                    <a:pt x="785" y="216"/>
                    <a:pt x="785" y="216"/>
                  </a:cubicBezTo>
                  <a:cubicBezTo>
                    <a:pt x="764" y="177"/>
                    <a:pt x="738" y="143"/>
                    <a:pt x="706" y="112"/>
                  </a:cubicBezTo>
                  <a:cubicBezTo>
                    <a:pt x="658" y="163"/>
                    <a:pt x="658" y="163"/>
                    <a:pt x="658" y="163"/>
                  </a:cubicBezTo>
                  <a:cubicBezTo>
                    <a:pt x="633" y="138"/>
                    <a:pt x="603" y="117"/>
                    <a:pt x="570" y="101"/>
                  </a:cubicBezTo>
                  <a:cubicBezTo>
                    <a:pt x="569" y="101"/>
                    <a:pt x="569" y="101"/>
                    <a:pt x="569" y="101"/>
                  </a:cubicBezTo>
                  <a:cubicBezTo>
                    <a:pt x="600" y="38"/>
                    <a:pt x="600" y="38"/>
                    <a:pt x="600" y="38"/>
                  </a:cubicBezTo>
                  <a:cubicBezTo>
                    <a:pt x="561" y="19"/>
                    <a:pt x="519" y="6"/>
                    <a:pt x="476" y="0"/>
                  </a:cubicBezTo>
                  <a:cubicBezTo>
                    <a:pt x="466" y="69"/>
                    <a:pt x="466" y="69"/>
                    <a:pt x="466" y="69"/>
                  </a:cubicBezTo>
                  <a:cubicBezTo>
                    <a:pt x="430" y="64"/>
                    <a:pt x="393" y="65"/>
                    <a:pt x="358" y="71"/>
                  </a:cubicBezTo>
                  <a:cubicBezTo>
                    <a:pt x="346" y="2"/>
                    <a:pt x="346" y="2"/>
                    <a:pt x="346" y="2"/>
                  </a:cubicBezTo>
                  <a:cubicBezTo>
                    <a:pt x="303" y="10"/>
                    <a:pt x="261" y="24"/>
                    <a:pt x="223" y="44"/>
                  </a:cubicBezTo>
                  <a:cubicBezTo>
                    <a:pt x="256" y="106"/>
                    <a:pt x="256" y="106"/>
                    <a:pt x="256" y="106"/>
                  </a:cubicBezTo>
                  <a:cubicBezTo>
                    <a:pt x="224" y="123"/>
                    <a:pt x="195" y="145"/>
                    <a:pt x="169" y="171"/>
                  </a:cubicBezTo>
                  <a:cubicBezTo>
                    <a:pt x="119" y="122"/>
                    <a:pt x="119" y="122"/>
                    <a:pt x="119" y="122"/>
                  </a:cubicBezTo>
                  <a:cubicBezTo>
                    <a:pt x="89" y="153"/>
                    <a:pt x="64" y="189"/>
                    <a:pt x="45" y="228"/>
                  </a:cubicBezTo>
                  <a:cubicBezTo>
                    <a:pt x="44" y="229"/>
                    <a:pt x="44" y="229"/>
                    <a:pt x="44" y="229"/>
                  </a:cubicBezTo>
                  <a:cubicBezTo>
                    <a:pt x="107" y="259"/>
                    <a:pt x="107" y="259"/>
                    <a:pt x="107" y="259"/>
                  </a:cubicBezTo>
                  <a:cubicBezTo>
                    <a:pt x="91" y="293"/>
                    <a:pt x="80" y="328"/>
                    <a:pt x="75" y="363"/>
                  </a:cubicBezTo>
                  <a:cubicBezTo>
                    <a:pt x="6" y="353"/>
                    <a:pt x="6" y="353"/>
                    <a:pt x="6" y="353"/>
                  </a:cubicBezTo>
                  <a:cubicBezTo>
                    <a:pt x="0" y="396"/>
                    <a:pt x="1" y="440"/>
                    <a:pt x="8" y="483"/>
                  </a:cubicBezTo>
                  <a:cubicBezTo>
                    <a:pt x="77" y="471"/>
                    <a:pt x="77" y="471"/>
                    <a:pt x="77" y="471"/>
                  </a:cubicBezTo>
                  <a:cubicBezTo>
                    <a:pt x="84" y="507"/>
                    <a:pt x="95" y="541"/>
                    <a:pt x="112" y="573"/>
                  </a:cubicBezTo>
                  <a:cubicBezTo>
                    <a:pt x="50" y="606"/>
                    <a:pt x="50" y="606"/>
                    <a:pt x="50" y="606"/>
                  </a:cubicBezTo>
                  <a:cubicBezTo>
                    <a:pt x="71" y="644"/>
                    <a:pt x="97" y="679"/>
                    <a:pt x="128" y="710"/>
                  </a:cubicBezTo>
                  <a:cubicBezTo>
                    <a:pt x="177" y="660"/>
                    <a:pt x="177" y="660"/>
                    <a:pt x="177" y="660"/>
                  </a:cubicBezTo>
                  <a:cubicBezTo>
                    <a:pt x="202" y="684"/>
                    <a:pt x="232" y="705"/>
                    <a:pt x="265" y="722"/>
                  </a:cubicBezTo>
                  <a:cubicBezTo>
                    <a:pt x="266" y="722"/>
                    <a:pt x="266" y="722"/>
                    <a:pt x="266" y="722"/>
                  </a:cubicBezTo>
                  <a:cubicBezTo>
                    <a:pt x="235" y="784"/>
                    <a:pt x="235" y="784"/>
                    <a:pt x="235" y="784"/>
                  </a:cubicBezTo>
                  <a:cubicBezTo>
                    <a:pt x="274" y="804"/>
                    <a:pt x="316" y="817"/>
                    <a:pt x="359" y="823"/>
                  </a:cubicBezTo>
                  <a:cubicBezTo>
                    <a:pt x="369" y="754"/>
                    <a:pt x="369" y="754"/>
                    <a:pt x="369" y="754"/>
                  </a:cubicBezTo>
                  <a:cubicBezTo>
                    <a:pt x="405" y="759"/>
                    <a:pt x="442" y="758"/>
                    <a:pt x="477" y="752"/>
                  </a:cubicBezTo>
                  <a:cubicBezTo>
                    <a:pt x="489" y="821"/>
                    <a:pt x="489" y="821"/>
                    <a:pt x="489" y="821"/>
                  </a:cubicBezTo>
                  <a:cubicBezTo>
                    <a:pt x="532" y="813"/>
                    <a:pt x="573" y="799"/>
                    <a:pt x="612" y="779"/>
                  </a:cubicBezTo>
                  <a:cubicBezTo>
                    <a:pt x="579" y="717"/>
                    <a:pt x="579" y="717"/>
                    <a:pt x="579" y="717"/>
                  </a:cubicBezTo>
                  <a:cubicBezTo>
                    <a:pt x="611" y="700"/>
                    <a:pt x="640" y="678"/>
                    <a:pt x="666" y="652"/>
                  </a:cubicBezTo>
                  <a:lnTo>
                    <a:pt x="716" y="701"/>
                  </a:lnTo>
                  <a:close/>
                  <a:moveTo>
                    <a:pt x="337" y="575"/>
                  </a:moveTo>
                  <a:cubicBezTo>
                    <a:pt x="247" y="531"/>
                    <a:pt x="209" y="421"/>
                    <a:pt x="254" y="331"/>
                  </a:cubicBezTo>
                  <a:cubicBezTo>
                    <a:pt x="298" y="240"/>
                    <a:pt x="408" y="203"/>
                    <a:pt x="498" y="247"/>
                  </a:cubicBezTo>
                  <a:cubicBezTo>
                    <a:pt x="589" y="292"/>
                    <a:pt x="626" y="401"/>
                    <a:pt x="582" y="492"/>
                  </a:cubicBezTo>
                  <a:cubicBezTo>
                    <a:pt x="537" y="582"/>
                    <a:pt x="428" y="620"/>
                    <a:pt x="337" y="5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3003613" y="2807213"/>
              <a:ext cx="166095" cy="273984"/>
            </a:xfrm>
            <a:custGeom>
              <a:rect b="b" l="l" r="r" t="t"/>
              <a:pathLst>
                <a:path extrusionOk="0" h="447" w="271">
                  <a:moveTo>
                    <a:pt x="271" y="234"/>
                  </a:moveTo>
                  <a:lnTo>
                    <a:pt x="135" y="0"/>
                  </a:lnTo>
                  <a:lnTo>
                    <a:pt x="0" y="234"/>
                  </a:lnTo>
                  <a:lnTo>
                    <a:pt x="69" y="234"/>
                  </a:lnTo>
                  <a:lnTo>
                    <a:pt x="69" y="447"/>
                  </a:lnTo>
                  <a:lnTo>
                    <a:pt x="201" y="447"/>
                  </a:lnTo>
                  <a:lnTo>
                    <a:pt x="201" y="234"/>
                  </a:lnTo>
                  <a:lnTo>
                    <a:pt x="271" y="23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18" name="Google Shape;918;p30"/>
            <p:cNvGrpSpPr/>
            <p:nvPr/>
          </p:nvGrpSpPr>
          <p:grpSpPr>
            <a:xfrm>
              <a:off x="713221" y="1546974"/>
              <a:ext cx="1380702" cy="2411461"/>
              <a:chOff x="713221" y="1546974"/>
              <a:chExt cx="1380702" cy="2411461"/>
            </a:xfrm>
          </p:grpSpPr>
          <p:sp>
            <p:nvSpPr>
              <p:cNvPr id="919" name="Google Shape;919;p30"/>
              <p:cNvSpPr/>
              <p:nvPr/>
            </p:nvSpPr>
            <p:spPr>
              <a:xfrm flipH="1">
                <a:off x="1210219" y="1617779"/>
                <a:ext cx="451384" cy="297518"/>
              </a:xfrm>
              <a:custGeom>
                <a:rect b="b" l="l" r="r" t="t"/>
                <a:pathLst>
                  <a:path extrusionOk="0" h="334" w="506">
                    <a:moveTo>
                      <a:pt x="258" y="0"/>
                    </a:moveTo>
                    <a:cubicBezTo>
                      <a:pt x="376" y="15"/>
                      <a:pt x="376" y="15"/>
                      <a:pt x="376" y="15"/>
                    </a:cubicBezTo>
                    <a:cubicBezTo>
                      <a:pt x="376" y="15"/>
                      <a:pt x="506" y="234"/>
                      <a:pt x="312" y="313"/>
                    </a:cubicBezTo>
                    <a:cubicBezTo>
                      <a:pt x="308" y="321"/>
                      <a:pt x="249" y="334"/>
                      <a:pt x="216" y="329"/>
                    </a:cubicBezTo>
                    <a:cubicBezTo>
                      <a:pt x="0" y="309"/>
                      <a:pt x="65" y="107"/>
                      <a:pt x="92" y="17"/>
                    </a:cubicBezTo>
                    <a:cubicBezTo>
                      <a:pt x="258" y="0"/>
                      <a:pt x="258" y="0"/>
                      <a:pt x="258" y="0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0" name="Google Shape;920;p30"/>
              <p:cNvSpPr/>
              <p:nvPr/>
            </p:nvSpPr>
            <p:spPr>
              <a:xfrm flipH="1">
                <a:off x="892277" y="2443613"/>
                <a:ext cx="815622" cy="1284027"/>
              </a:xfrm>
              <a:custGeom>
                <a:rect b="b" l="l" r="r" t="t"/>
                <a:pathLst>
                  <a:path extrusionOk="0" h="1439" w="914">
                    <a:moveTo>
                      <a:pt x="7" y="256"/>
                    </a:moveTo>
                    <a:cubicBezTo>
                      <a:pt x="8" y="267"/>
                      <a:pt x="10" y="286"/>
                      <a:pt x="14" y="313"/>
                    </a:cubicBezTo>
                    <a:cubicBezTo>
                      <a:pt x="49" y="572"/>
                      <a:pt x="205" y="1439"/>
                      <a:pt x="205" y="1439"/>
                    </a:cubicBezTo>
                    <a:cubicBezTo>
                      <a:pt x="357" y="1439"/>
                      <a:pt x="357" y="1439"/>
                      <a:pt x="357" y="1439"/>
                    </a:cubicBezTo>
                    <a:cubicBezTo>
                      <a:pt x="307" y="363"/>
                      <a:pt x="307" y="363"/>
                      <a:pt x="307" y="363"/>
                    </a:cubicBezTo>
                    <a:cubicBezTo>
                      <a:pt x="304" y="298"/>
                      <a:pt x="304" y="298"/>
                      <a:pt x="304" y="298"/>
                    </a:cubicBezTo>
                    <a:cubicBezTo>
                      <a:pt x="328" y="363"/>
                      <a:pt x="328" y="363"/>
                      <a:pt x="328" y="363"/>
                    </a:cubicBezTo>
                    <a:cubicBezTo>
                      <a:pt x="755" y="1439"/>
                      <a:pt x="755" y="1439"/>
                      <a:pt x="755" y="1439"/>
                    </a:cubicBezTo>
                    <a:cubicBezTo>
                      <a:pt x="914" y="1439"/>
                      <a:pt x="914" y="1439"/>
                      <a:pt x="914" y="1439"/>
                    </a:cubicBezTo>
                    <a:cubicBezTo>
                      <a:pt x="914" y="1439"/>
                      <a:pt x="631" y="394"/>
                      <a:pt x="580" y="208"/>
                    </a:cubicBezTo>
                    <a:cubicBezTo>
                      <a:pt x="577" y="199"/>
                      <a:pt x="575" y="193"/>
                      <a:pt x="574" y="188"/>
                    </a:cubicBezTo>
                    <a:cubicBezTo>
                      <a:pt x="545" y="90"/>
                      <a:pt x="484" y="5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1" name="Google Shape;921;p30"/>
              <p:cNvSpPr/>
              <p:nvPr/>
            </p:nvSpPr>
            <p:spPr>
              <a:xfrm flipH="1">
                <a:off x="1228602" y="1913255"/>
                <a:ext cx="425511" cy="571206"/>
              </a:xfrm>
              <a:custGeom>
                <a:rect b="b" l="l" r="r" t="t"/>
                <a:pathLst>
                  <a:path extrusionOk="0" h="641" w="477">
                    <a:moveTo>
                      <a:pt x="0" y="63"/>
                    </a:move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4"/>
                      <a:pt x="27" y="314"/>
                    </a:cubicBezTo>
                    <a:cubicBezTo>
                      <a:pt x="27" y="314"/>
                      <a:pt x="27" y="315"/>
                      <a:pt x="27" y="316"/>
                    </a:cubicBezTo>
                    <a:cubicBezTo>
                      <a:pt x="27" y="317"/>
                      <a:pt x="27" y="318"/>
                      <a:pt x="28" y="320"/>
                    </a:cubicBezTo>
                    <a:cubicBezTo>
                      <a:pt x="28" y="327"/>
                      <a:pt x="30" y="341"/>
                      <a:pt x="31" y="353"/>
                    </a:cubicBezTo>
                    <a:cubicBezTo>
                      <a:pt x="32" y="362"/>
                      <a:pt x="32" y="362"/>
                      <a:pt x="32" y="362"/>
                    </a:cubicBezTo>
                    <a:cubicBezTo>
                      <a:pt x="32" y="362"/>
                      <a:pt x="32" y="363"/>
                      <a:pt x="32" y="364"/>
                    </a:cubicBezTo>
                    <a:cubicBezTo>
                      <a:pt x="33" y="369"/>
                      <a:pt x="33" y="369"/>
                      <a:pt x="33" y="369"/>
                    </a:cubicBezTo>
                    <a:cubicBezTo>
                      <a:pt x="33" y="371"/>
                      <a:pt x="33" y="373"/>
                      <a:pt x="34" y="375"/>
                    </a:cubicBezTo>
                    <a:cubicBezTo>
                      <a:pt x="34" y="379"/>
                      <a:pt x="34" y="379"/>
                      <a:pt x="34" y="379"/>
                    </a:cubicBezTo>
                    <a:cubicBezTo>
                      <a:pt x="34" y="380"/>
                      <a:pt x="34" y="380"/>
                      <a:pt x="34" y="380"/>
                    </a:cubicBezTo>
                    <a:cubicBezTo>
                      <a:pt x="35" y="386"/>
                      <a:pt x="41" y="442"/>
                      <a:pt x="41" y="442"/>
                    </a:cubicBezTo>
                    <a:cubicBezTo>
                      <a:pt x="28" y="595"/>
                      <a:pt x="28" y="595"/>
                      <a:pt x="28" y="595"/>
                    </a:cubicBezTo>
                    <a:cubicBezTo>
                      <a:pt x="234" y="641"/>
                      <a:pt x="234" y="641"/>
                      <a:pt x="234" y="641"/>
                    </a:cubicBezTo>
                    <a:cubicBezTo>
                      <a:pt x="420" y="595"/>
                      <a:pt x="420" y="595"/>
                      <a:pt x="420" y="595"/>
                    </a:cubicBezTo>
                    <a:cubicBezTo>
                      <a:pt x="420" y="455"/>
                      <a:pt x="420" y="455"/>
                      <a:pt x="420" y="455"/>
                    </a:cubicBezTo>
                    <a:cubicBezTo>
                      <a:pt x="420" y="451"/>
                      <a:pt x="420" y="451"/>
                      <a:pt x="420" y="451"/>
                    </a:cubicBezTo>
                    <a:cubicBezTo>
                      <a:pt x="421" y="448"/>
                      <a:pt x="421" y="448"/>
                      <a:pt x="421" y="448"/>
                    </a:cubicBezTo>
                    <a:cubicBezTo>
                      <a:pt x="424" y="430"/>
                      <a:pt x="432" y="380"/>
                      <a:pt x="442" y="322"/>
                    </a:cubicBezTo>
                    <a:cubicBezTo>
                      <a:pt x="442" y="322"/>
                      <a:pt x="442" y="322"/>
                      <a:pt x="442" y="322"/>
                    </a:cubicBezTo>
                    <a:cubicBezTo>
                      <a:pt x="458" y="223"/>
                      <a:pt x="477" y="102"/>
                      <a:pt x="477" y="88"/>
                    </a:cubicBezTo>
                    <a:cubicBezTo>
                      <a:pt x="477" y="88"/>
                      <a:pt x="460" y="80"/>
                      <a:pt x="435" y="68"/>
                    </a:cubicBezTo>
                    <a:cubicBezTo>
                      <a:pt x="435" y="68"/>
                      <a:pt x="435" y="68"/>
                      <a:pt x="435" y="68"/>
                    </a:cubicBezTo>
                    <a:cubicBezTo>
                      <a:pt x="434" y="68"/>
                      <a:pt x="434" y="68"/>
                      <a:pt x="434" y="68"/>
                    </a:cubicBezTo>
                    <a:cubicBezTo>
                      <a:pt x="378" y="42"/>
                      <a:pt x="278" y="0"/>
                      <a:pt x="228" y="1"/>
                    </a:cubicBezTo>
                    <a:cubicBezTo>
                      <a:pt x="155" y="4"/>
                      <a:pt x="0" y="63"/>
                      <a:pt x="0" y="6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2" name="Google Shape;922;p30"/>
              <p:cNvSpPr/>
              <p:nvPr/>
            </p:nvSpPr>
            <p:spPr>
              <a:xfrm flipH="1">
                <a:off x="738412" y="3639812"/>
                <a:ext cx="309092" cy="272328"/>
              </a:xfrm>
              <a:custGeom>
                <a:rect b="b" l="l" r="r" t="t"/>
                <a:pathLst>
                  <a:path extrusionOk="0" h="305" w="347">
                    <a:moveTo>
                      <a:pt x="156" y="31"/>
                    </a:moveTo>
                    <a:cubicBezTo>
                      <a:pt x="174" y="98"/>
                      <a:pt x="174" y="98"/>
                      <a:pt x="174" y="98"/>
                    </a:cubicBezTo>
                    <a:cubicBezTo>
                      <a:pt x="174" y="98"/>
                      <a:pt x="261" y="198"/>
                      <a:pt x="314" y="230"/>
                    </a:cubicBezTo>
                    <a:cubicBezTo>
                      <a:pt x="347" y="258"/>
                      <a:pt x="335" y="281"/>
                      <a:pt x="328" y="293"/>
                    </a:cubicBezTo>
                    <a:cubicBezTo>
                      <a:pt x="320" y="304"/>
                      <a:pt x="212" y="305"/>
                      <a:pt x="185" y="301"/>
                    </a:cubicBezTo>
                    <a:cubicBezTo>
                      <a:pt x="126" y="293"/>
                      <a:pt x="93" y="218"/>
                      <a:pt x="57" y="211"/>
                    </a:cubicBezTo>
                    <a:cubicBezTo>
                      <a:pt x="21" y="203"/>
                      <a:pt x="0" y="184"/>
                      <a:pt x="15" y="81"/>
                    </a:cubicBezTo>
                    <a:cubicBezTo>
                      <a:pt x="27" y="0"/>
                      <a:pt x="156" y="31"/>
                      <a:pt x="156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3" name="Google Shape;923;p30"/>
              <p:cNvSpPr/>
              <p:nvPr/>
            </p:nvSpPr>
            <p:spPr>
              <a:xfrm flipH="1">
                <a:off x="713221" y="3728319"/>
                <a:ext cx="332921" cy="230117"/>
              </a:xfrm>
              <a:custGeom>
                <a:rect b="b" l="l" r="r" t="t"/>
                <a:pathLst>
                  <a:path extrusionOk="0" h="258" w="373">
                    <a:moveTo>
                      <a:pt x="261" y="82"/>
                    </a:moveTo>
                    <a:cubicBezTo>
                      <a:pt x="261" y="82"/>
                      <a:pt x="296" y="107"/>
                      <a:pt x="326" y="137"/>
                    </a:cubicBezTo>
                    <a:cubicBezTo>
                      <a:pt x="355" y="168"/>
                      <a:pt x="373" y="194"/>
                      <a:pt x="370" y="208"/>
                    </a:cubicBezTo>
                    <a:cubicBezTo>
                      <a:pt x="366" y="221"/>
                      <a:pt x="295" y="258"/>
                      <a:pt x="180" y="213"/>
                    </a:cubicBezTo>
                    <a:cubicBezTo>
                      <a:pt x="122" y="183"/>
                      <a:pt x="6" y="90"/>
                      <a:pt x="3" y="86"/>
                    </a:cubicBezTo>
                    <a:cubicBezTo>
                      <a:pt x="0" y="81"/>
                      <a:pt x="1" y="13"/>
                      <a:pt x="11" y="0"/>
                    </a:cubicBezTo>
                    <a:cubicBezTo>
                      <a:pt x="11" y="0"/>
                      <a:pt x="16" y="31"/>
                      <a:pt x="37" y="44"/>
                    </a:cubicBezTo>
                    <a:cubicBezTo>
                      <a:pt x="59" y="57"/>
                      <a:pt x="149" y="117"/>
                      <a:pt x="149" y="117"/>
                    </a:cubicBezTo>
                    <a:cubicBezTo>
                      <a:pt x="149" y="117"/>
                      <a:pt x="198" y="70"/>
                      <a:pt x="261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4" name="Google Shape;924;p30"/>
              <p:cNvSpPr/>
              <p:nvPr/>
            </p:nvSpPr>
            <p:spPr>
              <a:xfrm flipH="1">
                <a:off x="1374978" y="3639812"/>
                <a:ext cx="312496" cy="272328"/>
              </a:xfrm>
              <a:custGeom>
                <a:rect b="b" l="l" r="r" t="t"/>
                <a:pathLst>
                  <a:path extrusionOk="0" h="305" w="350">
                    <a:moveTo>
                      <a:pt x="193" y="31"/>
                    </a:moveTo>
                    <a:cubicBezTo>
                      <a:pt x="176" y="98"/>
                      <a:pt x="176" y="98"/>
                      <a:pt x="176" y="98"/>
                    </a:cubicBezTo>
                    <a:cubicBezTo>
                      <a:pt x="176" y="98"/>
                      <a:pt x="76" y="205"/>
                      <a:pt x="29" y="233"/>
                    </a:cubicBezTo>
                    <a:cubicBezTo>
                      <a:pt x="0" y="275"/>
                      <a:pt x="21" y="274"/>
                      <a:pt x="28" y="286"/>
                    </a:cubicBezTo>
                    <a:cubicBezTo>
                      <a:pt x="36" y="297"/>
                      <a:pt x="128" y="305"/>
                      <a:pt x="155" y="301"/>
                    </a:cubicBezTo>
                    <a:cubicBezTo>
                      <a:pt x="214" y="292"/>
                      <a:pt x="257" y="218"/>
                      <a:pt x="293" y="211"/>
                    </a:cubicBezTo>
                    <a:cubicBezTo>
                      <a:pt x="329" y="203"/>
                      <a:pt x="350" y="184"/>
                      <a:pt x="335" y="81"/>
                    </a:cubicBezTo>
                    <a:cubicBezTo>
                      <a:pt x="323" y="0"/>
                      <a:pt x="193" y="31"/>
                      <a:pt x="193" y="31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5" name="Google Shape;925;p30"/>
              <p:cNvSpPr/>
              <p:nvPr/>
            </p:nvSpPr>
            <p:spPr>
              <a:xfrm flipH="1">
                <a:off x="1377021" y="3728319"/>
                <a:ext cx="332239" cy="230117"/>
              </a:xfrm>
              <a:custGeom>
                <a:rect b="b" l="l" r="r" t="t"/>
                <a:pathLst>
                  <a:path extrusionOk="0" h="258" w="373">
                    <a:moveTo>
                      <a:pt x="112" y="82"/>
                    </a:moveTo>
                    <a:cubicBezTo>
                      <a:pt x="112" y="82"/>
                      <a:pt x="77" y="107"/>
                      <a:pt x="47" y="137"/>
                    </a:cubicBezTo>
                    <a:cubicBezTo>
                      <a:pt x="18" y="168"/>
                      <a:pt x="0" y="194"/>
                      <a:pt x="3" y="208"/>
                    </a:cubicBezTo>
                    <a:cubicBezTo>
                      <a:pt x="6" y="221"/>
                      <a:pt x="78" y="258"/>
                      <a:pt x="193" y="213"/>
                    </a:cubicBezTo>
                    <a:cubicBezTo>
                      <a:pt x="250" y="183"/>
                      <a:pt x="367" y="90"/>
                      <a:pt x="370" y="86"/>
                    </a:cubicBezTo>
                    <a:cubicBezTo>
                      <a:pt x="373" y="81"/>
                      <a:pt x="372" y="13"/>
                      <a:pt x="362" y="0"/>
                    </a:cubicBezTo>
                    <a:cubicBezTo>
                      <a:pt x="362" y="0"/>
                      <a:pt x="357" y="31"/>
                      <a:pt x="335" y="44"/>
                    </a:cubicBezTo>
                    <a:cubicBezTo>
                      <a:pt x="314" y="57"/>
                      <a:pt x="224" y="117"/>
                      <a:pt x="224" y="117"/>
                    </a:cubicBezTo>
                    <a:cubicBezTo>
                      <a:pt x="224" y="117"/>
                      <a:pt x="175" y="70"/>
                      <a:pt x="112" y="8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6" name="Google Shape;926;p30"/>
              <p:cNvSpPr/>
              <p:nvPr/>
            </p:nvSpPr>
            <p:spPr>
              <a:xfrm flipH="1">
                <a:off x="835768" y="1991549"/>
                <a:ext cx="548060" cy="518785"/>
              </a:xfrm>
              <a:custGeom>
                <a:rect b="b" l="l" r="r" t="t"/>
                <a:pathLst>
                  <a:path extrusionOk="0" h="582" w="615">
                    <a:moveTo>
                      <a:pt x="0" y="88"/>
                    </a:moveTo>
                    <a:cubicBezTo>
                      <a:pt x="174" y="0"/>
                      <a:pt x="174" y="0"/>
                      <a:pt x="174" y="0"/>
                    </a:cubicBezTo>
                    <a:cubicBezTo>
                      <a:pt x="174" y="0"/>
                      <a:pt x="500" y="310"/>
                      <a:pt x="545" y="352"/>
                    </a:cubicBezTo>
                    <a:cubicBezTo>
                      <a:pt x="603" y="404"/>
                      <a:pt x="615" y="538"/>
                      <a:pt x="510" y="551"/>
                    </a:cubicBezTo>
                    <a:cubicBezTo>
                      <a:pt x="221" y="582"/>
                      <a:pt x="221" y="582"/>
                      <a:pt x="221" y="582"/>
                    </a:cubicBezTo>
                    <a:cubicBezTo>
                      <a:pt x="237" y="399"/>
                      <a:pt x="237" y="399"/>
                      <a:pt x="237" y="399"/>
                    </a:cubicBezTo>
                    <a:cubicBezTo>
                      <a:pt x="48" y="255"/>
                      <a:pt x="48" y="255"/>
                      <a:pt x="48" y="255"/>
                    </a:cubicBezTo>
                    <a:cubicBezTo>
                      <a:pt x="0" y="88"/>
                      <a:pt x="0" y="88"/>
                      <a:pt x="0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7" name="Google Shape;927;p30"/>
              <p:cNvSpPr/>
              <p:nvPr/>
            </p:nvSpPr>
            <p:spPr>
              <a:xfrm flipH="1">
                <a:off x="1041376" y="2250941"/>
                <a:ext cx="184502" cy="54466"/>
              </a:xfrm>
              <a:custGeom>
                <a:rect b="b" l="l" r="r" t="t"/>
                <a:pathLst>
                  <a:path extrusionOk="0" h="80" w="271">
                    <a:moveTo>
                      <a:pt x="0" y="0"/>
                    </a:moveTo>
                    <a:lnTo>
                      <a:pt x="5" y="68"/>
                    </a:lnTo>
                    <a:lnTo>
                      <a:pt x="271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8" name="Google Shape;928;p30"/>
              <p:cNvSpPr/>
              <p:nvPr/>
            </p:nvSpPr>
            <p:spPr>
              <a:xfrm flipH="1">
                <a:off x="1585351" y="1969082"/>
                <a:ext cx="395556" cy="444575"/>
              </a:xfrm>
              <a:custGeom>
                <a:rect b="b" l="l" r="r" t="t"/>
                <a:pathLst>
                  <a:path extrusionOk="0" h="498" w="443">
                    <a:moveTo>
                      <a:pt x="0" y="106"/>
                    </a:moveTo>
                    <a:cubicBezTo>
                      <a:pt x="0" y="106"/>
                      <a:pt x="208" y="496"/>
                      <a:pt x="287" y="497"/>
                    </a:cubicBezTo>
                    <a:cubicBezTo>
                      <a:pt x="365" y="498"/>
                      <a:pt x="443" y="264"/>
                      <a:pt x="443" y="264"/>
                    </a:cubicBezTo>
                    <a:cubicBezTo>
                      <a:pt x="366" y="0"/>
                      <a:pt x="366" y="0"/>
                      <a:pt x="366" y="0"/>
                    </a:cubicBezTo>
                    <a:cubicBezTo>
                      <a:pt x="366" y="0"/>
                      <a:pt x="282" y="287"/>
                      <a:pt x="273" y="291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0" y="106"/>
                      <a:pt x="0" y="106"/>
                      <a:pt x="0" y="10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9" name="Google Shape;929;p30"/>
              <p:cNvSpPr/>
              <p:nvPr/>
            </p:nvSpPr>
            <p:spPr>
              <a:xfrm flipH="1">
                <a:off x="1950270" y="1940487"/>
                <a:ext cx="111654" cy="141611"/>
              </a:xfrm>
              <a:custGeom>
                <a:rect b="b" l="l" r="r" t="t"/>
                <a:pathLst>
                  <a:path extrusionOk="0" h="159" w="125">
                    <a:moveTo>
                      <a:pt x="110" y="141"/>
                    </a:moveTo>
                    <a:cubicBezTo>
                      <a:pt x="110" y="141"/>
                      <a:pt x="58" y="159"/>
                      <a:pt x="35" y="152"/>
                    </a:cubicBezTo>
                    <a:cubicBezTo>
                      <a:pt x="13" y="144"/>
                      <a:pt x="0" y="127"/>
                      <a:pt x="0" y="127"/>
                    </a:cubicBezTo>
                    <a:cubicBezTo>
                      <a:pt x="45" y="9"/>
                      <a:pt x="45" y="9"/>
                      <a:pt x="45" y="9"/>
                    </a:cubicBezTo>
                    <a:cubicBezTo>
                      <a:pt x="45" y="9"/>
                      <a:pt x="76" y="0"/>
                      <a:pt x="78" y="2"/>
                    </a:cubicBezTo>
                    <a:cubicBezTo>
                      <a:pt x="79" y="4"/>
                      <a:pt x="125" y="84"/>
                      <a:pt x="125" y="84"/>
                    </a:cubicBezTo>
                    <a:cubicBezTo>
                      <a:pt x="110" y="141"/>
                      <a:pt x="110" y="141"/>
                      <a:pt x="110" y="141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0" name="Google Shape;930;p30"/>
              <p:cNvSpPr/>
              <p:nvPr/>
            </p:nvSpPr>
            <p:spPr>
              <a:xfrm flipH="1">
                <a:off x="1997246" y="2075290"/>
                <a:ext cx="33360" cy="2723"/>
              </a:xfrm>
              <a:custGeom>
                <a:rect b="b" l="l" r="r" t="t"/>
                <a:pathLst>
                  <a:path extrusionOk="0" h="3" w="37">
                    <a:moveTo>
                      <a:pt x="37" y="0"/>
                    </a:moveTo>
                    <a:cubicBezTo>
                      <a:pt x="29" y="2"/>
                      <a:pt x="21" y="3"/>
                      <a:pt x="13" y="3"/>
                    </a:cubicBezTo>
                    <a:cubicBezTo>
                      <a:pt x="8" y="3"/>
                      <a:pt x="4" y="2"/>
                      <a:pt x="0" y="1"/>
                    </a:cubicBezTo>
                    <a:cubicBezTo>
                      <a:pt x="4" y="2"/>
                      <a:pt x="8" y="3"/>
                      <a:pt x="13" y="3"/>
                    </a:cubicBezTo>
                    <a:cubicBezTo>
                      <a:pt x="21" y="3"/>
                      <a:pt x="29" y="2"/>
                      <a:pt x="37" y="0"/>
                    </a:cubicBezTo>
                    <a:moveTo>
                      <a:pt x="37" y="0"/>
                    </a:moveTo>
                    <a:cubicBezTo>
                      <a:pt x="37" y="0"/>
                      <a:pt x="37" y="0"/>
                      <a:pt x="37" y="0"/>
                    </a:cubicBezTo>
                    <a:cubicBezTo>
                      <a:pt x="37" y="0"/>
                      <a:pt x="37" y="0"/>
                      <a:pt x="37" y="0"/>
                    </a:cubicBezTo>
                  </a:path>
                </a:pathLst>
              </a:custGeom>
              <a:solidFill>
                <a:srgbClr val="FFD1BE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1" name="Google Shape;931;p30"/>
              <p:cNvSpPr/>
              <p:nvPr/>
            </p:nvSpPr>
            <p:spPr>
              <a:xfrm flipH="1">
                <a:off x="1957759" y="2005846"/>
                <a:ext cx="99400" cy="72167"/>
              </a:xfrm>
              <a:custGeom>
                <a:rect b="b" l="l" r="r" t="t"/>
                <a:pathLst>
                  <a:path extrusionOk="0" h="81" w="112">
                    <a:moveTo>
                      <a:pt x="71" y="1"/>
                    </a:moveTo>
                    <a:cubicBezTo>
                      <a:pt x="72" y="2"/>
                      <a:pt x="72" y="2"/>
                      <a:pt x="72" y="2"/>
                    </a:cubicBezTo>
                    <a:cubicBezTo>
                      <a:pt x="74" y="4"/>
                      <a:pt x="75" y="6"/>
                      <a:pt x="77" y="7"/>
                    </a:cubicBezTo>
                    <a:cubicBezTo>
                      <a:pt x="75" y="5"/>
                      <a:pt x="73" y="3"/>
                      <a:pt x="71" y="1"/>
                    </a:cubicBezTo>
                    <a:moveTo>
                      <a:pt x="68" y="0"/>
                    </a:moveTo>
                    <a:cubicBezTo>
                      <a:pt x="68" y="0"/>
                      <a:pt x="68" y="0"/>
                      <a:pt x="68" y="1"/>
                    </a:cubicBezTo>
                    <a:cubicBezTo>
                      <a:pt x="66" y="19"/>
                      <a:pt x="66" y="19"/>
                      <a:pt x="66" y="19"/>
                    </a:cubicBezTo>
                    <a:cubicBezTo>
                      <a:pt x="66" y="20"/>
                      <a:pt x="66" y="21"/>
                      <a:pt x="65" y="23"/>
                    </a:cubicBezTo>
                    <a:cubicBezTo>
                      <a:pt x="65" y="23"/>
                      <a:pt x="65" y="23"/>
                      <a:pt x="65" y="23"/>
                    </a:cubicBezTo>
                    <a:cubicBezTo>
                      <a:pt x="62" y="52"/>
                      <a:pt x="62" y="52"/>
                      <a:pt x="62" y="52"/>
                    </a:cubicBezTo>
                    <a:cubicBezTo>
                      <a:pt x="61" y="60"/>
                      <a:pt x="54" y="66"/>
                      <a:pt x="47" y="66"/>
                    </a:cubicBezTo>
                    <a:cubicBezTo>
                      <a:pt x="46" y="66"/>
                      <a:pt x="46" y="66"/>
                      <a:pt x="45" y="66"/>
                    </a:cubicBezTo>
                    <a:cubicBezTo>
                      <a:pt x="38" y="65"/>
                      <a:pt x="38" y="65"/>
                      <a:pt x="38" y="65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21" y="63"/>
                      <a:pt x="18" y="62"/>
                      <a:pt x="16" y="60"/>
                    </a:cubicBezTo>
                    <a:cubicBezTo>
                      <a:pt x="15" y="60"/>
                      <a:pt x="15" y="60"/>
                      <a:pt x="14" y="60"/>
                    </a:cubicBezTo>
                    <a:cubicBezTo>
                      <a:pt x="9" y="60"/>
                      <a:pt x="5" y="60"/>
                      <a:pt x="0" y="59"/>
                    </a:cubicBezTo>
                    <a:cubicBezTo>
                      <a:pt x="6" y="65"/>
                      <a:pt x="16" y="74"/>
                      <a:pt x="30" y="79"/>
                    </a:cubicBezTo>
                    <a:cubicBezTo>
                      <a:pt x="30" y="79"/>
                      <a:pt x="30" y="79"/>
                      <a:pt x="30" y="79"/>
                    </a:cubicBezTo>
                    <a:cubicBezTo>
                      <a:pt x="34" y="80"/>
                      <a:pt x="38" y="81"/>
                      <a:pt x="43" y="81"/>
                    </a:cubicBezTo>
                    <a:cubicBezTo>
                      <a:pt x="51" y="81"/>
                      <a:pt x="59" y="80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67" y="78"/>
                      <a:pt x="67" y="78"/>
                      <a:pt x="67" y="78"/>
                    </a:cubicBezTo>
                    <a:cubicBezTo>
                      <a:pt x="76" y="76"/>
                      <a:pt x="84" y="74"/>
                      <a:pt x="91" y="72"/>
                    </a:cubicBezTo>
                    <a:cubicBezTo>
                      <a:pt x="112" y="49"/>
                      <a:pt x="109" y="22"/>
                      <a:pt x="109" y="22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99" y="20"/>
                      <a:pt x="92" y="17"/>
                      <a:pt x="86" y="13"/>
                    </a:cubicBezTo>
                    <a:cubicBezTo>
                      <a:pt x="86" y="13"/>
                      <a:pt x="86" y="13"/>
                      <a:pt x="86" y="13"/>
                    </a:cubicBezTo>
                    <a:cubicBezTo>
                      <a:pt x="80" y="11"/>
                      <a:pt x="75" y="8"/>
                      <a:pt x="71" y="4"/>
                    </a:cubicBezTo>
                    <a:cubicBezTo>
                      <a:pt x="70" y="2"/>
                      <a:pt x="69" y="1"/>
                      <a:pt x="68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2" name="Google Shape;932;p30"/>
              <p:cNvSpPr/>
              <p:nvPr/>
            </p:nvSpPr>
            <p:spPr>
              <a:xfrm flipH="1">
                <a:off x="2004736" y="1871725"/>
                <a:ext cx="5447" cy="49019"/>
              </a:xfrm>
              <a:custGeom>
                <a:rect b="b" l="l" r="r" t="t"/>
                <a:pathLst>
                  <a:path extrusionOk="0" h="72" w="8">
                    <a:moveTo>
                      <a:pt x="8" y="0"/>
                    </a:moveTo>
                    <a:lnTo>
                      <a:pt x="0" y="72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933" name="Google Shape;933;p30"/>
              <p:cNvCxnSpPr/>
              <p:nvPr/>
            </p:nvCxnSpPr>
            <p:spPr>
              <a:xfrm>
                <a:off x="2004736" y="1871725"/>
                <a:ext cx="5400" cy="48900"/>
              </a:xfrm>
              <a:prstGeom prst="straightConnector1">
                <a:avLst/>
              </a:prstGeom>
              <a:noFill/>
              <a:ln>
                <a:noFill/>
              </a:ln>
            </p:spPr>
          </p:cxnSp>
          <p:sp>
            <p:nvSpPr>
              <p:cNvPr id="934" name="Google Shape;934;p30"/>
              <p:cNvSpPr/>
              <p:nvPr/>
            </p:nvSpPr>
            <p:spPr>
              <a:xfrm flipH="1">
                <a:off x="1995204" y="1871044"/>
                <a:ext cx="24510" cy="51742"/>
              </a:xfrm>
              <a:custGeom>
                <a:rect b="b" l="l" r="r" t="t"/>
                <a:pathLst>
                  <a:path extrusionOk="0" h="76" w="36">
                    <a:moveTo>
                      <a:pt x="27" y="76"/>
                    </a:moveTo>
                    <a:lnTo>
                      <a:pt x="0" y="72"/>
                    </a:lnTo>
                    <a:lnTo>
                      <a:pt x="9" y="0"/>
                    </a:lnTo>
                    <a:lnTo>
                      <a:pt x="36" y="3"/>
                    </a:lnTo>
                    <a:lnTo>
                      <a:pt x="27" y="76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5" name="Google Shape;935;p30"/>
              <p:cNvSpPr/>
              <p:nvPr/>
            </p:nvSpPr>
            <p:spPr>
              <a:xfrm flipH="1">
                <a:off x="1987034" y="1905085"/>
                <a:ext cx="61274" cy="160673"/>
              </a:xfrm>
              <a:custGeom>
                <a:rect b="b" l="l" r="r" t="t"/>
                <a:pathLst>
                  <a:path extrusionOk="0" h="180" w="69">
                    <a:moveTo>
                      <a:pt x="56" y="3"/>
                    </a:moveTo>
                    <a:cubicBezTo>
                      <a:pt x="49" y="2"/>
                      <a:pt x="49" y="2"/>
                      <a:pt x="49" y="2"/>
                    </a:cubicBezTo>
                    <a:cubicBezTo>
                      <a:pt x="48" y="2"/>
                      <a:pt x="48" y="2"/>
                      <a:pt x="48" y="2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17" y="14"/>
                      <a:pt x="17" y="14"/>
                      <a:pt x="17" y="14"/>
                    </a:cubicBezTo>
                    <a:cubicBezTo>
                      <a:pt x="1" y="159"/>
                      <a:pt x="1" y="159"/>
                      <a:pt x="1" y="159"/>
                    </a:cubicBezTo>
                    <a:cubicBezTo>
                      <a:pt x="0" y="168"/>
                      <a:pt x="5" y="175"/>
                      <a:pt x="14" y="176"/>
                    </a:cubicBezTo>
                    <a:cubicBezTo>
                      <a:pt x="28" y="178"/>
                      <a:pt x="28" y="178"/>
                      <a:pt x="28" y="178"/>
                    </a:cubicBezTo>
                    <a:cubicBezTo>
                      <a:pt x="35" y="179"/>
                      <a:pt x="35" y="179"/>
                      <a:pt x="35" y="179"/>
                    </a:cubicBezTo>
                    <a:cubicBezTo>
                      <a:pt x="43" y="180"/>
                      <a:pt x="51" y="173"/>
                      <a:pt x="52" y="165"/>
                    </a:cubicBezTo>
                    <a:cubicBezTo>
                      <a:pt x="69" y="20"/>
                      <a:pt x="69" y="20"/>
                      <a:pt x="69" y="20"/>
                    </a:cubicBezTo>
                    <a:cubicBezTo>
                      <a:pt x="56" y="3"/>
                      <a:pt x="56" y="3"/>
                      <a:pt x="56" y="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6" name="Google Shape;936;p30"/>
              <p:cNvSpPr/>
              <p:nvPr/>
            </p:nvSpPr>
            <p:spPr>
              <a:xfrm flipH="1">
                <a:off x="1913506" y="1664075"/>
                <a:ext cx="161354" cy="202203"/>
              </a:xfrm>
              <a:custGeom>
                <a:rect b="b" l="l" r="r" t="t"/>
                <a:pathLst>
                  <a:path extrusionOk="0" h="227" w="181">
                    <a:moveTo>
                      <a:pt x="175" y="122"/>
                    </a:moveTo>
                    <a:cubicBezTo>
                      <a:pt x="170" y="182"/>
                      <a:pt x="127" y="227"/>
                      <a:pt x="80" y="222"/>
                    </a:cubicBezTo>
                    <a:cubicBezTo>
                      <a:pt x="33" y="218"/>
                      <a:pt x="0" y="166"/>
                      <a:pt x="6" y="106"/>
                    </a:cubicBezTo>
                    <a:cubicBezTo>
                      <a:pt x="11" y="46"/>
                      <a:pt x="54" y="0"/>
                      <a:pt x="101" y="5"/>
                    </a:cubicBezTo>
                    <a:cubicBezTo>
                      <a:pt x="148" y="9"/>
                      <a:pt x="181" y="62"/>
                      <a:pt x="175" y="1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7" name="Google Shape;937;p30"/>
              <p:cNvSpPr/>
              <p:nvPr/>
            </p:nvSpPr>
            <p:spPr>
              <a:xfrm flipH="1">
                <a:off x="1896486" y="1640246"/>
                <a:ext cx="197438" cy="255987"/>
              </a:xfrm>
              <a:custGeom>
                <a:rect b="b" l="l" r="r" t="t"/>
                <a:pathLst>
                  <a:path extrusionOk="0" h="287" w="221">
                    <a:moveTo>
                      <a:pt x="192" y="69"/>
                    </a:moveTo>
                    <a:cubicBezTo>
                      <a:pt x="163" y="13"/>
                      <a:pt x="104" y="0"/>
                      <a:pt x="58" y="41"/>
                    </a:cubicBezTo>
                    <a:cubicBezTo>
                      <a:pt x="13" y="82"/>
                      <a:pt x="0" y="161"/>
                      <a:pt x="29" y="218"/>
                    </a:cubicBezTo>
                    <a:cubicBezTo>
                      <a:pt x="58" y="274"/>
                      <a:pt x="118" y="287"/>
                      <a:pt x="163" y="246"/>
                    </a:cubicBezTo>
                    <a:cubicBezTo>
                      <a:pt x="208" y="205"/>
                      <a:pt x="221" y="126"/>
                      <a:pt x="192" y="69"/>
                    </a:cubicBezTo>
                    <a:close/>
                    <a:moveTo>
                      <a:pt x="153" y="227"/>
                    </a:moveTo>
                    <a:cubicBezTo>
                      <a:pt x="116" y="260"/>
                      <a:pt x="68" y="250"/>
                      <a:pt x="44" y="204"/>
                    </a:cubicBezTo>
                    <a:cubicBezTo>
                      <a:pt x="21" y="158"/>
                      <a:pt x="31" y="93"/>
                      <a:pt x="68" y="60"/>
                    </a:cubicBezTo>
                    <a:cubicBezTo>
                      <a:pt x="105" y="27"/>
                      <a:pt x="154" y="37"/>
                      <a:pt x="177" y="83"/>
                    </a:cubicBezTo>
                    <a:cubicBezTo>
                      <a:pt x="201" y="129"/>
                      <a:pt x="190" y="194"/>
                      <a:pt x="153" y="22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8" name="Google Shape;938;p30"/>
              <p:cNvSpPr/>
              <p:nvPr/>
            </p:nvSpPr>
            <p:spPr>
              <a:xfrm flipH="1">
                <a:off x="1989757" y="1937083"/>
                <a:ext cx="101442" cy="123228"/>
              </a:xfrm>
              <a:custGeom>
                <a:rect b="b" l="l" r="r" t="t"/>
                <a:pathLst>
                  <a:path extrusionOk="0" h="138" w="114">
                    <a:moveTo>
                      <a:pt x="113" y="43"/>
                    </a:moveTo>
                    <a:cubicBezTo>
                      <a:pt x="112" y="50"/>
                      <a:pt x="103" y="52"/>
                      <a:pt x="100" y="53"/>
                    </a:cubicBezTo>
                    <a:cubicBezTo>
                      <a:pt x="100" y="53"/>
                      <a:pt x="100" y="53"/>
                      <a:pt x="100" y="53"/>
                    </a:cubicBezTo>
                    <a:cubicBezTo>
                      <a:pt x="99" y="53"/>
                      <a:pt x="100" y="53"/>
                      <a:pt x="99" y="53"/>
                    </a:cubicBezTo>
                    <a:cubicBezTo>
                      <a:pt x="99" y="54"/>
                      <a:pt x="100" y="55"/>
                      <a:pt x="103" y="58"/>
                    </a:cubicBezTo>
                    <a:cubicBezTo>
                      <a:pt x="106" y="61"/>
                      <a:pt x="109" y="65"/>
                      <a:pt x="108" y="73"/>
                    </a:cubicBezTo>
                    <a:cubicBezTo>
                      <a:pt x="108" y="76"/>
                      <a:pt x="106" y="78"/>
                      <a:pt x="104" y="79"/>
                    </a:cubicBezTo>
                    <a:cubicBezTo>
                      <a:pt x="100" y="82"/>
                      <a:pt x="95" y="83"/>
                      <a:pt x="95" y="83"/>
                    </a:cubicBezTo>
                    <a:cubicBezTo>
                      <a:pt x="95" y="83"/>
                      <a:pt x="95" y="83"/>
                      <a:pt x="95" y="83"/>
                    </a:cubicBezTo>
                    <a:cubicBezTo>
                      <a:pt x="96" y="84"/>
                      <a:pt x="106" y="89"/>
                      <a:pt x="103" y="100"/>
                    </a:cubicBezTo>
                    <a:cubicBezTo>
                      <a:pt x="101" y="111"/>
                      <a:pt x="85" y="110"/>
                      <a:pt x="85" y="111"/>
                    </a:cubicBezTo>
                    <a:cubicBezTo>
                      <a:pt x="85" y="111"/>
                      <a:pt x="89" y="113"/>
                      <a:pt x="92" y="116"/>
                    </a:cubicBezTo>
                    <a:cubicBezTo>
                      <a:pt x="93" y="118"/>
                      <a:pt x="94" y="121"/>
                      <a:pt x="92" y="124"/>
                    </a:cubicBezTo>
                    <a:cubicBezTo>
                      <a:pt x="89" y="130"/>
                      <a:pt x="79" y="133"/>
                      <a:pt x="72" y="135"/>
                    </a:cubicBezTo>
                    <a:cubicBezTo>
                      <a:pt x="71" y="135"/>
                      <a:pt x="70" y="135"/>
                      <a:pt x="69" y="136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67" y="136"/>
                      <a:pt x="67" y="136"/>
                      <a:pt x="67" y="136"/>
                    </a:cubicBezTo>
                    <a:cubicBezTo>
                      <a:pt x="50" y="138"/>
                      <a:pt x="26" y="137"/>
                      <a:pt x="15" y="127"/>
                    </a:cubicBezTo>
                    <a:cubicBezTo>
                      <a:pt x="11" y="123"/>
                      <a:pt x="11" y="111"/>
                      <a:pt x="14" y="104"/>
                    </a:cubicBezTo>
                    <a:cubicBezTo>
                      <a:pt x="0" y="94"/>
                      <a:pt x="3" y="71"/>
                      <a:pt x="12" y="67"/>
                    </a:cubicBezTo>
                    <a:cubicBezTo>
                      <a:pt x="0" y="47"/>
                      <a:pt x="7" y="37"/>
                      <a:pt x="17" y="33"/>
                    </a:cubicBezTo>
                    <a:cubicBezTo>
                      <a:pt x="14" y="14"/>
                      <a:pt x="26" y="2"/>
                      <a:pt x="33" y="0"/>
                    </a:cubicBezTo>
                    <a:cubicBezTo>
                      <a:pt x="41" y="0"/>
                      <a:pt x="54" y="3"/>
                      <a:pt x="73" y="10"/>
                    </a:cubicBezTo>
                    <a:cubicBezTo>
                      <a:pt x="73" y="10"/>
                      <a:pt x="73" y="10"/>
                      <a:pt x="73" y="10"/>
                    </a:cubicBezTo>
                    <a:cubicBezTo>
                      <a:pt x="73" y="10"/>
                      <a:pt x="73" y="11"/>
                      <a:pt x="74" y="11"/>
                    </a:cubicBezTo>
                    <a:cubicBezTo>
                      <a:pt x="76" y="12"/>
                      <a:pt x="86" y="15"/>
                      <a:pt x="88" y="17"/>
                    </a:cubicBezTo>
                    <a:cubicBezTo>
                      <a:pt x="105" y="24"/>
                      <a:pt x="114" y="36"/>
                      <a:pt x="113" y="43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9" name="Google Shape;939;p30"/>
              <p:cNvSpPr/>
              <p:nvPr/>
            </p:nvSpPr>
            <p:spPr>
              <a:xfrm flipH="1">
                <a:off x="1938015" y="1908489"/>
                <a:ext cx="118462" cy="117101"/>
              </a:xfrm>
              <a:custGeom>
                <a:rect b="b" l="l" r="r" t="t"/>
                <a:pathLst>
                  <a:path extrusionOk="0" h="131" w="133">
                    <a:moveTo>
                      <a:pt x="133" y="86"/>
                    </a:moveTo>
                    <a:cubicBezTo>
                      <a:pt x="133" y="86"/>
                      <a:pt x="116" y="34"/>
                      <a:pt x="82" y="7"/>
                    </a:cubicBezTo>
                    <a:cubicBezTo>
                      <a:pt x="65" y="0"/>
                      <a:pt x="0" y="52"/>
                      <a:pt x="0" y="52"/>
                    </a:cubicBezTo>
                    <a:cubicBezTo>
                      <a:pt x="5" y="77"/>
                      <a:pt x="38" y="80"/>
                      <a:pt x="61" y="61"/>
                    </a:cubicBezTo>
                    <a:cubicBezTo>
                      <a:pt x="61" y="61"/>
                      <a:pt x="44" y="116"/>
                      <a:pt x="108" y="131"/>
                    </a:cubicBezTo>
                    <a:cubicBezTo>
                      <a:pt x="133" y="86"/>
                      <a:pt x="133" y="86"/>
                      <a:pt x="133" y="86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0" name="Google Shape;940;p30"/>
              <p:cNvSpPr/>
              <p:nvPr/>
            </p:nvSpPr>
            <p:spPr>
              <a:xfrm flipH="1">
                <a:off x="1980907" y="2003804"/>
                <a:ext cx="15659" cy="13616"/>
              </a:xfrm>
              <a:custGeom>
                <a:rect b="b" l="l" r="r" t="t"/>
                <a:pathLst>
                  <a:path extrusionOk="0" h="15" w="18">
                    <a:moveTo>
                      <a:pt x="1" y="0"/>
                    </a:moveTo>
                    <a:cubicBezTo>
                      <a:pt x="1" y="1"/>
                      <a:pt x="1" y="2"/>
                      <a:pt x="0" y="2"/>
                    </a:cubicBezTo>
                    <a:cubicBezTo>
                      <a:pt x="1" y="3"/>
                      <a:pt x="2" y="4"/>
                      <a:pt x="3" y="6"/>
                    </a:cubicBezTo>
                    <a:cubicBezTo>
                      <a:pt x="7" y="10"/>
                      <a:pt x="12" y="13"/>
                      <a:pt x="18" y="15"/>
                    </a:cubicBezTo>
                    <a:cubicBezTo>
                      <a:pt x="18" y="15"/>
                      <a:pt x="18" y="15"/>
                      <a:pt x="18" y="15"/>
                    </a:cubicBezTo>
                    <a:cubicBezTo>
                      <a:pt x="14" y="13"/>
                      <a:pt x="12" y="11"/>
                      <a:pt x="9" y="9"/>
                    </a:cubicBezTo>
                    <a:cubicBezTo>
                      <a:pt x="7" y="8"/>
                      <a:pt x="6" y="6"/>
                      <a:pt x="4" y="4"/>
                    </a:cubicBezTo>
                    <a:cubicBezTo>
                      <a:pt x="4" y="4"/>
                      <a:pt x="4" y="4"/>
                      <a:pt x="3" y="3"/>
                    </a:cubicBezTo>
                    <a:cubicBezTo>
                      <a:pt x="3" y="2"/>
                      <a:pt x="2" y="1"/>
                      <a:pt x="1" y="0"/>
                    </a:cubicBezTo>
                  </a:path>
                </a:pathLst>
              </a:custGeom>
              <a:solidFill>
                <a:srgbClr val="FF643C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1" name="Google Shape;941;p30"/>
              <p:cNvSpPr/>
              <p:nvPr/>
            </p:nvSpPr>
            <p:spPr>
              <a:xfrm flipH="1">
                <a:off x="1995885" y="1954785"/>
                <a:ext cx="60593" cy="51061"/>
              </a:xfrm>
              <a:custGeom>
                <a:rect b="b" l="l" r="r" t="t"/>
                <a:pathLst>
                  <a:path extrusionOk="0" h="57" w="68">
                    <a:moveTo>
                      <a:pt x="0" y="0"/>
                    </a:moveTo>
                    <a:cubicBezTo>
                      <a:pt x="0" y="6"/>
                      <a:pt x="3" y="12"/>
                      <a:pt x="8" y="16"/>
                    </a:cubicBezTo>
                    <a:cubicBezTo>
                      <a:pt x="13" y="20"/>
                      <a:pt x="19" y="22"/>
                      <a:pt x="26" y="23"/>
                    </a:cubicBezTo>
                    <a:cubicBezTo>
                      <a:pt x="26" y="23"/>
                      <a:pt x="27" y="23"/>
                      <a:pt x="28" y="23"/>
                    </a:cubicBezTo>
                    <a:cubicBezTo>
                      <a:pt x="33" y="23"/>
                      <a:pt x="39" y="22"/>
                      <a:pt x="44" y="20"/>
                    </a:cubicBezTo>
                    <a:cubicBezTo>
                      <a:pt x="49" y="19"/>
                      <a:pt x="53" y="17"/>
                      <a:pt x="57" y="15"/>
                    </a:cubicBezTo>
                    <a:cubicBezTo>
                      <a:pt x="56" y="19"/>
                      <a:pt x="56" y="24"/>
                      <a:pt x="57" y="28"/>
                    </a:cubicBezTo>
                    <a:cubicBezTo>
                      <a:pt x="57" y="29"/>
                      <a:pt x="57" y="31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2"/>
                      <a:pt x="57" y="32"/>
                      <a:pt x="57" y="32"/>
                    </a:cubicBezTo>
                    <a:cubicBezTo>
                      <a:pt x="57" y="34"/>
                      <a:pt x="57" y="36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8" y="38"/>
                      <a:pt x="58" y="38"/>
                      <a:pt x="58" y="38"/>
                    </a:cubicBezTo>
                    <a:cubicBezTo>
                      <a:pt x="59" y="41"/>
                      <a:pt x="59" y="43"/>
                      <a:pt x="60" y="46"/>
                    </a:cubicBezTo>
                    <a:cubicBezTo>
                      <a:pt x="62" y="50"/>
                      <a:pt x="64" y="54"/>
                      <a:pt x="67" y="57"/>
                    </a:cubicBezTo>
                    <a:cubicBezTo>
                      <a:pt x="68" y="57"/>
                      <a:pt x="68" y="56"/>
                      <a:pt x="68" y="55"/>
                    </a:cubicBezTo>
                    <a:cubicBezTo>
                      <a:pt x="53" y="34"/>
                      <a:pt x="61" y="9"/>
                      <a:pt x="61" y="9"/>
                    </a:cubicBezTo>
                    <a:cubicBezTo>
                      <a:pt x="51" y="17"/>
                      <a:pt x="40" y="22"/>
                      <a:pt x="29" y="22"/>
                    </a:cubicBezTo>
                    <a:cubicBezTo>
                      <a:pt x="15" y="22"/>
                      <a:pt x="3" y="14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2" name="Google Shape;942;p30"/>
              <p:cNvSpPr/>
              <p:nvPr/>
            </p:nvSpPr>
            <p:spPr>
              <a:xfrm flipH="1">
                <a:off x="1980907" y="1954785"/>
                <a:ext cx="75571" cy="62635"/>
              </a:xfrm>
              <a:custGeom>
                <a:rect b="b" l="l" r="r" t="t"/>
                <a:pathLst>
                  <a:path extrusionOk="0" h="70" w="85">
                    <a:moveTo>
                      <a:pt x="76" y="64"/>
                    </a:moveTo>
                    <a:cubicBezTo>
                      <a:pt x="79" y="66"/>
                      <a:pt x="81" y="68"/>
                      <a:pt x="85" y="70"/>
                    </a:cubicBezTo>
                    <a:cubicBezTo>
                      <a:pt x="82" y="68"/>
                      <a:pt x="79" y="66"/>
                      <a:pt x="76" y="64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4"/>
                      <a:pt x="15" y="22"/>
                      <a:pt x="29" y="22"/>
                    </a:cubicBezTo>
                    <a:cubicBezTo>
                      <a:pt x="40" y="22"/>
                      <a:pt x="51" y="17"/>
                      <a:pt x="61" y="9"/>
                    </a:cubicBezTo>
                    <a:cubicBezTo>
                      <a:pt x="61" y="9"/>
                      <a:pt x="53" y="34"/>
                      <a:pt x="68" y="55"/>
                    </a:cubicBezTo>
                    <a:cubicBezTo>
                      <a:pt x="69" y="56"/>
                      <a:pt x="70" y="57"/>
                      <a:pt x="70" y="58"/>
                    </a:cubicBezTo>
                    <a:cubicBezTo>
                      <a:pt x="56" y="40"/>
                      <a:pt x="61" y="17"/>
                      <a:pt x="63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9" y="9"/>
                      <a:pt x="59" y="9"/>
                      <a:pt x="59" y="9"/>
                    </a:cubicBezTo>
                    <a:cubicBezTo>
                      <a:pt x="54" y="11"/>
                      <a:pt x="49" y="14"/>
                      <a:pt x="43" y="16"/>
                    </a:cubicBezTo>
                    <a:cubicBezTo>
                      <a:pt x="37" y="18"/>
                      <a:pt x="32" y="19"/>
                      <a:pt x="26" y="19"/>
                    </a:cubicBezTo>
                    <a:cubicBezTo>
                      <a:pt x="26" y="19"/>
                      <a:pt x="25" y="19"/>
                      <a:pt x="25" y="19"/>
                    </a:cubicBezTo>
                    <a:cubicBezTo>
                      <a:pt x="20" y="19"/>
                      <a:pt x="14" y="18"/>
                      <a:pt x="9" y="14"/>
                    </a:cubicBezTo>
                    <a:cubicBezTo>
                      <a:pt x="5" y="11"/>
                      <a:pt x="1" y="6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3" name="Google Shape;943;p30"/>
              <p:cNvSpPr/>
              <p:nvPr/>
            </p:nvSpPr>
            <p:spPr>
              <a:xfrm flipH="1">
                <a:off x="2008820" y="2029675"/>
                <a:ext cx="53785" cy="10893"/>
              </a:xfrm>
              <a:custGeom>
                <a:rect b="b" l="l" r="r" t="t"/>
                <a:pathLst>
                  <a:path extrusionOk="0" h="12" w="60">
                    <a:moveTo>
                      <a:pt x="0" y="0"/>
                    </a:moveTo>
                    <a:cubicBezTo>
                      <a:pt x="60" y="12"/>
                      <a:pt x="60" y="12"/>
                      <a:pt x="60" y="12"/>
                    </a:cubicBezTo>
                    <a:cubicBezTo>
                      <a:pt x="57" y="9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53" y="7"/>
                      <a:pt x="53" y="7"/>
                      <a:pt x="53" y="7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4" name="Google Shape;944;p30"/>
              <p:cNvSpPr/>
              <p:nvPr/>
            </p:nvSpPr>
            <p:spPr>
              <a:xfrm flipH="1">
                <a:off x="1998608" y="2000399"/>
                <a:ext cx="63316" cy="10893"/>
              </a:xfrm>
              <a:custGeom>
                <a:rect b="b" l="l" r="r" t="t"/>
                <a:pathLst>
                  <a:path extrusionOk="0" h="12" w="71">
                    <a:moveTo>
                      <a:pt x="0" y="0"/>
                    </a:moveTo>
                    <a:cubicBezTo>
                      <a:pt x="62" y="12"/>
                      <a:pt x="62" y="12"/>
                      <a:pt x="62" y="12"/>
                    </a:cubicBezTo>
                    <a:cubicBezTo>
                      <a:pt x="62" y="12"/>
                      <a:pt x="67" y="11"/>
                      <a:pt x="71" y="8"/>
                    </a:cubicBezTo>
                    <a:cubicBezTo>
                      <a:pt x="71" y="8"/>
                      <a:pt x="71" y="8"/>
                      <a:pt x="71" y="8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5" name="Google Shape;945;p30"/>
              <p:cNvSpPr/>
              <p:nvPr/>
            </p:nvSpPr>
            <p:spPr>
              <a:xfrm flipH="1">
                <a:off x="2004736" y="1974528"/>
                <a:ext cx="51742" cy="14297"/>
              </a:xfrm>
              <a:custGeom>
                <a:rect b="b" l="l" r="r" t="t"/>
                <a:pathLst>
                  <a:path extrusionOk="0" h="16" w="58">
                    <a:moveTo>
                      <a:pt x="0" y="0"/>
                    </a:move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58" y="15"/>
                      <a:pt x="57" y="11"/>
                      <a:pt x="57" y="10"/>
                    </a:cubicBezTo>
                    <a:cubicBezTo>
                      <a:pt x="57" y="10"/>
                      <a:pt x="57" y="10"/>
                      <a:pt x="57" y="1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6" name="Google Shape;946;p30"/>
              <p:cNvSpPr/>
              <p:nvPr/>
            </p:nvSpPr>
            <p:spPr>
              <a:xfrm flipH="1">
                <a:off x="2004736" y="1983379"/>
                <a:ext cx="681" cy="5447"/>
              </a:xfrm>
              <a:custGeom>
                <a:rect b="b" l="l" r="r" t="t"/>
                <a:pathLst>
                  <a:path extrusionOk="0" h="6" w="1">
                    <a:moveTo>
                      <a:pt x="1" y="6"/>
                    </a:move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cubicBezTo>
                      <a:pt x="1" y="6"/>
                      <a:pt x="1" y="6"/>
                      <a:pt x="1" y="6"/>
                    </a:cubicBezTo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FF5C33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7" name="Google Shape;947;p30"/>
              <p:cNvSpPr/>
              <p:nvPr/>
            </p:nvSpPr>
            <p:spPr>
              <a:xfrm flipH="1">
                <a:off x="1583990" y="1959550"/>
                <a:ext cx="411214" cy="510615"/>
              </a:xfrm>
              <a:custGeom>
                <a:rect b="b" l="l" r="r" t="t"/>
                <a:pathLst>
                  <a:path extrusionOk="0" h="573" w="461">
                    <a:moveTo>
                      <a:pt x="461" y="327"/>
                    </a:moveTo>
                    <a:cubicBezTo>
                      <a:pt x="460" y="330"/>
                      <a:pt x="459" y="335"/>
                      <a:pt x="457" y="341"/>
                    </a:cubicBezTo>
                    <a:cubicBezTo>
                      <a:pt x="449" y="366"/>
                      <a:pt x="433" y="417"/>
                      <a:pt x="412" y="464"/>
                    </a:cubicBezTo>
                    <a:cubicBezTo>
                      <a:pt x="403" y="484"/>
                      <a:pt x="393" y="503"/>
                      <a:pt x="382" y="520"/>
                    </a:cubicBezTo>
                    <a:cubicBezTo>
                      <a:pt x="362" y="551"/>
                      <a:pt x="340" y="573"/>
                      <a:pt x="316" y="573"/>
                    </a:cubicBezTo>
                    <a:cubicBezTo>
                      <a:pt x="241" y="571"/>
                      <a:pt x="0" y="276"/>
                      <a:pt x="0" y="276"/>
                    </a:cubicBezTo>
                    <a:cubicBezTo>
                      <a:pt x="16" y="169"/>
                      <a:pt x="98" y="52"/>
                      <a:pt x="98" y="52"/>
                    </a:cubicBezTo>
                    <a:cubicBezTo>
                      <a:pt x="280" y="277"/>
                      <a:pt x="280" y="277"/>
                      <a:pt x="280" y="277"/>
                    </a:cubicBezTo>
                    <a:cubicBezTo>
                      <a:pt x="280" y="277"/>
                      <a:pt x="349" y="24"/>
                      <a:pt x="382" y="11"/>
                    </a:cubicBezTo>
                    <a:cubicBezTo>
                      <a:pt x="383" y="10"/>
                      <a:pt x="383" y="10"/>
                      <a:pt x="384" y="10"/>
                    </a:cubicBezTo>
                    <a:cubicBezTo>
                      <a:pt x="417" y="0"/>
                      <a:pt x="452" y="59"/>
                      <a:pt x="452" y="59"/>
                    </a:cubicBezTo>
                    <a:cubicBezTo>
                      <a:pt x="456" y="181"/>
                      <a:pt x="456" y="181"/>
                      <a:pt x="456" y="181"/>
                    </a:cubicBezTo>
                    <a:cubicBezTo>
                      <a:pt x="459" y="261"/>
                      <a:pt x="459" y="261"/>
                      <a:pt x="459" y="261"/>
                    </a:cubicBezTo>
                    <a:cubicBezTo>
                      <a:pt x="461" y="327"/>
                      <a:pt x="461" y="327"/>
                      <a:pt x="461" y="327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8" name="Google Shape;948;p30"/>
              <p:cNvSpPr/>
              <p:nvPr/>
            </p:nvSpPr>
            <p:spPr>
              <a:xfrm flipH="1">
                <a:off x="1625519" y="2133159"/>
                <a:ext cx="66040" cy="290029"/>
              </a:xfrm>
              <a:custGeom>
                <a:rect b="b" l="l" r="r" t="t"/>
                <a:pathLst>
                  <a:path extrusionOk="0" h="325" w="74">
                    <a:moveTo>
                      <a:pt x="42" y="0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42" y="0"/>
                      <a:pt x="0" y="66"/>
                      <a:pt x="7" y="89"/>
                    </a:cubicBezTo>
                    <a:cubicBezTo>
                      <a:pt x="14" y="111"/>
                      <a:pt x="42" y="150"/>
                      <a:pt x="42" y="150"/>
                    </a:cubicBezTo>
                    <a:cubicBezTo>
                      <a:pt x="42" y="325"/>
                      <a:pt x="42" y="325"/>
                      <a:pt x="42" y="325"/>
                    </a:cubicBezTo>
                    <a:cubicBezTo>
                      <a:pt x="53" y="308"/>
                      <a:pt x="63" y="289"/>
                      <a:pt x="72" y="269"/>
                    </a:cubicBezTo>
                    <a:cubicBezTo>
                      <a:pt x="72" y="269"/>
                      <a:pt x="72" y="269"/>
                      <a:pt x="72" y="269"/>
                    </a:cubicBezTo>
                    <a:cubicBezTo>
                      <a:pt x="74" y="159"/>
                      <a:pt x="74" y="159"/>
                      <a:pt x="74" y="159"/>
                    </a:cubicBezTo>
                    <a:cubicBezTo>
                      <a:pt x="73" y="146"/>
                      <a:pt x="33" y="112"/>
                      <a:pt x="26" y="81"/>
                    </a:cubicBezTo>
                    <a:cubicBezTo>
                      <a:pt x="23" y="66"/>
                      <a:pt x="32" y="31"/>
                      <a:pt x="42" y="0"/>
                    </a:cubicBezTo>
                  </a:path>
                </a:pathLst>
              </a:custGeom>
              <a:solidFill>
                <a:srgbClr val="334157">
                  <a:alpha val="29110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9" name="Google Shape;949;p30"/>
              <p:cNvSpPr/>
              <p:nvPr/>
            </p:nvSpPr>
            <p:spPr>
              <a:xfrm flipH="1">
                <a:off x="1228602" y="1913255"/>
                <a:ext cx="442532" cy="590271"/>
              </a:xfrm>
              <a:custGeom>
                <a:rect b="b" l="l" r="r" t="t"/>
                <a:pathLst>
                  <a:path extrusionOk="0" h="662" w="496">
                    <a:moveTo>
                      <a:pt x="496" y="88"/>
                    </a:moveTo>
                    <a:cubicBezTo>
                      <a:pt x="461" y="323"/>
                      <a:pt x="461" y="323"/>
                      <a:pt x="461" y="323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1" y="322"/>
                      <a:pt x="461" y="322"/>
                      <a:pt x="461" y="322"/>
                    </a:cubicBezTo>
                    <a:cubicBezTo>
                      <a:pt x="460" y="321"/>
                      <a:pt x="460" y="321"/>
                      <a:pt x="460" y="321"/>
                    </a:cubicBezTo>
                    <a:cubicBezTo>
                      <a:pt x="440" y="448"/>
                      <a:pt x="440" y="448"/>
                      <a:pt x="440" y="448"/>
                    </a:cubicBezTo>
                    <a:cubicBezTo>
                      <a:pt x="440" y="451"/>
                      <a:pt x="440" y="451"/>
                      <a:pt x="440" y="451"/>
                    </a:cubicBezTo>
                    <a:cubicBezTo>
                      <a:pt x="455" y="595"/>
                      <a:pt x="455" y="595"/>
                      <a:pt x="455" y="595"/>
                    </a:cubicBezTo>
                    <a:cubicBezTo>
                      <a:pt x="455" y="595"/>
                      <a:pt x="214" y="662"/>
                      <a:pt x="47" y="595"/>
                    </a:cubicBezTo>
                    <a:cubicBezTo>
                      <a:pt x="47" y="572"/>
                      <a:pt x="47" y="572"/>
                      <a:pt x="47" y="572"/>
                    </a:cubicBezTo>
                    <a:cubicBezTo>
                      <a:pt x="49" y="516"/>
                      <a:pt x="49" y="516"/>
                      <a:pt x="49" y="516"/>
                    </a:cubicBezTo>
                    <a:cubicBezTo>
                      <a:pt x="51" y="406"/>
                      <a:pt x="51" y="406"/>
                      <a:pt x="51" y="406"/>
                    </a:cubicBezTo>
                    <a:cubicBezTo>
                      <a:pt x="50" y="393"/>
                      <a:pt x="10" y="359"/>
                      <a:pt x="3" y="328"/>
                    </a:cubicBezTo>
                    <a:cubicBezTo>
                      <a:pt x="0" y="313"/>
                      <a:pt x="9" y="278"/>
                      <a:pt x="19" y="247"/>
                    </a:cubicBezTo>
                    <a:cubicBezTo>
                      <a:pt x="28" y="219"/>
                      <a:pt x="37" y="196"/>
                      <a:pt x="37" y="196"/>
                    </a:cubicBezTo>
                    <a:cubicBezTo>
                      <a:pt x="19" y="63"/>
                      <a:pt x="19" y="63"/>
                      <a:pt x="19" y="63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38" y="56"/>
                      <a:pt x="178" y="4"/>
                      <a:pt x="247" y="1"/>
                    </a:cubicBezTo>
                    <a:cubicBezTo>
                      <a:pt x="297" y="0"/>
                      <a:pt x="397" y="42"/>
                      <a:pt x="453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54" y="68"/>
                      <a:pt x="454" y="68"/>
                      <a:pt x="454" y="68"/>
                    </a:cubicBezTo>
                    <a:cubicBezTo>
                      <a:pt x="479" y="80"/>
                      <a:pt x="496" y="88"/>
                      <a:pt x="496" y="8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0" name="Google Shape;950;p30"/>
              <p:cNvSpPr/>
              <p:nvPr/>
            </p:nvSpPr>
            <p:spPr>
              <a:xfrm flipH="1">
                <a:off x="885470" y="2443613"/>
                <a:ext cx="822429" cy="1230922"/>
              </a:xfrm>
              <a:custGeom>
                <a:rect b="b" l="l" r="r" t="t"/>
                <a:pathLst>
                  <a:path extrusionOk="0" h="1380" w="922">
                    <a:moveTo>
                      <a:pt x="7" y="256"/>
                    </a:moveTo>
                    <a:cubicBezTo>
                      <a:pt x="7" y="1338"/>
                      <a:pt x="7" y="1338"/>
                      <a:pt x="7" y="1338"/>
                    </a:cubicBezTo>
                    <a:cubicBezTo>
                      <a:pt x="7" y="1338"/>
                      <a:pt x="81" y="1380"/>
                      <a:pt x="214" y="1380"/>
                    </a:cubicBezTo>
                    <a:cubicBezTo>
                      <a:pt x="348" y="1380"/>
                      <a:pt x="428" y="1368"/>
                      <a:pt x="428" y="1368"/>
                    </a:cubicBezTo>
                    <a:cubicBezTo>
                      <a:pt x="324" y="356"/>
                      <a:pt x="324" y="356"/>
                      <a:pt x="324" y="356"/>
                    </a:cubicBezTo>
                    <a:cubicBezTo>
                      <a:pt x="538" y="1366"/>
                      <a:pt x="538" y="1366"/>
                      <a:pt x="538" y="1366"/>
                    </a:cubicBezTo>
                    <a:cubicBezTo>
                      <a:pt x="538" y="1366"/>
                      <a:pt x="653" y="1354"/>
                      <a:pt x="743" y="1332"/>
                    </a:cubicBezTo>
                    <a:cubicBezTo>
                      <a:pt x="834" y="1310"/>
                      <a:pt x="922" y="1248"/>
                      <a:pt x="922" y="1248"/>
                    </a:cubicBezTo>
                    <a:cubicBezTo>
                      <a:pt x="600" y="208"/>
                      <a:pt x="600" y="208"/>
                      <a:pt x="600" y="208"/>
                    </a:cubicBezTo>
                    <a:cubicBezTo>
                      <a:pt x="566" y="75"/>
                      <a:pt x="484" y="3"/>
                      <a:pt x="480" y="0"/>
                    </a:cubicBezTo>
                    <a:cubicBezTo>
                      <a:pt x="480" y="0"/>
                      <a:pt x="480" y="0"/>
                      <a:pt x="480" y="0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8" y="0"/>
                      <a:pt x="0" y="143"/>
                      <a:pt x="7" y="256"/>
                    </a:cubicBezTo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1" name="Google Shape;951;p30"/>
              <p:cNvSpPr/>
              <p:nvPr/>
            </p:nvSpPr>
            <p:spPr>
              <a:xfrm flipH="1">
                <a:off x="1392679" y="1810451"/>
                <a:ext cx="125271" cy="239648"/>
              </a:xfrm>
              <a:custGeom>
                <a:rect b="b" l="l" r="r" t="t"/>
                <a:pathLst>
                  <a:path extrusionOk="0" h="269" w="140">
                    <a:moveTo>
                      <a:pt x="0" y="142"/>
                    </a:moveTo>
                    <a:cubicBezTo>
                      <a:pt x="0" y="159"/>
                      <a:pt x="0" y="233"/>
                      <a:pt x="37" y="269"/>
                    </a:cubicBezTo>
                    <a:cubicBezTo>
                      <a:pt x="110" y="236"/>
                      <a:pt x="139" y="123"/>
                      <a:pt x="139" y="123"/>
                    </a:cubicBezTo>
                    <a:cubicBezTo>
                      <a:pt x="139" y="118"/>
                      <a:pt x="139" y="118"/>
                      <a:pt x="139" y="118"/>
                    </a:cubicBezTo>
                    <a:cubicBezTo>
                      <a:pt x="140" y="29"/>
                      <a:pt x="140" y="29"/>
                      <a:pt x="140" y="29"/>
                    </a:cubicBezTo>
                    <a:cubicBezTo>
                      <a:pt x="139" y="11"/>
                      <a:pt x="15" y="0"/>
                      <a:pt x="15" y="0"/>
                    </a:cubicBezTo>
                    <a:cubicBezTo>
                      <a:pt x="0" y="142"/>
                      <a:pt x="0" y="142"/>
                      <a:pt x="0" y="142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2" name="Google Shape;952;p30"/>
              <p:cNvSpPr/>
              <p:nvPr/>
            </p:nvSpPr>
            <p:spPr>
              <a:xfrm>
                <a:off x="1392679" y="1839726"/>
                <a:ext cx="0" cy="22467"/>
              </a:xfrm>
              <a:custGeom>
                <a:rect b="b" l="l" r="r" t="t"/>
                <a:pathLst>
                  <a:path extrusionOk="0" h="25" w="120000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25"/>
                      <a:pt x="0" y="25"/>
                      <a:pt x="0" y="25"/>
                    </a:cubicBezTo>
                    <a:cubicBezTo>
                      <a:pt x="0" y="0"/>
                      <a:pt x="0" y="0"/>
                      <a:pt x="0" y="0"/>
                    </a:cubicBezTo>
                  </a:path>
                </a:pathLst>
              </a:custGeom>
              <a:solidFill>
                <a:srgbClr val="27283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3" name="Google Shape;953;p30"/>
              <p:cNvSpPr/>
              <p:nvPr/>
            </p:nvSpPr>
            <p:spPr>
              <a:xfrm flipH="1">
                <a:off x="1392679" y="1839726"/>
                <a:ext cx="117101" cy="61274"/>
              </a:xfrm>
              <a:custGeom>
                <a:rect b="b" l="l" r="r" t="t"/>
                <a:pathLst>
                  <a:path extrusionOk="0" h="69" w="131">
                    <a:moveTo>
                      <a:pt x="131" y="0"/>
                    </a:moveTo>
                    <a:cubicBezTo>
                      <a:pt x="100" y="30"/>
                      <a:pt x="51" y="64"/>
                      <a:pt x="11" y="64"/>
                    </a:cubicBezTo>
                    <a:cubicBezTo>
                      <a:pt x="7" y="64"/>
                      <a:pt x="4" y="63"/>
                      <a:pt x="1" y="63"/>
                    </a:cubicBezTo>
                    <a:cubicBezTo>
                      <a:pt x="0" y="64"/>
                      <a:pt x="0" y="64"/>
                      <a:pt x="0" y="64"/>
                    </a:cubicBezTo>
                    <a:cubicBezTo>
                      <a:pt x="0" y="64"/>
                      <a:pt x="14" y="69"/>
                      <a:pt x="35" y="69"/>
                    </a:cubicBezTo>
                    <a:cubicBezTo>
                      <a:pt x="61" y="69"/>
                      <a:pt x="98" y="61"/>
                      <a:pt x="131" y="25"/>
                    </a:cubicBezTo>
                    <a:cubicBezTo>
                      <a:pt x="131" y="0"/>
                      <a:pt x="131" y="0"/>
                      <a:pt x="131" y="0"/>
                    </a:cubicBezTo>
                  </a:path>
                </a:pathLst>
              </a:custGeom>
              <a:solidFill>
                <a:srgbClr val="FF865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4" name="Google Shape;954;p30"/>
              <p:cNvSpPr/>
              <p:nvPr/>
            </p:nvSpPr>
            <p:spPr>
              <a:xfrm flipH="1">
                <a:off x="1351149" y="1610290"/>
                <a:ext cx="240330" cy="294795"/>
              </a:xfrm>
              <a:custGeom>
                <a:rect b="b" l="l" r="r" t="t"/>
                <a:pathLst>
                  <a:path extrusionOk="0" h="330" w="270">
                    <a:moveTo>
                      <a:pt x="2" y="168"/>
                    </a:moveTo>
                    <a:cubicBezTo>
                      <a:pt x="1" y="175"/>
                      <a:pt x="1" y="181"/>
                      <a:pt x="0" y="187"/>
                    </a:cubicBezTo>
                    <a:cubicBezTo>
                      <a:pt x="0" y="208"/>
                      <a:pt x="0" y="224"/>
                      <a:pt x="2" y="230"/>
                    </a:cubicBezTo>
                    <a:cubicBezTo>
                      <a:pt x="20" y="271"/>
                      <a:pt x="66" y="316"/>
                      <a:pt x="90" y="319"/>
                    </a:cubicBezTo>
                    <a:cubicBezTo>
                      <a:pt x="142" y="330"/>
                      <a:pt x="215" y="270"/>
                      <a:pt x="244" y="236"/>
                    </a:cubicBezTo>
                    <a:cubicBezTo>
                      <a:pt x="262" y="215"/>
                      <a:pt x="270" y="166"/>
                      <a:pt x="264" y="116"/>
                    </a:cubicBezTo>
                    <a:cubicBezTo>
                      <a:pt x="260" y="85"/>
                      <a:pt x="255" y="81"/>
                      <a:pt x="252" y="69"/>
                    </a:cubicBezTo>
                    <a:cubicBezTo>
                      <a:pt x="252" y="69"/>
                      <a:pt x="243" y="18"/>
                      <a:pt x="142" y="6"/>
                    </a:cubicBezTo>
                    <a:cubicBezTo>
                      <a:pt x="91" y="0"/>
                      <a:pt x="40" y="12"/>
                      <a:pt x="27" y="40"/>
                    </a:cubicBezTo>
                    <a:cubicBezTo>
                      <a:pt x="14" y="68"/>
                      <a:pt x="5" y="124"/>
                      <a:pt x="2" y="168"/>
                    </a:cubicBezTo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5" name="Google Shape;955;p30"/>
              <p:cNvSpPr/>
              <p:nvPr/>
            </p:nvSpPr>
            <p:spPr>
              <a:xfrm flipH="1">
                <a:off x="1406976" y="1777091"/>
                <a:ext cx="43572" cy="21786"/>
              </a:xfrm>
              <a:custGeom>
                <a:rect b="b" l="l" r="r" t="t"/>
                <a:pathLst>
                  <a:path extrusionOk="0" h="24" w="49">
                    <a:moveTo>
                      <a:pt x="26" y="0"/>
                    </a:moveTo>
                    <a:cubicBezTo>
                      <a:pt x="25" y="0"/>
                      <a:pt x="24" y="0"/>
                      <a:pt x="23" y="0"/>
                    </a:cubicBezTo>
                    <a:cubicBezTo>
                      <a:pt x="10" y="1"/>
                      <a:pt x="0" y="14"/>
                      <a:pt x="0" y="14"/>
                    </a:cubicBezTo>
                    <a:cubicBezTo>
                      <a:pt x="0" y="14"/>
                      <a:pt x="11" y="24"/>
                      <a:pt x="23" y="24"/>
                    </a:cubicBezTo>
                    <a:cubicBezTo>
                      <a:pt x="24" y="24"/>
                      <a:pt x="25" y="24"/>
                      <a:pt x="25" y="24"/>
                    </a:cubicBezTo>
                    <a:cubicBezTo>
                      <a:pt x="39" y="22"/>
                      <a:pt x="49" y="10"/>
                      <a:pt x="49" y="10"/>
                    </a:cubicBezTo>
                    <a:cubicBezTo>
                      <a:pt x="49" y="10"/>
                      <a:pt x="38" y="0"/>
                      <a:pt x="26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6" name="Google Shape;956;p30"/>
              <p:cNvSpPr/>
              <p:nvPr/>
            </p:nvSpPr>
            <p:spPr>
              <a:xfrm flipH="1">
                <a:off x="1575819" y="1760070"/>
                <a:ext cx="15659" cy="17020"/>
              </a:xfrm>
              <a:custGeom>
                <a:rect b="b" l="l" r="r" t="t"/>
                <a:pathLst>
                  <a:path extrusionOk="0" h="19" w="18">
                    <a:moveTo>
                      <a:pt x="2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7"/>
                      <a:pt x="1" y="13"/>
                      <a:pt x="0" y="19"/>
                    </a:cubicBezTo>
                    <a:cubicBezTo>
                      <a:pt x="1" y="19"/>
                      <a:pt x="2" y="19"/>
                      <a:pt x="3" y="19"/>
                    </a:cubicBezTo>
                    <a:cubicBezTo>
                      <a:pt x="11" y="19"/>
                      <a:pt x="18" y="15"/>
                      <a:pt x="18" y="15"/>
                    </a:cubicBezTo>
                    <a:cubicBezTo>
                      <a:pt x="18" y="15"/>
                      <a:pt x="12" y="4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</a:path>
                </a:pathLst>
              </a:custGeom>
              <a:solidFill>
                <a:srgbClr val="FF7B50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7" name="Google Shape;957;p30"/>
              <p:cNvSpPr/>
              <p:nvPr/>
            </p:nvSpPr>
            <p:spPr>
              <a:xfrm flipH="1">
                <a:off x="1542459" y="1736923"/>
                <a:ext cx="25191" cy="44934"/>
              </a:xfrm>
              <a:custGeom>
                <a:rect b="b" l="l" r="r" t="t"/>
                <a:pathLst>
                  <a:path extrusionOk="0" h="50" w="28">
                    <a:moveTo>
                      <a:pt x="0" y="0"/>
                    </a:moveTo>
                    <a:cubicBezTo>
                      <a:pt x="18" y="2"/>
                      <a:pt x="18" y="2"/>
                      <a:pt x="18" y="2"/>
                    </a:cubicBezTo>
                    <a:cubicBezTo>
                      <a:pt x="24" y="3"/>
                      <a:pt x="28" y="14"/>
                      <a:pt x="27" y="27"/>
                    </a:cubicBezTo>
                    <a:cubicBezTo>
                      <a:pt x="25" y="40"/>
                      <a:pt x="19" y="50"/>
                      <a:pt x="13" y="49"/>
                    </a:cubicBezTo>
                    <a:cubicBezTo>
                      <a:pt x="7" y="48"/>
                      <a:pt x="3" y="37"/>
                      <a:pt x="5" y="24"/>
                    </a:cubicBezTo>
                    <a:cubicBezTo>
                      <a:pt x="5" y="19"/>
                      <a:pt x="7" y="14"/>
                      <a:pt x="9" y="1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8" name="Google Shape;958;p30"/>
              <p:cNvSpPr/>
              <p:nvPr/>
            </p:nvSpPr>
            <p:spPr>
              <a:xfrm flipH="1">
                <a:off x="1437613" y="1681095"/>
                <a:ext cx="61274" cy="64678"/>
              </a:xfrm>
              <a:custGeom>
                <a:rect b="b" l="l" r="r" t="t"/>
                <a:pathLst>
                  <a:path extrusionOk="0" h="73" w="69">
                    <a:moveTo>
                      <a:pt x="0" y="45"/>
                    </a:moveTo>
                    <a:cubicBezTo>
                      <a:pt x="0" y="45"/>
                      <a:pt x="41" y="31"/>
                      <a:pt x="69" y="73"/>
                    </a:cubicBezTo>
                    <a:cubicBezTo>
                      <a:pt x="69" y="73"/>
                      <a:pt x="42" y="0"/>
                      <a:pt x="0" y="4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9" name="Google Shape;959;p30"/>
              <p:cNvSpPr/>
              <p:nvPr/>
            </p:nvSpPr>
            <p:spPr>
              <a:xfrm flipH="1">
                <a:off x="1536332" y="1684499"/>
                <a:ext cx="49019" cy="48338"/>
              </a:xfrm>
              <a:custGeom>
                <a:rect b="b" l="l" r="r" t="t"/>
                <a:pathLst>
                  <a:path extrusionOk="0" h="54" w="55">
                    <a:moveTo>
                      <a:pt x="55" y="38"/>
                    </a:moveTo>
                    <a:cubicBezTo>
                      <a:pt x="55" y="38"/>
                      <a:pt x="23" y="25"/>
                      <a:pt x="0" y="54"/>
                    </a:cubicBezTo>
                    <a:cubicBezTo>
                      <a:pt x="0" y="54"/>
                      <a:pt x="26" y="0"/>
                      <a:pt x="55" y="3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0" name="Google Shape;960;p30"/>
              <p:cNvSpPr/>
              <p:nvPr/>
            </p:nvSpPr>
            <p:spPr>
              <a:xfrm flipH="1">
                <a:off x="1464165" y="1808408"/>
                <a:ext cx="87145" cy="25871"/>
              </a:xfrm>
              <a:custGeom>
                <a:rect b="b" l="l" r="r" t="t"/>
                <a:pathLst>
                  <a:path extrusionOk="0" h="29" w="98">
                    <a:moveTo>
                      <a:pt x="31" y="25"/>
                    </a:moveTo>
                    <a:cubicBezTo>
                      <a:pt x="35" y="26"/>
                      <a:pt x="39" y="27"/>
                      <a:pt x="43" y="27"/>
                    </a:cubicBezTo>
                    <a:cubicBezTo>
                      <a:pt x="61" y="29"/>
                      <a:pt x="79" y="22"/>
                      <a:pt x="97" y="6"/>
                    </a:cubicBezTo>
                    <a:cubicBezTo>
                      <a:pt x="98" y="6"/>
                      <a:pt x="98" y="4"/>
                      <a:pt x="98" y="4"/>
                    </a:cubicBezTo>
                    <a:cubicBezTo>
                      <a:pt x="97" y="3"/>
                      <a:pt x="96" y="3"/>
                      <a:pt x="95" y="3"/>
                    </a:cubicBezTo>
                    <a:cubicBezTo>
                      <a:pt x="78" y="18"/>
                      <a:pt x="61" y="25"/>
                      <a:pt x="44" y="23"/>
                    </a:cubicBezTo>
                    <a:cubicBezTo>
                      <a:pt x="19" y="21"/>
                      <a:pt x="4" y="2"/>
                      <a:pt x="4" y="1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3"/>
                      <a:pt x="1" y="4"/>
                    </a:cubicBezTo>
                    <a:cubicBezTo>
                      <a:pt x="1" y="4"/>
                      <a:pt x="12" y="19"/>
                      <a:pt x="31" y="25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1" name="Google Shape;961;p30"/>
              <p:cNvSpPr/>
              <p:nvPr/>
            </p:nvSpPr>
            <p:spPr>
              <a:xfrm flipH="1">
                <a:off x="1302130" y="1721264"/>
                <a:ext cx="66040" cy="129356"/>
              </a:xfrm>
              <a:custGeom>
                <a:rect b="b" l="l" r="r" t="t"/>
                <a:pathLst>
                  <a:path extrusionOk="0" h="145" w="74">
                    <a:moveTo>
                      <a:pt x="4" y="41"/>
                    </a:moveTo>
                    <a:cubicBezTo>
                      <a:pt x="4" y="41"/>
                      <a:pt x="21" y="0"/>
                      <a:pt x="48" y="3"/>
                    </a:cubicBezTo>
                    <a:cubicBezTo>
                      <a:pt x="74" y="6"/>
                      <a:pt x="58" y="145"/>
                      <a:pt x="0" y="85"/>
                    </a:cubicBezTo>
                    <a:lnTo>
                      <a:pt x="4" y="41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2" name="Google Shape;962;p30"/>
              <p:cNvSpPr/>
              <p:nvPr/>
            </p:nvSpPr>
            <p:spPr>
              <a:xfrm flipH="1">
                <a:off x="1328001" y="1751220"/>
                <a:ext cx="33360" cy="27233"/>
              </a:xfrm>
              <a:custGeom>
                <a:rect b="b" l="l" r="r" t="t"/>
                <a:pathLst>
                  <a:path extrusionOk="0" h="30" w="38">
                    <a:moveTo>
                      <a:pt x="1" y="30"/>
                    </a:moveTo>
                    <a:cubicBezTo>
                      <a:pt x="2" y="30"/>
                      <a:pt x="3" y="30"/>
                      <a:pt x="3" y="29"/>
                    </a:cubicBezTo>
                    <a:cubicBezTo>
                      <a:pt x="3" y="29"/>
                      <a:pt x="6" y="19"/>
                      <a:pt x="13" y="17"/>
                    </a:cubicBezTo>
                    <a:cubicBezTo>
                      <a:pt x="16" y="16"/>
                      <a:pt x="19" y="17"/>
                      <a:pt x="23" y="20"/>
                    </a:cubicBezTo>
                    <a:cubicBezTo>
                      <a:pt x="24" y="20"/>
                      <a:pt x="25" y="20"/>
                      <a:pt x="25" y="20"/>
                    </a:cubicBezTo>
                    <a:cubicBezTo>
                      <a:pt x="26" y="19"/>
                      <a:pt x="26" y="18"/>
                      <a:pt x="25" y="17"/>
                    </a:cubicBezTo>
                    <a:cubicBezTo>
                      <a:pt x="20" y="14"/>
                      <a:pt x="16" y="13"/>
                      <a:pt x="12" y="14"/>
                    </a:cubicBezTo>
                    <a:cubicBezTo>
                      <a:pt x="11" y="14"/>
                      <a:pt x="10" y="15"/>
                      <a:pt x="9" y="15"/>
                    </a:cubicBezTo>
                    <a:cubicBezTo>
                      <a:pt x="14" y="8"/>
                      <a:pt x="20" y="4"/>
                      <a:pt x="25" y="4"/>
                    </a:cubicBezTo>
                    <a:cubicBezTo>
                      <a:pt x="28" y="5"/>
                      <a:pt x="31" y="7"/>
                      <a:pt x="33" y="11"/>
                    </a:cubicBezTo>
                    <a:cubicBezTo>
                      <a:pt x="34" y="14"/>
                      <a:pt x="35" y="17"/>
                      <a:pt x="35" y="17"/>
                    </a:cubicBezTo>
                    <a:cubicBezTo>
                      <a:pt x="35" y="17"/>
                      <a:pt x="36" y="18"/>
                      <a:pt x="37" y="18"/>
                    </a:cubicBezTo>
                    <a:cubicBezTo>
                      <a:pt x="38" y="18"/>
                      <a:pt x="38" y="17"/>
                      <a:pt x="38" y="16"/>
                    </a:cubicBezTo>
                    <a:cubicBezTo>
                      <a:pt x="38" y="15"/>
                      <a:pt x="36" y="3"/>
                      <a:pt x="26" y="1"/>
                    </a:cubicBezTo>
                    <a:cubicBezTo>
                      <a:pt x="16" y="0"/>
                      <a:pt x="4" y="12"/>
                      <a:pt x="0" y="28"/>
                    </a:cubicBezTo>
                    <a:cubicBezTo>
                      <a:pt x="0" y="29"/>
                      <a:pt x="0" y="30"/>
                      <a:pt x="1" y="30"/>
                    </a:cubicBez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3" name="Google Shape;963;p30"/>
              <p:cNvSpPr/>
              <p:nvPr/>
            </p:nvSpPr>
            <p:spPr>
              <a:xfrm flipH="1">
                <a:off x="1306215" y="1546974"/>
                <a:ext cx="307050" cy="194714"/>
              </a:xfrm>
              <a:custGeom>
                <a:rect b="b" l="l" r="r" t="t"/>
                <a:pathLst>
                  <a:path extrusionOk="0" h="218" w="344">
                    <a:moveTo>
                      <a:pt x="38" y="175"/>
                    </a:moveTo>
                    <a:cubicBezTo>
                      <a:pt x="38" y="175"/>
                      <a:pt x="93" y="160"/>
                      <a:pt x="116" y="109"/>
                    </a:cubicBezTo>
                    <a:cubicBezTo>
                      <a:pt x="116" y="109"/>
                      <a:pt x="163" y="212"/>
                      <a:pt x="290" y="218"/>
                    </a:cubicBezTo>
                    <a:cubicBezTo>
                      <a:pt x="290" y="218"/>
                      <a:pt x="293" y="164"/>
                      <a:pt x="344" y="175"/>
                    </a:cubicBezTo>
                    <a:cubicBezTo>
                      <a:pt x="344" y="175"/>
                      <a:pt x="340" y="87"/>
                      <a:pt x="280" y="44"/>
                    </a:cubicBezTo>
                    <a:cubicBezTo>
                      <a:pt x="219" y="0"/>
                      <a:pt x="137" y="38"/>
                      <a:pt x="137" y="38"/>
                    </a:cubicBezTo>
                    <a:cubicBezTo>
                      <a:pt x="137" y="38"/>
                      <a:pt x="120" y="18"/>
                      <a:pt x="75" y="35"/>
                    </a:cubicBezTo>
                    <a:cubicBezTo>
                      <a:pt x="30" y="52"/>
                      <a:pt x="0" y="177"/>
                      <a:pt x="0" y="177"/>
                    </a:cubicBezTo>
                    <a:cubicBezTo>
                      <a:pt x="0" y="177"/>
                      <a:pt x="24" y="180"/>
                      <a:pt x="38" y="17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4" name="Google Shape;964;p30"/>
              <p:cNvSpPr/>
              <p:nvPr/>
            </p:nvSpPr>
            <p:spPr>
              <a:xfrm flipH="1">
                <a:off x="1161882" y="2299279"/>
                <a:ext cx="39487" cy="211054"/>
              </a:xfrm>
              <a:custGeom>
                <a:rect b="b" l="l" r="r" t="t"/>
                <a:pathLst>
                  <a:path extrusionOk="0" h="237" w="44">
                    <a:moveTo>
                      <a:pt x="0" y="119"/>
                    </a:moveTo>
                    <a:cubicBezTo>
                      <a:pt x="0" y="184"/>
                      <a:pt x="16" y="237"/>
                      <a:pt x="16" y="237"/>
                    </a:cubicBezTo>
                    <a:cubicBezTo>
                      <a:pt x="16" y="237"/>
                      <a:pt x="44" y="184"/>
                      <a:pt x="44" y="119"/>
                    </a:cubicBezTo>
                    <a:cubicBezTo>
                      <a:pt x="44" y="53"/>
                      <a:pt x="22" y="0"/>
                      <a:pt x="22" y="0"/>
                    </a:cubicBezTo>
                    <a:cubicBezTo>
                      <a:pt x="22" y="0"/>
                      <a:pt x="0" y="53"/>
                      <a:pt x="0" y="11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5" name="Google Shape;965;p30"/>
              <p:cNvSpPr/>
              <p:nvPr/>
            </p:nvSpPr>
            <p:spPr>
              <a:xfrm flipH="1">
                <a:off x="1202050" y="2133840"/>
                <a:ext cx="322709" cy="447298"/>
              </a:xfrm>
              <a:custGeom>
                <a:rect b="b" l="l" r="r" t="t"/>
                <a:pathLst>
                  <a:path extrusionOk="0" h="501" w="362">
                    <a:moveTo>
                      <a:pt x="19" y="25"/>
                    </a:moveTo>
                    <a:cubicBezTo>
                      <a:pt x="312" y="0"/>
                      <a:pt x="312" y="0"/>
                      <a:pt x="312" y="0"/>
                    </a:cubicBezTo>
                    <a:cubicBezTo>
                      <a:pt x="319" y="1"/>
                      <a:pt x="325" y="7"/>
                      <a:pt x="326" y="15"/>
                    </a:cubicBezTo>
                    <a:cubicBezTo>
                      <a:pt x="361" y="459"/>
                      <a:pt x="361" y="459"/>
                      <a:pt x="361" y="459"/>
                    </a:cubicBezTo>
                    <a:cubicBezTo>
                      <a:pt x="362" y="469"/>
                      <a:pt x="353" y="477"/>
                      <a:pt x="343" y="476"/>
                    </a:cubicBezTo>
                    <a:cubicBezTo>
                      <a:pt x="50" y="501"/>
                      <a:pt x="50" y="501"/>
                      <a:pt x="50" y="501"/>
                    </a:cubicBezTo>
                    <a:cubicBezTo>
                      <a:pt x="42" y="500"/>
                      <a:pt x="36" y="494"/>
                      <a:pt x="36" y="486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0" y="33"/>
                      <a:pt x="9" y="24"/>
                      <a:pt x="19" y="2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6" name="Google Shape;966;p30"/>
              <p:cNvSpPr/>
              <p:nvPr/>
            </p:nvSpPr>
            <p:spPr>
              <a:xfrm flipH="1">
                <a:off x="1328007" y="2250941"/>
                <a:ext cx="70800" cy="72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7" name="Google Shape;967;p30"/>
              <p:cNvSpPr/>
              <p:nvPr/>
            </p:nvSpPr>
            <p:spPr>
              <a:xfrm flipH="1">
                <a:off x="1153711" y="2244133"/>
                <a:ext cx="171567" cy="204927"/>
              </a:xfrm>
              <a:custGeom>
                <a:rect b="b" l="l" r="r" t="t"/>
                <a:pathLst>
                  <a:path extrusionOk="0" h="230" w="192">
                    <a:moveTo>
                      <a:pt x="128" y="230"/>
                    </a:moveTo>
                    <a:cubicBezTo>
                      <a:pt x="146" y="224"/>
                      <a:pt x="174" y="212"/>
                      <a:pt x="180" y="189"/>
                    </a:cubicBezTo>
                    <a:cubicBezTo>
                      <a:pt x="190" y="155"/>
                      <a:pt x="192" y="61"/>
                      <a:pt x="174" y="45"/>
                    </a:cubicBezTo>
                    <a:cubicBezTo>
                      <a:pt x="156" y="29"/>
                      <a:pt x="27" y="0"/>
                      <a:pt x="27" y="0"/>
                    </a:cubicBezTo>
                    <a:cubicBezTo>
                      <a:pt x="27" y="0"/>
                      <a:pt x="21" y="26"/>
                      <a:pt x="45" y="36"/>
                    </a:cubicBezTo>
                    <a:cubicBezTo>
                      <a:pt x="69" y="45"/>
                      <a:pt x="133" y="64"/>
                      <a:pt x="133" y="64"/>
                    </a:cubicBezTo>
                    <a:cubicBezTo>
                      <a:pt x="3" y="59"/>
                      <a:pt x="3" y="59"/>
                      <a:pt x="3" y="59"/>
                    </a:cubicBezTo>
                    <a:cubicBezTo>
                      <a:pt x="3" y="59"/>
                      <a:pt x="0" y="77"/>
                      <a:pt x="15" y="86"/>
                    </a:cubicBezTo>
                    <a:cubicBezTo>
                      <a:pt x="30" y="95"/>
                      <a:pt x="116" y="97"/>
                      <a:pt x="116" y="97"/>
                    </a:cubicBezTo>
                    <a:cubicBezTo>
                      <a:pt x="10" y="95"/>
                      <a:pt x="10" y="95"/>
                      <a:pt x="10" y="95"/>
                    </a:cubicBezTo>
                    <a:cubicBezTo>
                      <a:pt x="10" y="95"/>
                      <a:pt x="7" y="120"/>
                      <a:pt x="35" y="123"/>
                    </a:cubicBezTo>
                    <a:cubicBezTo>
                      <a:pt x="62" y="126"/>
                      <a:pt x="126" y="132"/>
                      <a:pt x="126" y="132"/>
                    </a:cubicBezTo>
                    <a:cubicBezTo>
                      <a:pt x="52" y="129"/>
                      <a:pt x="52" y="129"/>
                      <a:pt x="52" y="129"/>
                    </a:cubicBezTo>
                    <a:cubicBezTo>
                      <a:pt x="52" y="129"/>
                      <a:pt x="53" y="154"/>
                      <a:pt x="79" y="157"/>
                    </a:cubicBezTo>
                    <a:cubicBezTo>
                      <a:pt x="98" y="159"/>
                      <a:pt x="123" y="163"/>
                      <a:pt x="123" y="163"/>
                    </a:cubicBezTo>
                    <a:lnTo>
                      <a:pt x="128" y="230"/>
                    </a:lnTo>
                    <a:close/>
                  </a:path>
                </a:pathLst>
              </a:custGeom>
              <a:solidFill>
                <a:srgbClr val="FFA47D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8" name="Google Shape;968;p30"/>
              <p:cNvSpPr/>
              <p:nvPr/>
            </p:nvSpPr>
            <p:spPr>
              <a:xfrm flipH="1">
                <a:off x="1464846" y="1736923"/>
                <a:ext cx="27233" cy="47657"/>
              </a:xfrm>
              <a:custGeom>
                <a:rect b="b" l="l" r="r" t="t"/>
                <a:pathLst>
                  <a:path extrusionOk="0" h="53" w="30">
                    <a:moveTo>
                      <a:pt x="0" y="0"/>
                    </a:moveTo>
                    <a:cubicBezTo>
                      <a:pt x="19" y="2"/>
                      <a:pt x="19" y="2"/>
                      <a:pt x="19" y="2"/>
                    </a:cubicBezTo>
                    <a:cubicBezTo>
                      <a:pt x="26" y="3"/>
                      <a:pt x="30" y="15"/>
                      <a:pt x="28" y="28"/>
                    </a:cubicBezTo>
                    <a:cubicBezTo>
                      <a:pt x="27" y="42"/>
                      <a:pt x="20" y="53"/>
                      <a:pt x="14" y="52"/>
                    </a:cubicBezTo>
                    <a:cubicBezTo>
                      <a:pt x="8" y="51"/>
                      <a:pt x="4" y="40"/>
                      <a:pt x="5" y="26"/>
                    </a:cubicBezTo>
                    <a:cubicBezTo>
                      <a:pt x="6" y="20"/>
                      <a:pt x="7" y="15"/>
                      <a:pt x="9" y="11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9" name="Google Shape;969;p30"/>
            <p:cNvGrpSpPr/>
            <p:nvPr/>
          </p:nvGrpSpPr>
          <p:grpSpPr>
            <a:xfrm>
              <a:off x="1880948" y="2504669"/>
              <a:ext cx="959226" cy="675313"/>
              <a:chOff x="4768936" y="2201894"/>
              <a:chExt cx="959226" cy="675313"/>
            </a:xfrm>
          </p:grpSpPr>
          <p:sp>
            <p:nvSpPr>
              <p:cNvPr id="970" name="Google Shape;970;p30"/>
              <p:cNvSpPr/>
              <p:nvPr/>
            </p:nvSpPr>
            <p:spPr>
              <a:xfrm>
                <a:off x="4768936" y="2201894"/>
                <a:ext cx="959226" cy="675313"/>
              </a:xfrm>
              <a:custGeom>
                <a:rect b="b" l="l" r="r" t="t"/>
                <a:pathLst>
                  <a:path extrusionOk="0" h="365" w="517">
                    <a:moveTo>
                      <a:pt x="503" y="365"/>
                    </a:moveTo>
                    <a:cubicBezTo>
                      <a:pt x="14" y="365"/>
                      <a:pt x="14" y="365"/>
                      <a:pt x="14" y="365"/>
                    </a:cubicBezTo>
                    <a:cubicBezTo>
                      <a:pt x="6" y="365"/>
                      <a:pt x="0" y="359"/>
                      <a:pt x="0" y="351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6"/>
                      <a:pt x="6" y="0"/>
                      <a:pt x="14" y="0"/>
                    </a:cubicBezTo>
                    <a:cubicBezTo>
                      <a:pt x="503" y="0"/>
                      <a:pt x="503" y="0"/>
                      <a:pt x="503" y="0"/>
                    </a:cubicBezTo>
                    <a:cubicBezTo>
                      <a:pt x="511" y="0"/>
                      <a:pt x="517" y="6"/>
                      <a:pt x="517" y="14"/>
                    </a:cubicBezTo>
                    <a:cubicBezTo>
                      <a:pt x="517" y="351"/>
                      <a:pt x="517" y="351"/>
                      <a:pt x="517" y="351"/>
                    </a:cubicBezTo>
                    <a:cubicBezTo>
                      <a:pt x="517" y="359"/>
                      <a:pt x="511" y="365"/>
                      <a:pt x="503" y="3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1" name="Google Shape;971;p30"/>
              <p:cNvSpPr/>
              <p:nvPr/>
            </p:nvSpPr>
            <p:spPr>
              <a:xfrm>
                <a:off x="4874390" y="2238397"/>
                <a:ext cx="750345" cy="332586"/>
              </a:xfrm>
              <a:custGeom>
                <a:rect b="b" l="l" r="r" t="t"/>
                <a:pathLst>
                  <a:path extrusionOk="0" h="164" w="370">
                    <a:moveTo>
                      <a:pt x="1" y="164"/>
                    </a:moveTo>
                    <a:lnTo>
                      <a:pt x="125" y="82"/>
                    </a:lnTo>
                    <a:lnTo>
                      <a:pt x="184" y="125"/>
                    </a:lnTo>
                    <a:lnTo>
                      <a:pt x="247" y="47"/>
                    </a:lnTo>
                    <a:lnTo>
                      <a:pt x="308" y="86"/>
                    </a:lnTo>
                    <a:lnTo>
                      <a:pt x="370" y="2"/>
                    </a:lnTo>
                    <a:lnTo>
                      <a:pt x="368" y="0"/>
                    </a:lnTo>
                    <a:lnTo>
                      <a:pt x="308" y="84"/>
                    </a:lnTo>
                    <a:lnTo>
                      <a:pt x="246" y="45"/>
                    </a:lnTo>
                    <a:lnTo>
                      <a:pt x="183" y="123"/>
                    </a:lnTo>
                    <a:lnTo>
                      <a:pt x="125" y="80"/>
                    </a:lnTo>
                    <a:lnTo>
                      <a:pt x="0" y="162"/>
                    </a:lnTo>
                    <a:lnTo>
                      <a:pt x="1" y="164"/>
                    </a:lnTo>
                    <a:lnTo>
                      <a:pt x="1" y="16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30"/>
              <p:cNvSpPr/>
              <p:nvPr/>
            </p:nvSpPr>
            <p:spPr>
              <a:xfrm>
                <a:off x="5109633" y="2384410"/>
                <a:ext cx="363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30"/>
              <p:cNvSpPr/>
              <p:nvPr/>
            </p:nvSpPr>
            <p:spPr>
              <a:xfrm>
                <a:off x="5229284" y="2467556"/>
                <a:ext cx="36300" cy="387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30"/>
              <p:cNvSpPr/>
              <p:nvPr/>
            </p:nvSpPr>
            <p:spPr>
              <a:xfrm>
                <a:off x="5355017" y="2315460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30"/>
              <p:cNvSpPr/>
              <p:nvPr/>
            </p:nvSpPr>
            <p:spPr>
              <a:xfrm>
                <a:off x="5478722" y="2386438"/>
                <a:ext cx="38700" cy="363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30"/>
              <p:cNvSpPr/>
              <p:nvPr/>
            </p:nvSpPr>
            <p:spPr>
              <a:xfrm>
                <a:off x="5604456" y="2222173"/>
                <a:ext cx="36300" cy="363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30"/>
              <p:cNvSpPr/>
              <p:nvPr/>
            </p:nvSpPr>
            <p:spPr>
              <a:xfrm>
                <a:off x="4856139" y="2548675"/>
                <a:ext cx="38700" cy="38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30"/>
              <p:cNvSpPr/>
              <p:nvPr/>
            </p:nvSpPr>
            <p:spPr>
              <a:xfrm>
                <a:off x="4848027" y="2635878"/>
                <a:ext cx="66923" cy="152098"/>
              </a:xfrm>
              <a:custGeom>
                <a:rect b="b" l="l" r="r" t="t"/>
                <a:pathLst>
                  <a:path extrusionOk="0" h="83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60"/>
                      <a:pt x="0" y="60"/>
                      <a:pt x="0" y="60"/>
                    </a:cubicBezTo>
                    <a:cubicBezTo>
                      <a:pt x="0" y="73"/>
                      <a:pt x="8" y="83"/>
                      <a:pt x="18" y="83"/>
                    </a:cubicBezTo>
                    <a:cubicBezTo>
                      <a:pt x="28" y="83"/>
                      <a:pt x="36" y="73"/>
                      <a:pt x="36" y="60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30"/>
              <p:cNvSpPr/>
              <p:nvPr/>
            </p:nvSpPr>
            <p:spPr>
              <a:xfrm>
                <a:off x="4971732" y="2564899"/>
                <a:ext cx="66923" cy="223076"/>
              </a:xfrm>
              <a:custGeom>
                <a:rect b="b" l="l" r="r" t="t"/>
                <a:pathLst>
                  <a:path extrusionOk="0" h="121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98"/>
                      <a:pt x="0" y="98"/>
                      <a:pt x="0" y="98"/>
                    </a:cubicBezTo>
                    <a:cubicBezTo>
                      <a:pt x="0" y="111"/>
                      <a:pt x="8" y="121"/>
                      <a:pt x="18" y="121"/>
                    </a:cubicBezTo>
                    <a:cubicBezTo>
                      <a:pt x="28" y="121"/>
                      <a:pt x="36" y="111"/>
                      <a:pt x="36" y="98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30"/>
              <p:cNvSpPr/>
              <p:nvPr/>
            </p:nvSpPr>
            <p:spPr>
              <a:xfrm>
                <a:off x="5093410" y="2491892"/>
                <a:ext cx="66923" cy="296083"/>
              </a:xfrm>
              <a:custGeom>
                <a:rect b="b" l="l" r="r" t="t"/>
                <a:pathLst>
                  <a:path extrusionOk="0" h="160" w="36">
                    <a:moveTo>
                      <a:pt x="36" y="23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3"/>
                    </a:cubicBezTo>
                    <a:cubicBezTo>
                      <a:pt x="0" y="137"/>
                      <a:pt x="0" y="137"/>
                      <a:pt x="0" y="137"/>
                    </a:cubicBezTo>
                    <a:cubicBezTo>
                      <a:pt x="0" y="150"/>
                      <a:pt x="8" y="160"/>
                      <a:pt x="18" y="160"/>
                    </a:cubicBezTo>
                    <a:cubicBezTo>
                      <a:pt x="28" y="160"/>
                      <a:pt x="36" y="150"/>
                      <a:pt x="36" y="137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1" name="Google Shape;981;p30"/>
              <p:cNvSpPr/>
              <p:nvPr/>
            </p:nvSpPr>
            <p:spPr>
              <a:xfrm>
                <a:off x="5219143" y="2548675"/>
                <a:ext cx="64895" cy="239300"/>
              </a:xfrm>
              <a:custGeom>
                <a:rect b="b" l="l" r="r" t="t"/>
                <a:pathLst>
                  <a:path extrusionOk="0" h="129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0" y="119"/>
                      <a:pt x="8" y="129"/>
                      <a:pt x="18" y="129"/>
                    </a:cubicBezTo>
                    <a:cubicBezTo>
                      <a:pt x="28" y="129"/>
                      <a:pt x="36" y="119"/>
                      <a:pt x="36" y="106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2" name="Google Shape;982;p30"/>
              <p:cNvSpPr/>
              <p:nvPr/>
            </p:nvSpPr>
            <p:spPr>
              <a:xfrm>
                <a:off x="5342849" y="2418885"/>
                <a:ext cx="66923" cy="369089"/>
              </a:xfrm>
              <a:custGeom>
                <a:rect b="b" l="l" r="r" t="t"/>
                <a:pathLst>
                  <a:path extrusionOk="0" h="199" w="36">
                    <a:moveTo>
                      <a:pt x="36" y="24"/>
                    </a:moveTo>
                    <a:cubicBezTo>
                      <a:pt x="36" y="11"/>
                      <a:pt x="27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76"/>
                      <a:pt x="0" y="176"/>
                      <a:pt x="0" y="176"/>
                    </a:cubicBezTo>
                    <a:cubicBezTo>
                      <a:pt x="0" y="189"/>
                      <a:pt x="8" y="199"/>
                      <a:pt x="18" y="199"/>
                    </a:cubicBezTo>
                    <a:cubicBezTo>
                      <a:pt x="27" y="199"/>
                      <a:pt x="36" y="189"/>
                      <a:pt x="36" y="176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3" name="Google Shape;983;p30"/>
              <p:cNvSpPr/>
              <p:nvPr/>
            </p:nvSpPr>
            <p:spPr>
              <a:xfrm>
                <a:off x="5464527" y="2479724"/>
                <a:ext cx="66923" cy="308250"/>
              </a:xfrm>
              <a:custGeom>
                <a:rect b="b" l="l" r="r" t="t"/>
                <a:pathLst>
                  <a:path extrusionOk="0" h="167" w="36">
                    <a:moveTo>
                      <a:pt x="36" y="24"/>
                    </a:moveTo>
                    <a:cubicBezTo>
                      <a:pt x="36" y="11"/>
                      <a:pt x="28" y="0"/>
                      <a:pt x="18" y="0"/>
                    </a:cubicBezTo>
                    <a:cubicBezTo>
                      <a:pt x="8" y="0"/>
                      <a:pt x="0" y="11"/>
                      <a:pt x="0" y="24"/>
                    </a:cubicBezTo>
                    <a:cubicBezTo>
                      <a:pt x="0" y="144"/>
                      <a:pt x="0" y="144"/>
                      <a:pt x="0" y="144"/>
                    </a:cubicBezTo>
                    <a:cubicBezTo>
                      <a:pt x="0" y="157"/>
                      <a:pt x="8" y="167"/>
                      <a:pt x="18" y="167"/>
                    </a:cubicBezTo>
                    <a:cubicBezTo>
                      <a:pt x="28" y="167"/>
                      <a:pt x="36" y="157"/>
                      <a:pt x="36" y="144"/>
                    </a:cubicBezTo>
                    <a:lnTo>
                      <a:pt x="36" y="24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4" name="Google Shape;984;p30"/>
              <p:cNvSpPr/>
              <p:nvPr/>
            </p:nvSpPr>
            <p:spPr>
              <a:xfrm>
                <a:off x="5588232" y="2329655"/>
                <a:ext cx="66923" cy="458319"/>
              </a:xfrm>
              <a:custGeom>
                <a:rect b="b" l="l" r="r" t="t"/>
                <a:pathLst>
                  <a:path extrusionOk="0" h="248" w="36">
                    <a:moveTo>
                      <a:pt x="36" y="23"/>
                    </a:moveTo>
                    <a:cubicBezTo>
                      <a:pt x="36" y="10"/>
                      <a:pt x="28" y="0"/>
                      <a:pt x="18" y="0"/>
                    </a:cubicBezTo>
                    <a:cubicBezTo>
                      <a:pt x="8" y="0"/>
                      <a:pt x="0" y="10"/>
                      <a:pt x="0" y="23"/>
                    </a:cubicBezTo>
                    <a:cubicBezTo>
                      <a:pt x="0" y="225"/>
                      <a:pt x="0" y="225"/>
                      <a:pt x="0" y="225"/>
                    </a:cubicBezTo>
                    <a:cubicBezTo>
                      <a:pt x="0" y="238"/>
                      <a:pt x="8" y="248"/>
                      <a:pt x="18" y="248"/>
                    </a:cubicBezTo>
                    <a:cubicBezTo>
                      <a:pt x="28" y="248"/>
                      <a:pt x="36" y="238"/>
                      <a:pt x="36" y="225"/>
                    </a:cubicBezTo>
                    <a:lnTo>
                      <a:pt x="36" y="2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31"/>
          <p:cNvSpPr txBox="1"/>
          <p:nvPr>
            <p:ph type="title"/>
          </p:nvPr>
        </p:nvSpPr>
        <p:spPr>
          <a:xfrm>
            <a:off x="5608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The Parameters of Interest</a:t>
            </a:r>
            <a:endParaRPr sz="2800"/>
          </a:p>
        </p:txBody>
      </p:sp>
      <p:sp>
        <p:nvSpPr>
          <p:cNvPr id="990" name="Google Shape;990;p31"/>
          <p:cNvSpPr txBox="1"/>
          <p:nvPr>
            <p:ph idx="4294967295" type="title"/>
          </p:nvPr>
        </p:nvSpPr>
        <p:spPr>
          <a:xfrm>
            <a:off x="719975" y="1325200"/>
            <a:ext cx="5968200" cy="95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Experimental Treatment Average (α</a:t>
            </a:r>
            <a:r>
              <a:rPr baseline="-25000" lang="en" sz="1600"/>
              <a:t>1</a:t>
            </a:r>
            <a:r>
              <a:rPr lang="en" sz="1600"/>
              <a:t> − α</a:t>
            </a:r>
            <a:r>
              <a:rPr baseline="-25000" lang="en" sz="1600"/>
              <a:t>0</a:t>
            </a:r>
            <a:r>
              <a:rPr lang="en" sz="1600"/>
              <a:t>​)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: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The effect of moving a nonunion worker to the union sector.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Roy model assuming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β</a:t>
            </a:r>
            <a:r>
              <a:rPr baseline="-25000" lang="en" sz="1600">
                <a:latin typeface="Baloo 2"/>
                <a:ea typeface="Baloo 2"/>
                <a:cs typeface="Baloo 2"/>
                <a:sym typeface="Baloo 2"/>
              </a:rPr>
              <a:t>1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= β</a:t>
            </a:r>
            <a:r>
              <a:rPr baseline="-25000" lang="en" sz="16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</p:txBody>
      </p:sp>
      <p:sp>
        <p:nvSpPr>
          <p:cNvPr id="991" name="Google Shape;991;p31"/>
          <p:cNvSpPr txBox="1"/>
          <p:nvPr>
            <p:ph idx="4294967295" type="title"/>
          </p:nvPr>
        </p:nvSpPr>
        <p:spPr>
          <a:xfrm>
            <a:off x="719975" y="2407075"/>
            <a:ext cx="5968200" cy="1527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Impact on the Unionized </a:t>
            </a:r>
            <a:r>
              <a:rPr lang="en" sz="1600"/>
              <a:t>E(Y1​−Y0​∣D=1,Z)</a:t>
            </a:r>
            <a:r>
              <a:rPr lang="en" sz="1600"/>
              <a:t>: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= (a</a:t>
            </a:r>
            <a:r>
              <a:rPr baseline="-25000" lang="en" sz="1600">
                <a:latin typeface="Baloo 2"/>
                <a:ea typeface="Baloo 2"/>
                <a:cs typeface="Baloo 2"/>
                <a:sym typeface="Baloo 2"/>
              </a:rPr>
              <a:t>1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-a</a:t>
            </a:r>
            <a:r>
              <a:rPr baseline="-25000" lang="en" sz="16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) + E(U</a:t>
            </a:r>
            <a:r>
              <a:rPr baseline="-25000" lang="en" sz="1600">
                <a:latin typeface="Baloo 2"/>
                <a:ea typeface="Baloo 2"/>
                <a:cs typeface="Baloo 2"/>
                <a:sym typeface="Baloo 2"/>
              </a:rPr>
              <a:t>1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-U</a:t>
            </a:r>
            <a:r>
              <a:rPr baseline="-25000" lang="en" sz="16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ID =1, Z)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This estimate represents the gain for a unionized person moving from the nonunionized to the unionized sector, accounting for individual attributes X and  Z. This is also known as average treatment effect among the treated, ATT.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2"/>
          <p:cNvSpPr txBox="1"/>
          <p:nvPr>
            <p:ph idx="2" type="subTitle"/>
          </p:nvPr>
        </p:nvSpPr>
        <p:spPr>
          <a:xfrm>
            <a:off x="3382000" y="1772250"/>
            <a:ext cx="2403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loo 2"/>
                <a:ea typeface="Baloo 2"/>
                <a:cs typeface="Baloo 2"/>
                <a:sym typeface="Baloo 2"/>
              </a:rPr>
              <a:t>The error terms are assumed to have continuous distributions.</a:t>
            </a:r>
            <a:endParaRPr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7" name="Google Shape;997;p32"/>
          <p:cNvSpPr txBox="1"/>
          <p:nvPr>
            <p:ph idx="5" type="subTitle"/>
          </p:nvPr>
        </p:nvSpPr>
        <p:spPr>
          <a:xfrm>
            <a:off x="5990013" y="17789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E[U</a:t>
            </a:r>
            <a:r>
              <a:rPr baseline="-25000" lang="en" sz="1500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 | X, Z] = 0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E[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U</a:t>
            </a:r>
            <a:r>
              <a:rPr baseline="-25000" lang="en" sz="1500">
                <a:latin typeface="Baloo 2"/>
                <a:ea typeface="Baloo 2"/>
                <a:cs typeface="Baloo 2"/>
                <a:sym typeface="Baloo 2"/>
              </a:rPr>
              <a:t>1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| X, Z] = 0 </a:t>
            </a: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  </a:t>
            </a:r>
            <a:endParaRPr sz="1600"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Baloo 2"/>
                <a:ea typeface="Baloo 2"/>
                <a:cs typeface="Baloo 2"/>
                <a:sym typeface="Baloo 2"/>
              </a:rPr>
              <a:t>E[</a:t>
            </a:r>
            <a:r>
              <a:rPr lang="en" sz="1500">
                <a:latin typeface="Baloo 2"/>
                <a:ea typeface="Baloo 2"/>
                <a:cs typeface="Baloo 2"/>
                <a:sym typeface="Baloo 2"/>
              </a:rPr>
              <a:t>V | X, Z] = 0 </a:t>
            </a:r>
            <a:endParaRPr/>
          </a:p>
        </p:txBody>
      </p:sp>
      <p:sp>
        <p:nvSpPr>
          <p:cNvPr id="998" name="Google Shape;998;p32"/>
          <p:cNvSpPr txBox="1"/>
          <p:nvPr>
            <p:ph type="title"/>
          </p:nvPr>
        </p:nvSpPr>
        <p:spPr>
          <a:xfrm>
            <a:off x="720000" y="2926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Assumptions for Identification and its Purpose</a:t>
            </a:r>
            <a:endParaRPr sz="3100"/>
          </a:p>
        </p:txBody>
      </p:sp>
      <p:sp>
        <p:nvSpPr>
          <p:cNvPr id="999" name="Google Shape;999;p32"/>
          <p:cNvSpPr txBox="1"/>
          <p:nvPr>
            <p:ph idx="1" type="subTitle"/>
          </p:nvPr>
        </p:nvSpPr>
        <p:spPr>
          <a:xfrm>
            <a:off x="467613" y="1626524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loo 2"/>
                <a:ea typeface="Baloo 2"/>
                <a:cs typeface="Baloo 2"/>
                <a:sym typeface="Baloo 2"/>
              </a:rPr>
              <a:t>The error terms (U</a:t>
            </a:r>
            <a:r>
              <a:rPr baseline="-25000" lang="en">
                <a:latin typeface="Baloo 2"/>
                <a:ea typeface="Baloo 2"/>
                <a:cs typeface="Baloo 2"/>
                <a:sym typeface="Baloo 2"/>
              </a:rPr>
              <a:t>0</a:t>
            </a:r>
            <a:r>
              <a:rPr lang="en">
                <a:latin typeface="Baloo 2"/>
                <a:ea typeface="Baloo 2"/>
                <a:cs typeface="Baloo 2"/>
                <a:sym typeface="Baloo 2"/>
              </a:rPr>
              <a:t>​, U</a:t>
            </a:r>
            <a:r>
              <a:rPr baseline="-25000" lang="en">
                <a:latin typeface="Baloo 2"/>
                <a:ea typeface="Baloo 2"/>
                <a:cs typeface="Baloo 2"/>
                <a:sym typeface="Baloo 2"/>
              </a:rPr>
              <a:t>1</a:t>
            </a:r>
            <a:r>
              <a:rPr lang="en">
                <a:latin typeface="Baloo 2"/>
                <a:ea typeface="Baloo 2"/>
                <a:cs typeface="Baloo 2"/>
                <a:sym typeface="Baloo 2"/>
              </a:rPr>
              <a:t>, V) must be independent of the covariates (X,Z)</a:t>
            </a:r>
            <a:r>
              <a:rPr lang="en">
                <a:latin typeface="Baloo 2 ExtraBold"/>
                <a:ea typeface="Baloo 2 ExtraBold"/>
                <a:cs typeface="Baloo 2 ExtraBold"/>
                <a:sym typeface="Baloo 2 ExtraBold"/>
              </a:rPr>
              <a:t>. </a:t>
            </a:r>
            <a:endParaRPr>
              <a:latin typeface="Baloo 2"/>
              <a:ea typeface="Baloo 2"/>
              <a:cs typeface="Baloo 2"/>
              <a:sym typeface="Baloo 2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0" name="Google Shape;1000;p32"/>
          <p:cNvSpPr txBox="1"/>
          <p:nvPr>
            <p:ph idx="3" type="subTitle"/>
          </p:nvPr>
        </p:nvSpPr>
        <p:spPr>
          <a:xfrm>
            <a:off x="620013" y="3413000"/>
            <a:ext cx="25323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Ensures that the selection process can be separated from the outcome processes.</a:t>
            </a:r>
            <a:endParaRPr/>
          </a:p>
        </p:txBody>
      </p:sp>
      <p:sp>
        <p:nvSpPr>
          <p:cNvPr id="1001" name="Google Shape;1001;p32"/>
          <p:cNvSpPr txBox="1"/>
          <p:nvPr>
            <p:ph idx="4" type="subTitle"/>
          </p:nvPr>
        </p:nvSpPr>
        <p:spPr>
          <a:xfrm>
            <a:off x="3228525" y="3336775"/>
            <a:ext cx="2566500" cy="133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llows using the observed data to </a:t>
            </a:r>
            <a:r>
              <a:rPr lang="en"/>
              <a:t>infer the unobserved and </a:t>
            </a:r>
            <a:r>
              <a:rPr lang="en"/>
              <a:t>identify parameters: error distributions and covariate effects.</a:t>
            </a:r>
            <a:endParaRPr/>
          </a:p>
        </p:txBody>
      </p:sp>
      <p:sp>
        <p:nvSpPr>
          <p:cNvPr id="1002" name="Google Shape;1002;p32"/>
          <p:cNvSpPr txBox="1"/>
          <p:nvPr>
            <p:ph idx="6" type="subTitle"/>
          </p:nvPr>
        </p:nvSpPr>
        <p:spPr>
          <a:xfrm>
            <a:off x="5991088" y="3426325"/>
            <a:ext cx="2532900" cy="8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Increases confidence due to normalization and centering. </a:t>
            </a:r>
            <a:endParaRPr/>
          </a:p>
        </p:txBody>
      </p:sp>
      <p:sp>
        <p:nvSpPr>
          <p:cNvPr id="1003" name="Google Shape;1003;p32"/>
          <p:cNvSpPr txBox="1"/>
          <p:nvPr>
            <p:ph idx="7" type="subTitle"/>
          </p:nvPr>
        </p:nvSpPr>
        <p:spPr>
          <a:xfrm>
            <a:off x="708225" y="1193975"/>
            <a:ext cx="2051700" cy="4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1. </a:t>
            </a:r>
            <a:r>
              <a:rPr lang="en" sz="2000"/>
              <a:t>Independence</a:t>
            </a:r>
            <a:endParaRPr sz="2000"/>
          </a:p>
        </p:txBody>
      </p:sp>
      <p:sp>
        <p:nvSpPr>
          <p:cNvPr id="1004" name="Google Shape;1004;p32"/>
          <p:cNvSpPr txBox="1"/>
          <p:nvPr>
            <p:ph idx="8" type="subTitle"/>
          </p:nvPr>
        </p:nvSpPr>
        <p:spPr>
          <a:xfrm>
            <a:off x="3305788" y="111145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2. </a:t>
            </a:r>
            <a:r>
              <a:rPr lang="en" sz="2000"/>
              <a:t>Continuous Distributions</a:t>
            </a:r>
            <a:endParaRPr sz="2000"/>
          </a:p>
        </p:txBody>
      </p:sp>
      <p:sp>
        <p:nvSpPr>
          <p:cNvPr id="1005" name="Google Shape;1005;p32"/>
          <p:cNvSpPr txBox="1"/>
          <p:nvPr>
            <p:ph idx="9" type="subTitle"/>
          </p:nvPr>
        </p:nvSpPr>
        <p:spPr>
          <a:xfrm>
            <a:off x="5991088" y="1095700"/>
            <a:ext cx="2532900" cy="81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3. </a:t>
            </a:r>
            <a:r>
              <a:rPr lang="en" sz="2000"/>
              <a:t>Zero Conditional Mean: </a:t>
            </a:r>
            <a:endParaRPr sz="2000"/>
          </a:p>
        </p:txBody>
      </p:sp>
      <p:sp>
        <p:nvSpPr>
          <p:cNvPr id="1006" name="Google Shape;1006;p32"/>
          <p:cNvSpPr txBox="1"/>
          <p:nvPr>
            <p:ph idx="13" type="subTitle"/>
          </p:nvPr>
        </p:nvSpPr>
        <p:spPr>
          <a:xfrm>
            <a:off x="660075" y="3023625"/>
            <a:ext cx="1995600" cy="47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1:</a:t>
            </a:r>
            <a:endParaRPr/>
          </a:p>
        </p:txBody>
      </p:sp>
      <p:sp>
        <p:nvSpPr>
          <p:cNvPr id="1007" name="Google Shape;1007;p32"/>
          <p:cNvSpPr txBox="1"/>
          <p:nvPr>
            <p:ph idx="14" type="subTitle"/>
          </p:nvPr>
        </p:nvSpPr>
        <p:spPr>
          <a:xfrm>
            <a:off x="3607884" y="2928526"/>
            <a:ext cx="1774200" cy="51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2:</a:t>
            </a:r>
            <a:endParaRPr/>
          </a:p>
        </p:txBody>
      </p:sp>
      <p:sp>
        <p:nvSpPr>
          <p:cNvPr id="1008" name="Google Shape;1008;p32"/>
          <p:cNvSpPr txBox="1"/>
          <p:nvPr>
            <p:ph idx="15" type="subTitle"/>
          </p:nvPr>
        </p:nvSpPr>
        <p:spPr>
          <a:xfrm>
            <a:off x="5991088" y="2773727"/>
            <a:ext cx="2532900" cy="74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Purpose 3: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atistics and Data Analysis - 6th Grade by Slidesgo">
  <a:themeElements>
    <a:clrScheme name="Simple Light">
      <a:dk1>
        <a:srgbClr val="334157"/>
      </a:dk1>
      <a:lt1>
        <a:srgbClr val="4C69B2"/>
      </a:lt1>
      <a:dk2>
        <a:srgbClr val="FDFDFD"/>
      </a:dk2>
      <a:lt2>
        <a:srgbClr val="6389EB"/>
      </a:lt2>
      <a:accent1>
        <a:srgbClr val="CBDDFA"/>
      </a:accent1>
      <a:accent2>
        <a:srgbClr val="FF4949"/>
      </a:accent2>
      <a:accent3>
        <a:srgbClr val="FF7A78"/>
      </a:accent3>
      <a:accent4>
        <a:srgbClr val="FF9D35"/>
      </a:accent4>
      <a:accent5>
        <a:srgbClr val="FFC53A"/>
      </a:accent5>
      <a:accent6>
        <a:srgbClr val="EBEBEB"/>
      </a:accent6>
      <a:hlink>
        <a:srgbClr val="334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