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ng Myin Moe" userId="25a99ad7f4c30ad7" providerId="LiveId" clId="{CCA323A3-0D97-462D-9D07-B98C1DE248BA}"/>
    <pc:docChg chg="undo redo custSel addSld delSld modSld">
      <pc:chgData name="Aung Myin Moe" userId="25a99ad7f4c30ad7" providerId="LiveId" clId="{CCA323A3-0D97-462D-9D07-B98C1DE248BA}" dt="2024-08-15T18:33:43.265" v="763" actId="20577"/>
      <pc:docMkLst>
        <pc:docMk/>
      </pc:docMkLst>
      <pc:sldChg chg="addSp delSp modSp new mod">
        <pc:chgData name="Aung Myin Moe" userId="25a99ad7f4c30ad7" providerId="LiveId" clId="{CCA323A3-0D97-462D-9D07-B98C1DE248BA}" dt="2024-08-15T18:33:43.265" v="763" actId="20577"/>
        <pc:sldMkLst>
          <pc:docMk/>
          <pc:sldMk cId="2660187355" sldId="256"/>
        </pc:sldMkLst>
        <pc:spChg chg="del">
          <ac:chgData name="Aung Myin Moe" userId="25a99ad7f4c30ad7" providerId="LiveId" clId="{CCA323A3-0D97-462D-9D07-B98C1DE248BA}" dt="2024-08-09T14:35:17.985" v="1" actId="478"/>
          <ac:spMkLst>
            <pc:docMk/>
            <pc:sldMk cId="2660187355" sldId="256"/>
            <ac:spMk id="2" creationId="{DEED68A8-8F2C-435C-DAFA-2F7174744A9F}"/>
          </ac:spMkLst>
        </pc:spChg>
        <pc:spChg chg="add mod topLvl">
          <ac:chgData name="Aung Myin Moe" userId="25a99ad7f4c30ad7" providerId="LiveId" clId="{CCA323A3-0D97-462D-9D07-B98C1DE248BA}" dt="2024-08-09T16:04:52.491" v="743" actId="1076"/>
          <ac:spMkLst>
            <pc:docMk/>
            <pc:sldMk cId="2660187355" sldId="256"/>
            <ac:spMk id="3" creationId="{1B47C81B-9CCE-8B9D-3FD8-EF4E9EA45837}"/>
          </ac:spMkLst>
        </pc:spChg>
        <pc:spChg chg="del">
          <ac:chgData name="Aung Myin Moe" userId="25a99ad7f4c30ad7" providerId="LiveId" clId="{CCA323A3-0D97-462D-9D07-B98C1DE248BA}" dt="2024-08-09T14:35:19.071" v="2" actId="478"/>
          <ac:spMkLst>
            <pc:docMk/>
            <pc:sldMk cId="2660187355" sldId="256"/>
            <ac:spMk id="3" creationId="{A3A2B719-7E4D-9714-5766-B97757068E07}"/>
          </ac:spMkLst>
        </pc:spChg>
        <pc:spChg chg="add mod">
          <ac:chgData name="Aung Myin Moe" userId="25a99ad7f4c30ad7" providerId="LiveId" clId="{CCA323A3-0D97-462D-9D07-B98C1DE248BA}" dt="2024-08-09T15:51:03.013" v="661" actId="164"/>
          <ac:spMkLst>
            <pc:docMk/>
            <pc:sldMk cId="2660187355" sldId="256"/>
            <ac:spMk id="4" creationId="{D40E9946-0D21-26D8-7C32-99BDFFF9CA75}"/>
          </ac:spMkLst>
        </pc:spChg>
        <pc:spChg chg="add del mod">
          <ac:chgData name="Aung Myin Moe" userId="25a99ad7f4c30ad7" providerId="LiveId" clId="{CCA323A3-0D97-462D-9D07-B98C1DE248BA}" dt="2024-08-09T15:07:57.615" v="214" actId="478"/>
          <ac:spMkLst>
            <pc:docMk/>
            <pc:sldMk cId="2660187355" sldId="256"/>
            <ac:spMk id="6" creationId="{6B49CD9F-F905-DDD4-1F45-3B9BE621F19E}"/>
          </ac:spMkLst>
        </pc:spChg>
        <pc:spChg chg="add mod topLvl">
          <ac:chgData name="Aung Myin Moe" userId="25a99ad7f4c30ad7" providerId="LiveId" clId="{CCA323A3-0D97-462D-9D07-B98C1DE248BA}" dt="2024-08-09T16:04:43.633" v="742" actId="1076"/>
          <ac:spMkLst>
            <pc:docMk/>
            <pc:sldMk cId="2660187355" sldId="256"/>
            <ac:spMk id="8" creationId="{B57BFD06-ADAB-9FAB-D260-190494708BBF}"/>
          </ac:spMkLst>
        </pc:spChg>
        <pc:spChg chg="add del mod">
          <ac:chgData name="Aung Myin Moe" userId="25a99ad7f4c30ad7" providerId="LiveId" clId="{CCA323A3-0D97-462D-9D07-B98C1DE248BA}" dt="2024-08-09T15:55:46.715" v="689"/>
          <ac:spMkLst>
            <pc:docMk/>
            <pc:sldMk cId="2660187355" sldId="256"/>
            <ac:spMk id="9" creationId="{10BB0985-E24E-CCB1-123C-78118C8FFF38}"/>
          </ac:spMkLst>
        </pc:spChg>
        <pc:spChg chg="add del mod">
          <ac:chgData name="Aung Myin Moe" userId="25a99ad7f4c30ad7" providerId="LiveId" clId="{CCA323A3-0D97-462D-9D07-B98C1DE248BA}" dt="2024-08-09T15:58:14.213" v="707" actId="1076"/>
          <ac:spMkLst>
            <pc:docMk/>
            <pc:sldMk cId="2660187355" sldId="256"/>
            <ac:spMk id="11" creationId="{8F537438-B665-56E8-107F-2ED2B2187481}"/>
          </ac:spMkLst>
        </pc:spChg>
        <pc:spChg chg="add del mod">
          <ac:chgData name="Aung Myin Moe" userId="25a99ad7f4c30ad7" providerId="LiveId" clId="{CCA323A3-0D97-462D-9D07-B98C1DE248BA}" dt="2024-08-09T15:25:16.763" v="440" actId="478"/>
          <ac:spMkLst>
            <pc:docMk/>
            <pc:sldMk cId="2660187355" sldId="256"/>
            <ac:spMk id="13" creationId="{93B179A8-9050-F59A-9ABB-3788001101DD}"/>
          </ac:spMkLst>
        </pc:spChg>
        <pc:spChg chg="add mod">
          <ac:chgData name="Aung Myin Moe" userId="25a99ad7f4c30ad7" providerId="LiveId" clId="{CCA323A3-0D97-462D-9D07-B98C1DE248BA}" dt="2024-08-09T15:51:03.013" v="661" actId="164"/>
          <ac:spMkLst>
            <pc:docMk/>
            <pc:sldMk cId="2660187355" sldId="256"/>
            <ac:spMk id="18" creationId="{CF04F981-C308-1D63-9694-64DAD538FD64}"/>
          </ac:spMkLst>
        </pc:spChg>
        <pc:spChg chg="add mod ord">
          <ac:chgData name="Aung Myin Moe" userId="25a99ad7f4c30ad7" providerId="LiveId" clId="{CCA323A3-0D97-462D-9D07-B98C1DE248BA}" dt="2024-08-09T18:14:33.901" v="757" actId="20577"/>
          <ac:spMkLst>
            <pc:docMk/>
            <pc:sldMk cId="2660187355" sldId="256"/>
            <ac:spMk id="22" creationId="{5DD41297-58D8-174C-9666-CC453485D7FD}"/>
          </ac:spMkLst>
        </pc:spChg>
        <pc:spChg chg="add mod">
          <ac:chgData name="Aung Myin Moe" userId="25a99ad7f4c30ad7" providerId="LiveId" clId="{CCA323A3-0D97-462D-9D07-B98C1DE248BA}" dt="2024-08-15T18:33:43.265" v="763" actId="20577"/>
          <ac:spMkLst>
            <pc:docMk/>
            <pc:sldMk cId="2660187355" sldId="256"/>
            <ac:spMk id="24" creationId="{2992BDB1-A55F-11DB-6E29-612E23A43C1A}"/>
          </ac:spMkLst>
        </pc:spChg>
        <pc:grpChg chg="add del mod topLvl">
          <ac:chgData name="Aung Myin Moe" userId="25a99ad7f4c30ad7" providerId="LiveId" clId="{CCA323A3-0D97-462D-9D07-B98C1DE248BA}" dt="2024-08-09T15:33:41.922" v="513" actId="165"/>
          <ac:grpSpMkLst>
            <pc:docMk/>
            <pc:sldMk cId="2660187355" sldId="256"/>
            <ac:grpSpMk id="2" creationId="{1814A679-7597-58B7-0A50-5F89BFEF6FDD}"/>
          </ac:grpSpMkLst>
        </pc:grpChg>
        <pc:grpChg chg="add del mod">
          <ac:chgData name="Aung Myin Moe" userId="25a99ad7f4c30ad7" providerId="LiveId" clId="{CCA323A3-0D97-462D-9D07-B98C1DE248BA}" dt="2024-08-09T15:33:33.943" v="512" actId="165"/>
          <ac:grpSpMkLst>
            <pc:docMk/>
            <pc:sldMk cId="2660187355" sldId="256"/>
            <ac:grpSpMk id="14" creationId="{DEE7BED0-28B6-580F-9903-46E03CB153E5}"/>
          </ac:grpSpMkLst>
        </pc:grpChg>
        <pc:grpChg chg="add del mod">
          <ac:chgData name="Aung Myin Moe" userId="25a99ad7f4c30ad7" providerId="LiveId" clId="{CCA323A3-0D97-462D-9D07-B98C1DE248BA}" dt="2024-08-09T15:49:03.625" v="645" actId="165"/>
          <ac:grpSpMkLst>
            <pc:docMk/>
            <pc:sldMk cId="2660187355" sldId="256"/>
            <ac:grpSpMk id="15" creationId="{CD8F1C99-92CF-57EA-F871-058C56DE4D6F}"/>
          </ac:grpSpMkLst>
        </pc:grpChg>
        <pc:grpChg chg="add mod">
          <ac:chgData name="Aung Myin Moe" userId="25a99ad7f4c30ad7" providerId="LiveId" clId="{CCA323A3-0D97-462D-9D07-B98C1DE248BA}" dt="2024-08-09T15:42:39.370" v="574" actId="164"/>
          <ac:grpSpMkLst>
            <pc:docMk/>
            <pc:sldMk cId="2660187355" sldId="256"/>
            <ac:grpSpMk id="16" creationId="{2DA0C1FC-0A3F-6319-C047-B97943BD19D5}"/>
          </ac:grpSpMkLst>
        </pc:grpChg>
        <pc:grpChg chg="add mod">
          <ac:chgData name="Aung Myin Moe" userId="25a99ad7f4c30ad7" providerId="LiveId" clId="{CCA323A3-0D97-462D-9D07-B98C1DE248BA}" dt="2024-08-09T15:49:22.124" v="648" actId="164"/>
          <ac:grpSpMkLst>
            <pc:docMk/>
            <pc:sldMk cId="2660187355" sldId="256"/>
            <ac:grpSpMk id="19" creationId="{A52BDE15-3B44-5EED-B443-E99FAFBEE40B}"/>
          </ac:grpSpMkLst>
        </pc:grpChg>
        <pc:grpChg chg="add mod">
          <ac:chgData name="Aung Myin Moe" userId="25a99ad7f4c30ad7" providerId="LiveId" clId="{CCA323A3-0D97-462D-9D07-B98C1DE248BA}" dt="2024-08-09T16:05:39.426" v="749" actId="1076"/>
          <ac:grpSpMkLst>
            <pc:docMk/>
            <pc:sldMk cId="2660187355" sldId="256"/>
            <ac:grpSpMk id="20" creationId="{AB1F864C-F16C-5C1F-73EB-F386D02567EA}"/>
          </ac:grpSpMkLst>
        </pc:grpChg>
        <pc:grpChg chg="add mod">
          <ac:chgData name="Aung Myin Moe" userId="25a99ad7f4c30ad7" providerId="LiveId" clId="{CCA323A3-0D97-462D-9D07-B98C1DE248BA}" dt="2024-08-09T16:05:57.539" v="750" actId="1076"/>
          <ac:grpSpMkLst>
            <pc:docMk/>
            <pc:sldMk cId="2660187355" sldId="256"/>
            <ac:grpSpMk id="21" creationId="{4F9B28D1-1FE3-8448-4357-0C24AF62D9FC}"/>
          </ac:grpSpMkLst>
        </pc:grpChg>
        <pc:picChg chg="add mod ord modCrop">
          <ac:chgData name="Aung Myin Moe" userId="25a99ad7f4c30ad7" providerId="LiveId" clId="{CCA323A3-0D97-462D-9D07-B98C1DE248BA}" dt="2024-08-09T16:03:19.215" v="732" actId="1076"/>
          <ac:picMkLst>
            <pc:docMk/>
            <pc:sldMk cId="2660187355" sldId="256"/>
            <ac:picMk id="5" creationId="{302FA161-4429-E2A8-AA0B-03CD52B3A747}"/>
          </ac:picMkLst>
        </pc:picChg>
        <pc:picChg chg="add mod topLvl">
          <ac:chgData name="Aung Myin Moe" userId="25a99ad7f4c30ad7" providerId="LiveId" clId="{CCA323A3-0D97-462D-9D07-B98C1DE248BA}" dt="2024-08-09T16:04:20.399" v="740" actId="14100"/>
          <ac:picMkLst>
            <pc:docMk/>
            <pc:sldMk cId="2660187355" sldId="256"/>
            <ac:picMk id="7" creationId="{FF3BA3E6-A41D-9845-9110-31F3C5081CCE}"/>
          </ac:picMkLst>
        </pc:picChg>
      </pc:sldChg>
      <pc:sldChg chg="addSp delSp new del mod">
        <pc:chgData name="Aung Myin Moe" userId="25a99ad7f4c30ad7" providerId="LiveId" clId="{CCA323A3-0D97-462D-9D07-B98C1DE248BA}" dt="2024-08-09T16:46:02.879" v="755" actId="2696"/>
        <pc:sldMkLst>
          <pc:docMk/>
          <pc:sldMk cId="3801290249" sldId="257"/>
        </pc:sldMkLst>
        <pc:spChg chg="del">
          <ac:chgData name="Aung Myin Moe" userId="25a99ad7f4c30ad7" providerId="LiveId" clId="{CCA323A3-0D97-462D-9D07-B98C1DE248BA}" dt="2024-08-09T14:39:15.243" v="10" actId="478"/>
          <ac:spMkLst>
            <pc:docMk/>
            <pc:sldMk cId="3801290249" sldId="257"/>
            <ac:spMk id="2" creationId="{DF897DFA-2D4D-E8C7-EF1F-11EB695C4922}"/>
          </ac:spMkLst>
        </pc:spChg>
        <pc:spChg chg="del">
          <ac:chgData name="Aung Myin Moe" userId="25a99ad7f4c30ad7" providerId="LiveId" clId="{CCA323A3-0D97-462D-9D07-B98C1DE248BA}" dt="2024-08-09T14:39:14.525" v="9" actId="478"/>
          <ac:spMkLst>
            <pc:docMk/>
            <pc:sldMk cId="3801290249" sldId="257"/>
            <ac:spMk id="3" creationId="{6517508A-A785-1665-9D4D-BCD15892CFA7}"/>
          </ac:spMkLst>
        </pc:spChg>
        <pc:spChg chg="add del">
          <ac:chgData name="Aung Myin Moe" userId="25a99ad7f4c30ad7" providerId="LiveId" clId="{CCA323A3-0D97-462D-9D07-B98C1DE248BA}" dt="2024-08-09T14:39:21.700" v="12" actId="478"/>
          <ac:spMkLst>
            <pc:docMk/>
            <pc:sldMk cId="3801290249" sldId="257"/>
            <ac:spMk id="5" creationId="{8B933A6F-17F1-4B5B-3F1F-BAC975042A20}"/>
          </ac:spMkLst>
        </pc:spChg>
        <pc:spChg chg="add del">
          <ac:chgData name="Aung Myin Moe" userId="25a99ad7f4c30ad7" providerId="LiveId" clId="{CCA323A3-0D97-462D-9D07-B98C1DE248BA}" dt="2024-08-09T14:39:39.472" v="14" actId="22"/>
          <ac:spMkLst>
            <pc:docMk/>
            <pc:sldMk cId="3801290249" sldId="257"/>
            <ac:spMk id="7" creationId="{9BF09316-3A51-36B9-CEB0-4C5D0709D6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80E3-3E31-DF6A-22F0-EA988051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927D4-5155-2221-320C-986D4ADF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B0B2-F67C-3A3F-9A2D-A79839C7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EC1E-DD4A-4882-CB11-CDEC227C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95AC-AB79-4D34-C3FB-0A5921EB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EA4C-E196-DD6A-C9C4-CFF24242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7494D-9290-BDCF-E929-D552DD600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9ED8-E359-A1F4-CA7B-AC4C6680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C1AB-E7A2-159F-B269-C4ED2E52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4CD4-7F84-C5FA-7DAE-FF015C2B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42ED8-5CAA-56FE-851B-F0E50077E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6FBB9-3167-2886-555C-A7BF2F6B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AB60-97A2-062B-6FCD-4696C05D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FD79-95F4-DE64-B05A-BFFE20A6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D2A65-3049-43BE-4407-BC04C9D2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1F2F-BE52-9D1F-9F24-CA7994D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058E-B9BD-DB5F-95A1-C9A2DE85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679F-D347-F566-2298-D152546F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90A1-3EB0-84A4-59D5-47394061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24BE-B211-128D-B216-19657F66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4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E205-DB9B-459E-335A-9028F72A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0636B-61E4-FF12-C4E0-054BDB1E9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F50-26FD-08E6-759F-98DA2C30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8A92-4A9F-C734-E5EF-86CDBD50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77F3-27A6-D37A-330E-10EC8CE0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86A0-4F64-6998-F3F4-8DE44C4E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7D55-1588-31E2-4F7C-59E5A3AF5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2F40B-4898-0189-14C2-70DF2150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2EA2A-51B4-B7C7-6C4F-7B74AEAF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FBDE-FDBB-37B6-1334-5FB5AEB0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10A1-B8BD-1B85-9C90-A6C9056F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6E6-94C1-D1EC-93C7-98D9A160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0A068-E002-1219-01EF-B43EC3FF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B7842-9C1B-B98C-22AA-A775AC2D4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F9A37-9981-C402-C981-9DF6F3DDB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92555-1285-A58F-2B38-46AB2FDD3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D25B9-D717-4A26-5B2C-D7A200A0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F5C44-6640-B5EA-39B1-4A75BD24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141C-B25B-4524-6E3E-BD5C84FB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A5B-8D15-3BE6-0667-96B1ABBB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4C22D-E50F-7928-BA3E-2365D30A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567D2-5658-6D50-40FF-4028A95B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4B153-CB53-E620-1651-76EB1DB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BBC26-575C-01A7-F2B4-BAED1A2F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FA7E1-A5EC-3C63-08A2-913400EB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6F96-3B09-AA00-BBBF-F66EA4CB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9545-640A-97B8-5C3C-DFB1EFC1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9B8C-96A5-B68A-1581-A58ADE54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285D-1DD0-90D7-EC5F-0C604A01E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A9AE-3A69-206A-8BAC-33AA05A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2E300-6100-5DDA-A112-67AA830A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E7C94-45C7-C054-2BB5-C64C0E83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4505-61B9-FEA0-1A1D-850EAA8E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C4CCB-AB10-B4B2-8012-353552F8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B5E9D-5510-F9FD-8571-1DBD1DC1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9D2B-927B-9505-8510-1A027A41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40B7-F1F6-5017-7146-A6C398C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F97F-ECDD-27C8-BEBF-6E8C19C7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0AE1C-5DAE-C1F5-B34F-42E50250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FCFD-E0D0-D774-557E-D4B8039E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0D4CA-35ED-FB2C-537A-78D072EE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C08E-86C9-40AB-B2B1-7B782A6C9C4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A8303-9242-3CB4-1DCE-EB112826F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D814-C7F8-10BF-7DAA-764C90543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8296-8C84-42E6-AD22-1A8F3D6F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FA161-4429-E2A8-AA0B-03CD52B3A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5" b="29319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D41297-58D8-174C-9666-CC453485D7FD}"/>
              </a:ext>
            </a:extLst>
          </p:cNvPr>
          <p:cNvSpPr/>
          <p:nvPr/>
        </p:nvSpPr>
        <p:spPr>
          <a:xfrm>
            <a:off x="-9" y="295275"/>
            <a:ext cx="12192000" cy="6311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  <a:cs typeface="+mn-cs"/>
              </a:rPr>
              <a:t>CS50 Final Project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1F864C-F16C-5C1F-73EB-F386D02567EA}"/>
              </a:ext>
            </a:extLst>
          </p:cNvPr>
          <p:cNvGrpSpPr/>
          <p:nvPr/>
        </p:nvGrpSpPr>
        <p:grpSpPr>
          <a:xfrm>
            <a:off x="4096552" y="2116935"/>
            <a:ext cx="3998877" cy="1903773"/>
            <a:chOff x="4093859" y="2549576"/>
            <a:chExt cx="3998877" cy="190377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2BDE15-3B44-5EED-B443-E99FAFBEE40B}"/>
                </a:ext>
              </a:extLst>
            </p:cNvPr>
            <p:cNvGrpSpPr/>
            <p:nvPr/>
          </p:nvGrpSpPr>
          <p:grpSpPr>
            <a:xfrm>
              <a:off x="4093859" y="2549576"/>
              <a:ext cx="3998877" cy="830997"/>
              <a:chOff x="3896371" y="2568237"/>
              <a:chExt cx="3998877" cy="83099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3BA3E6-A41D-9845-9110-31F3C5081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6371" y="2599268"/>
                <a:ext cx="768936" cy="76893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7BFD06-ADAB-9FAB-D260-190494708BBF}"/>
                  </a:ext>
                </a:extLst>
              </p:cNvPr>
              <p:cNvSpPr txBox="1"/>
              <p:nvPr/>
            </p:nvSpPr>
            <p:spPr>
              <a:xfrm>
                <a:off x="4623334" y="2568237"/>
                <a:ext cx="32719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Ga Maamli" pitchFamily="2" charset="0"/>
                    <a:ea typeface="Ga Maamli" pitchFamily="2" charset="0"/>
                    <a:cs typeface="Ga Maamli" pitchFamily="2" charset="0"/>
                  </a:rPr>
                  <a:t>BUDGETARY</a:t>
                </a:r>
                <a:endParaRPr lang="en-US" sz="4000" dirty="0">
                  <a:solidFill>
                    <a:schemeClr val="accent1"/>
                  </a:solidFill>
                  <a:latin typeface="Ga Maamli" pitchFamily="2" charset="0"/>
                  <a:ea typeface="Ga Maamli" pitchFamily="2" charset="0"/>
                  <a:cs typeface="Ga Maamli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47C81B-9CCE-8B9D-3FD8-EF4E9EA45837}"/>
                </a:ext>
              </a:extLst>
            </p:cNvPr>
            <p:cNvSpPr txBox="1"/>
            <p:nvPr/>
          </p:nvSpPr>
          <p:spPr>
            <a:xfrm>
              <a:off x="4765342" y="3622352"/>
              <a:ext cx="26613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By:</a:t>
              </a:r>
            </a:p>
            <a:p>
              <a:pPr algn="ctr"/>
              <a:r>
                <a:rPr lang="en-US" sz="2800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Aung Myin Moe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537438-B665-56E8-107F-2ED2B2187481}"/>
              </a:ext>
            </a:extLst>
          </p:cNvPr>
          <p:cNvSpPr txBox="1"/>
          <p:nvPr/>
        </p:nvSpPr>
        <p:spPr>
          <a:xfrm>
            <a:off x="10015259" y="401982"/>
            <a:ext cx="2018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Yangon, Myanmar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9B28D1-1FE3-8448-4357-0C24AF62D9FC}"/>
              </a:ext>
            </a:extLst>
          </p:cNvPr>
          <p:cNvGrpSpPr/>
          <p:nvPr/>
        </p:nvGrpSpPr>
        <p:grpSpPr>
          <a:xfrm>
            <a:off x="9494278" y="4894077"/>
            <a:ext cx="2011525" cy="1247179"/>
            <a:chOff x="5090228" y="4363643"/>
            <a:chExt cx="2011525" cy="12471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0E9946-0D21-26D8-7C32-99BDFFF9CA75}"/>
                </a:ext>
              </a:extLst>
            </p:cNvPr>
            <p:cNvSpPr txBox="1"/>
            <p:nvPr/>
          </p:nvSpPr>
          <p:spPr>
            <a:xfrm>
              <a:off x="5268772" y="4363643"/>
              <a:ext cx="1654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GitHub:</a:t>
              </a:r>
            </a:p>
            <a:p>
              <a:pPr algn="ctr"/>
              <a:r>
                <a:rPr lang="en-US" dirty="0" err="1">
                  <a:latin typeface="Adobe Hebrew" panose="02040503050201020203" pitchFamily="18" charset="-79"/>
                  <a:cs typeface="Adobe Hebrew" panose="02040503050201020203" pitchFamily="18" charset="-79"/>
                </a:rPr>
                <a:t>Ammmoe</a:t>
              </a:r>
              <a:endParaRPr lang="en-US" sz="1600" dirty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04F981-C308-1D63-9694-64DAD538FD64}"/>
                </a:ext>
              </a:extLst>
            </p:cNvPr>
            <p:cNvSpPr txBox="1"/>
            <p:nvPr/>
          </p:nvSpPr>
          <p:spPr>
            <a:xfrm>
              <a:off x="5090228" y="5026047"/>
              <a:ext cx="20115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dobe Hebrew" panose="02040503050201020203" pitchFamily="18" charset="-79"/>
                  <a:cs typeface="Adobe Hebrew" panose="02040503050201020203" pitchFamily="18" charset="-79"/>
                </a:rPr>
                <a:t>edX:</a:t>
              </a:r>
            </a:p>
            <a:p>
              <a:pPr algn="ctr"/>
              <a:r>
                <a:rPr lang="en-US" dirty="0" err="1">
                  <a:latin typeface="Adobe Hebrew" panose="02040503050201020203" pitchFamily="18" charset="-79"/>
                  <a:cs typeface="Adobe Hebrew" panose="02040503050201020203" pitchFamily="18" charset="-79"/>
                </a:rPr>
                <a:t>AungMyinMoe</a:t>
              </a:r>
              <a:endParaRPr lang="en-US" sz="2000" dirty="0"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992BDB1-A55F-11DB-6E29-612E23A43C1A}"/>
              </a:ext>
            </a:extLst>
          </p:cNvPr>
          <p:cNvSpPr txBox="1"/>
          <p:nvPr/>
        </p:nvSpPr>
        <p:spPr>
          <a:xfrm>
            <a:off x="158620" y="401982"/>
            <a:ext cx="166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16</a:t>
            </a:r>
            <a:r>
              <a:rPr lang="en-US" sz="18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-Aug-2024</a:t>
            </a:r>
          </a:p>
        </p:txBody>
      </p:sp>
    </p:spTree>
    <p:extLst>
      <p:ext uri="{BB962C8B-B14F-4D97-AF65-F5344CB8AC3E}">
        <p14:creationId xmlns:p14="http://schemas.microsoft.com/office/powerpoint/2010/main" val="266018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Gothic Std B</vt:lpstr>
      <vt:lpstr>Adobe Hebrew</vt:lpstr>
      <vt:lpstr>Arial</vt:lpstr>
      <vt:lpstr>Calibri</vt:lpstr>
      <vt:lpstr>Calibri Light</vt:lpstr>
      <vt:lpstr>Ga Maamli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Aung Myin Moe</dc:creator>
  <cp:lastModifiedBy>Aung Myin Moe</cp:lastModifiedBy>
  <cp:revision>1</cp:revision>
  <dcterms:created xsi:type="dcterms:W3CDTF">2024-08-09T14:35:09Z</dcterms:created>
  <dcterms:modified xsi:type="dcterms:W3CDTF">2024-08-15T18:33:46Z</dcterms:modified>
</cp:coreProperties>
</file>