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3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2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5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3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2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4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3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2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6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A202-38E6-4BFD-9DBE-BD31C60AEA31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DFEE5-2459-424F-8D0C-51288B4AA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PA3 - Project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 smtClean="0"/>
              <a:t>MNIST classification</a:t>
            </a:r>
          </a:p>
          <a:p>
            <a:r>
              <a:rPr lang="en-US" altLang="zh-CN" dirty="0" smtClean="0"/>
              <a:t>ZHAI Guanxun</a:t>
            </a:r>
          </a:p>
          <a:p>
            <a:r>
              <a:rPr lang="en-US" altLang="zh-CN" dirty="0" smtClean="0"/>
              <a:t>54345382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00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 – </a:t>
            </a:r>
            <a:r>
              <a:rPr lang="en-US" altLang="zh-CN" dirty="0" err="1" smtClean="0"/>
              <a:t>Pre_Process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NORMALIZATION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Situation</a:t>
            </a:r>
            <a:br>
              <a:rPr lang="en-US" altLang="zh-CN" dirty="0" smtClean="0"/>
            </a:br>
            <a:r>
              <a:rPr lang="en-US" altLang="zh-CN" dirty="0" smtClean="0"/>
              <a:t>	Range of grey scale value[0, 255]</a:t>
            </a:r>
            <a:br>
              <a:rPr lang="en-US" altLang="zh-CN" dirty="0" smtClean="0"/>
            </a:br>
            <a:r>
              <a:rPr lang="en-US" altLang="zh-CN" dirty="0" smtClean="0"/>
              <a:t>Problem</a:t>
            </a:r>
            <a:br>
              <a:rPr lang="en-US" altLang="zh-CN" dirty="0" smtClean="0"/>
            </a:br>
            <a:r>
              <a:rPr lang="en-US" altLang="zh-CN" dirty="0" smtClean="0"/>
              <a:t>	Original classification result is wrong</a:t>
            </a:r>
            <a:br>
              <a:rPr lang="en-US" altLang="zh-CN" dirty="0" smtClean="0"/>
            </a:br>
            <a:r>
              <a:rPr lang="en-US" altLang="zh-CN" dirty="0" smtClean="0"/>
              <a:t>Solution</a:t>
            </a:r>
            <a:br>
              <a:rPr lang="en-US" altLang="zh-CN" dirty="0" smtClean="0"/>
            </a:br>
            <a:r>
              <a:rPr lang="en-US" altLang="zh-CN" dirty="0" smtClean="0"/>
              <a:t>	Need to be normalized to [0, 1]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83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 – </a:t>
            </a:r>
            <a:r>
              <a:rPr lang="en-US" altLang="zh-CN" dirty="0" err="1" smtClean="0"/>
              <a:t>Pre_Process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MEAN-SUBTRACT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Situation</a:t>
            </a:r>
            <a:br>
              <a:rPr lang="en-US" altLang="zh-CN" dirty="0" smtClean="0"/>
            </a:br>
            <a:r>
              <a:rPr lang="en-US" altLang="zh-CN" dirty="0" smtClean="0"/>
              <a:t>	Subtract mean to simplify</a:t>
            </a:r>
            <a:br>
              <a:rPr lang="en-US" altLang="zh-CN" dirty="0" smtClean="0"/>
            </a:br>
            <a:r>
              <a:rPr lang="en-US" altLang="zh-CN" dirty="0" smtClean="0"/>
              <a:t>Problem</a:t>
            </a:r>
            <a:br>
              <a:rPr lang="en-US" altLang="zh-CN" dirty="0" smtClean="0"/>
            </a:br>
            <a:r>
              <a:rPr lang="en-US" altLang="zh-CN" dirty="0" smtClean="0"/>
              <a:t>	Just use the original 2000 pictures without choosing</a:t>
            </a:r>
            <a:r>
              <a:rPr lang="en-US" altLang="zh-CN" dirty="0"/>
              <a:t>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Solution</a:t>
            </a:r>
            <a:br>
              <a:rPr lang="en-US" altLang="zh-CN" dirty="0" smtClean="0"/>
            </a:br>
            <a:r>
              <a:rPr lang="en-US" altLang="zh-CN" dirty="0" smtClean="0"/>
              <a:t>	1. Also by dimensions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2. Mean </a:t>
            </a:r>
            <a:r>
              <a:rPr lang="en-US" altLang="zh-CN" dirty="0"/>
              <a:t>of all the pictures for the same digits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17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 – </a:t>
            </a:r>
            <a:r>
              <a:rPr lang="en-US" altLang="zh-CN" dirty="0" err="1" smtClean="0"/>
              <a:t>Pre_Process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How is the PCA results?</a:t>
            </a:r>
            <a:br>
              <a:rPr lang="en-US" altLang="zh-CN" dirty="0" smtClean="0"/>
            </a:br>
            <a:r>
              <a:rPr lang="en-US" altLang="zh-CN" dirty="0" smtClean="0"/>
              <a:t>	Eigenvalue range 5~1.5-e34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How to choose no. of dimensions</a:t>
            </a:r>
            <a:br>
              <a:rPr lang="en-US" altLang="zh-CN" dirty="0" smtClean="0"/>
            </a:br>
            <a:r>
              <a:rPr lang="en-US" altLang="zh-CN" dirty="0" smtClean="0"/>
              <a:t>	a. Select dimension by mean of eigenvalues (87 trail 1,86 trail 2)</a:t>
            </a:r>
            <a:br>
              <a:rPr lang="en-US" altLang="zh-CN" dirty="0" smtClean="0"/>
            </a:br>
            <a:r>
              <a:rPr lang="en-US" altLang="zh-CN" dirty="0" smtClean="0"/>
              <a:t>	b. Set specified value</a:t>
            </a:r>
            <a:br>
              <a:rPr lang="en-US" altLang="zh-CN" dirty="0" smtClean="0"/>
            </a:br>
            <a:r>
              <a:rPr lang="en-US" altLang="zh-CN" dirty="0" smtClean="0"/>
              <a:t>Question</a:t>
            </a:r>
            <a:br>
              <a:rPr lang="en-US" altLang="zh-CN" dirty="0" smtClean="0"/>
            </a:br>
            <a:r>
              <a:rPr lang="en-US" altLang="zh-CN" dirty="0" smtClean="0"/>
              <a:t>	Assign efficient generated by train sets on test sets</a:t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207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II -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SVM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PCA with SVM</a:t>
            </a:r>
            <a:br>
              <a:rPr lang="en-US" altLang="zh-CN" dirty="0" smtClean="0"/>
            </a:br>
            <a:r>
              <a:rPr lang="en-US" altLang="zh-CN" dirty="0" smtClean="0"/>
              <a:t>Pictures needed</a:t>
            </a:r>
            <a:br>
              <a:rPr lang="en-US" altLang="zh-CN" dirty="0" smtClean="0"/>
            </a:br>
            <a:r>
              <a:rPr lang="en-US" altLang="zh-CN" dirty="0" smtClean="0"/>
              <a:t>Two kinds of classifiers</a:t>
            </a:r>
            <a:br>
              <a:rPr lang="en-US" altLang="zh-CN" dirty="0" smtClean="0"/>
            </a:br>
            <a:r>
              <a:rPr lang="en-US" altLang="zh-CN" dirty="0" smtClean="0"/>
              <a:t>Integrated label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/>
              <a:t>10-class: 93.55%</a:t>
            </a:r>
            <a:br>
              <a:rPr lang="en-US" altLang="zh-CN" sz="2000" dirty="0"/>
            </a:br>
            <a:r>
              <a:rPr lang="en-US" altLang="zh-CN" sz="2000" dirty="0"/>
              <a:t>10 1-class: 81.95</a:t>
            </a:r>
            <a:r>
              <a:rPr lang="en-US" altLang="zh-CN" sz="2000" dirty="0" smtClean="0"/>
              <a:t>% (Total)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The </a:t>
            </a:r>
            <a:r>
              <a:rPr lang="en-US" altLang="zh-CN" sz="2000" dirty="0"/>
              <a:t>Cross Validation of SVM </a:t>
            </a:r>
            <a:r>
              <a:rPr lang="en-US" altLang="zh-CN" sz="2000" dirty="0" smtClean="0"/>
              <a:t>is:</a:t>
            </a:r>
            <a:br>
              <a:rPr lang="en-US" altLang="zh-CN" sz="2000" dirty="0" smtClean="0"/>
            </a:br>
            <a:r>
              <a:rPr lang="en-US" altLang="zh-CN" sz="2000" dirty="0" smtClean="0"/>
              <a:t>10-class </a:t>
            </a:r>
            <a:r>
              <a:rPr lang="en-US" altLang="zh-CN" sz="2000" dirty="0"/>
              <a:t>C-SVM: </a:t>
            </a:r>
            <a:r>
              <a:rPr lang="en-US" altLang="zh-CN" sz="2000" dirty="0" smtClean="0"/>
              <a:t>93.3%</a:t>
            </a:r>
            <a:br>
              <a:rPr lang="en-US" altLang="zh-CN" sz="2000" dirty="0" smtClean="0"/>
            </a:br>
            <a:r>
              <a:rPr lang="en-US" altLang="zh-CN" sz="2000" dirty="0" smtClean="0"/>
              <a:t>10 </a:t>
            </a:r>
            <a:r>
              <a:rPr lang="en-US" altLang="zh-CN" sz="2000" dirty="0"/>
              <a:t>1-class SVM: 40% ~ 50</a:t>
            </a:r>
            <a:r>
              <a:rPr lang="en-US" altLang="zh-CN" sz="2000" dirty="0" smtClean="0"/>
              <a:t>%</a:t>
            </a:r>
            <a:endParaRPr lang="zh-CN" altLang="zh-CN" sz="2000" dirty="0"/>
          </a:p>
          <a:p>
            <a:endParaRPr lang="en-US" altLang="zh-CN" dirty="0" smtClean="0"/>
          </a:p>
        </p:txBody>
      </p:sp>
      <p:pic>
        <p:nvPicPr>
          <p:cNvPr id="1026" name="Picture 2" descr="2015-12-03 (1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9"/>
          <a:stretch>
            <a:fillRect/>
          </a:stretch>
        </p:blipFill>
        <p:spPr bwMode="auto">
          <a:xfrm>
            <a:off x="4933700" y="3421146"/>
            <a:ext cx="3631635" cy="198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2618289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PCA to 1-dim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61095" y="2618289"/>
            <a:ext cx="145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2000 pictures</a:t>
            </a:r>
          </a:p>
        </p:txBody>
      </p:sp>
      <p:pic>
        <p:nvPicPr>
          <p:cNvPr id="1027" name="Picture 3" descr="mean_s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55" y="3352968"/>
            <a:ext cx="3258219" cy="202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2015-12-04 (16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335" y="365125"/>
            <a:ext cx="278606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99919" y="987034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Final result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5863" y="164432"/>
            <a:ext cx="4808621" cy="2141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II -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Logistic Regression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Mainly for large quantity of data</a:t>
            </a:r>
            <a:br>
              <a:rPr lang="en-US" altLang="zh-CN" dirty="0" smtClean="0"/>
            </a:br>
            <a:r>
              <a:rPr lang="en-US" altLang="zh-CN" dirty="0" smtClean="0"/>
              <a:t>Sparse Matrix</a:t>
            </a:r>
            <a:br>
              <a:rPr lang="en-US" altLang="zh-CN" dirty="0" smtClean="0"/>
            </a:br>
            <a:r>
              <a:rPr lang="en-US" altLang="zh-CN" dirty="0" smtClean="0"/>
              <a:t>3 Choices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L2 </a:t>
            </a:r>
            <a:r>
              <a:rPr lang="en-US" altLang="zh-CN" sz="2000" dirty="0"/>
              <a:t>Logistic Regression (Primal): </a:t>
            </a:r>
            <a:r>
              <a:rPr lang="en-US" altLang="zh-CN" sz="2000" dirty="0" smtClean="0"/>
              <a:t>81.25%(10-class)</a:t>
            </a:r>
            <a:br>
              <a:rPr lang="en-US" altLang="zh-CN" sz="2000" dirty="0" smtClean="0"/>
            </a:br>
            <a:r>
              <a:rPr lang="en-US" altLang="zh-CN" sz="2000" dirty="0" smtClean="0"/>
              <a:t>Cross </a:t>
            </a:r>
            <a:r>
              <a:rPr lang="en-US" altLang="zh-CN" sz="2000" dirty="0"/>
              <a:t>Validation (10 trails): </a:t>
            </a:r>
            <a:r>
              <a:rPr lang="en-US" altLang="zh-CN" sz="2000" dirty="0" smtClean="0"/>
              <a:t>83.4%</a:t>
            </a:r>
            <a:br>
              <a:rPr lang="en-US" altLang="zh-CN" sz="2000" dirty="0" smtClean="0"/>
            </a:br>
            <a:r>
              <a:rPr lang="en-US" altLang="zh-CN" sz="2000" dirty="0" smtClean="0"/>
              <a:t>L1 </a:t>
            </a:r>
            <a:r>
              <a:rPr lang="en-US" altLang="zh-CN" sz="2000" dirty="0"/>
              <a:t>Logistic </a:t>
            </a:r>
            <a:r>
              <a:rPr lang="en-US" altLang="zh-CN" sz="2000" dirty="0" smtClean="0"/>
              <a:t>Regression: 79.95%(10-class)</a:t>
            </a:r>
            <a:br>
              <a:rPr lang="en-US" altLang="zh-CN" sz="2000" dirty="0" smtClean="0"/>
            </a:br>
            <a:r>
              <a:rPr lang="en-US" altLang="zh-CN" sz="2000" dirty="0" smtClean="0"/>
              <a:t>Cross </a:t>
            </a:r>
            <a:r>
              <a:rPr lang="en-US" altLang="zh-CN" sz="2000" dirty="0"/>
              <a:t>Validation (10 trails): </a:t>
            </a:r>
            <a:r>
              <a:rPr lang="en-US" altLang="zh-CN" sz="2000" dirty="0" smtClean="0"/>
              <a:t>81.85%</a:t>
            </a:r>
            <a:br>
              <a:rPr lang="en-US" altLang="zh-CN" sz="2000" dirty="0" smtClean="0"/>
            </a:br>
            <a:r>
              <a:rPr lang="en-US" altLang="zh-CN" sz="2000" dirty="0" smtClean="0"/>
              <a:t>L2 </a:t>
            </a:r>
            <a:r>
              <a:rPr lang="en-US" altLang="zh-CN" sz="2000" dirty="0"/>
              <a:t>Logistic Regression (</a:t>
            </a:r>
            <a:r>
              <a:rPr lang="en-US" altLang="zh-CN" sz="2000" dirty="0" smtClean="0"/>
              <a:t>dual): 80%(10-class)</a:t>
            </a:r>
            <a:br>
              <a:rPr lang="en-US" altLang="zh-CN" sz="2000" dirty="0" smtClean="0"/>
            </a:br>
            <a:r>
              <a:rPr lang="en-US" altLang="zh-CN" sz="2000" dirty="0" smtClean="0"/>
              <a:t>Cross </a:t>
            </a:r>
            <a:r>
              <a:rPr lang="en-US" altLang="zh-CN" sz="2000" dirty="0"/>
              <a:t>Validation (10 trails): 81.6%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62" y="365125"/>
            <a:ext cx="2571769" cy="2005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6401" y="902295"/>
            <a:ext cx="2219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 1 – class Classifier</a:t>
            </a:r>
          </a:p>
          <a:p>
            <a:r>
              <a:rPr lang="en-US" altLang="zh-CN" dirty="0" smtClean="0"/>
              <a:t>Integrated: 79.91%</a:t>
            </a:r>
          </a:p>
          <a:p>
            <a:r>
              <a:rPr lang="en-US" altLang="zh-CN" dirty="0" smtClean="0"/>
              <a:t>L2 - Primal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62" y="2505089"/>
            <a:ext cx="2162191" cy="1966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96401" y="3026887"/>
            <a:ext cx="222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 1 – class Classifier</a:t>
            </a:r>
          </a:p>
          <a:p>
            <a:r>
              <a:rPr lang="en-US" altLang="zh-CN" dirty="0" smtClean="0"/>
              <a:t>Integrated: 81.25%</a:t>
            </a:r>
          </a:p>
          <a:p>
            <a:r>
              <a:rPr lang="en-US" altLang="zh-CN" dirty="0" smtClean="0"/>
              <a:t>L1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62" y="4635283"/>
            <a:ext cx="2200291" cy="19669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96401" y="5151479"/>
            <a:ext cx="222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 1 – class Classifier</a:t>
            </a:r>
          </a:p>
          <a:p>
            <a:r>
              <a:rPr lang="en-US" altLang="zh-CN" dirty="0" smtClean="0"/>
              <a:t>Integrated: 80.10%</a:t>
            </a:r>
          </a:p>
          <a:p>
            <a:r>
              <a:rPr lang="en-US" altLang="zh-CN" dirty="0" smtClean="0"/>
              <a:t>L2 - Dual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22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II -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Naïve Bayesian Classifier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1-class </a:t>
            </a:r>
            <a:r>
              <a:rPr lang="en-US" altLang="zh-CN" dirty="0" smtClean="0"/>
              <a:t>classifier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Based on Bayesian </a:t>
            </a:r>
            <a:r>
              <a:rPr lang="en-US" altLang="zh-CN" dirty="0" smtClean="0"/>
              <a:t>Statistics</a:t>
            </a:r>
            <a:br>
              <a:rPr lang="en-US" altLang="zh-CN" dirty="0" smtClean="0"/>
            </a:br>
            <a:r>
              <a:rPr lang="en-US" altLang="zh-CN" dirty="0" smtClean="0"/>
              <a:t>Four return classifier</a:t>
            </a:r>
            <a:br>
              <a:rPr lang="en-US" altLang="zh-CN" dirty="0" smtClean="0"/>
            </a:br>
            <a:r>
              <a:rPr lang="en-US" altLang="zh-CN" dirty="0" smtClean="0"/>
              <a:t>(mean,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, label, class </a:t>
            </a:r>
            <a:r>
              <a:rPr lang="en-US" altLang="zh-CN" dirty="0" smtClean="0"/>
              <a:t>identifier)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Precision problem</a:t>
            </a:r>
            <a:br>
              <a:rPr lang="en-US" altLang="zh-CN" dirty="0" smtClean="0"/>
            </a:br>
            <a:r>
              <a:rPr lang="en-US" altLang="zh-CN" dirty="0" smtClean="0"/>
              <a:t>With or without PCA</a:t>
            </a:r>
          </a:p>
        </p:txBody>
      </p:sp>
      <p:pic>
        <p:nvPicPr>
          <p:cNvPr id="2050" name="Picture 2" descr="2015-12-04 (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20" y="2991644"/>
            <a:ext cx="9239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74" y="3067837"/>
            <a:ext cx="2971822" cy="1866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7712" y="2085469"/>
            <a:ext cx="191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Accuracy of 10</a:t>
            </a:r>
            <a:br>
              <a:rPr lang="en-US" altLang="zh-CN" dirty="0" smtClean="0"/>
            </a:br>
            <a:r>
              <a:rPr lang="en-US" altLang="zh-CN" dirty="0" smtClean="0"/>
              <a:t>1 – class classifiers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47374" y="2085469"/>
            <a:ext cx="193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Algorithm to solve</a:t>
            </a:r>
          </a:p>
          <a:p>
            <a:r>
              <a:rPr lang="en-US" altLang="zh-CN" dirty="0" smtClean="0"/>
              <a:t> precision 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06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to improve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More test on Logistic Regression</a:t>
            </a:r>
            <a:br>
              <a:rPr lang="en-US" altLang="zh-CN" dirty="0" smtClean="0"/>
            </a:br>
            <a:r>
              <a:rPr lang="en-US" altLang="zh-CN" dirty="0" smtClean="0"/>
              <a:t>Fix the algorithm of the Naïve Bayesian Classifier</a:t>
            </a:r>
            <a:br>
              <a:rPr lang="en-US" altLang="zh-CN" dirty="0" smtClean="0"/>
            </a:br>
            <a:r>
              <a:rPr lang="en-US" altLang="zh-CN" dirty="0" smtClean="0"/>
              <a:t>Change the value of the SVM to get </a:t>
            </a:r>
            <a:r>
              <a:rPr lang="en-US" altLang="zh-CN" smtClean="0"/>
              <a:t>better accuracy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66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PA3 - Project</vt:lpstr>
      <vt:lpstr>Part I – Pre_Process</vt:lpstr>
      <vt:lpstr>Part I – Pre_Process</vt:lpstr>
      <vt:lpstr>Part I – Pre_Process</vt:lpstr>
      <vt:lpstr>Part II - Algorithm</vt:lpstr>
      <vt:lpstr>Part II - Algorithm</vt:lpstr>
      <vt:lpstr>Part II - Algorithm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PA3 - Project</dc:title>
  <dc:creator>翟冠勋</dc:creator>
  <cp:lastModifiedBy>翟冠勋</cp:lastModifiedBy>
  <cp:revision>14</cp:revision>
  <dcterms:created xsi:type="dcterms:W3CDTF">2015-12-04T07:20:25Z</dcterms:created>
  <dcterms:modified xsi:type="dcterms:W3CDTF">2015-12-06T22:27:23Z</dcterms:modified>
</cp:coreProperties>
</file>