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1" userDrawn="1">
          <p15:clr>
            <a:srgbClr val="A4A3A4"/>
          </p15:clr>
        </p15:guide>
        <p15:guide id="2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34"/>
  </p:normalViewPr>
  <p:slideViewPr>
    <p:cSldViewPr snapToGrid="0" showGuides="1">
      <p:cViewPr varScale="1">
        <p:scale>
          <a:sx n="91" d="100"/>
          <a:sy n="91" d="100"/>
        </p:scale>
        <p:origin x="3408" y="192"/>
      </p:cViewPr>
      <p:guideLst>
        <p:guide orient="horz" pos="4231"/>
        <p:guide pos="2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9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08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8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3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90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90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78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2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82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09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2B8D9-6A6E-2646-89AB-E111A254728F}" type="datetimeFigureOut">
              <a:rPr lang="de-DE" smtClean="0"/>
              <a:t>20.09.24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5A6A7-8687-814B-8F67-CF4576E860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9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black background with green letters&#10;&#10;Description automatically generated">
            <a:extLst>
              <a:ext uri="{FF2B5EF4-FFF2-40B4-BE49-F238E27FC236}">
                <a16:creationId xmlns:a16="http://schemas.microsoft.com/office/drawing/2014/main" id="{9CB5E5D3-5AEE-19F8-1AED-BF3B6D3A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</a:blip>
          <a:srcRect t="21948" r="69727" b="21523"/>
          <a:stretch/>
        </p:blipFill>
        <p:spPr>
          <a:xfrm>
            <a:off x="-2111610" y="451338"/>
            <a:ext cx="13396363" cy="9003324"/>
          </a:xfrm>
          <a:prstGeom prst="rect">
            <a:avLst/>
          </a:prstGeom>
        </p:spPr>
      </p:pic>
      <p:pic>
        <p:nvPicPr>
          <p:cNvPr id="5" name="Picture 4" descr="A black background with green letters&#10;&#10;Description automatically generated">
            <a:extLst>
              <a:ext uri="{FF2B5EF4-FFF2-40B4-BE49-F238E27FC236}">
                <a16:creationId xmlns:a16="http://schemas.microsoft.com/office/drawing/2014/main" id="{B7F85372-F508-07CF-6C14-53CB4415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72" y="8781976"/>
            <a:ext cx="3123028" cy="11240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7AD770B-2979-CDDA-B038-4AFB6B64C9FA}"/>
              </a:ext>
            </a:extLst>
          </p:cNvPr>
          <p:cNvSpPr txBox="1"/>
          <p:nvPr/>
        </p:nvSpPr>
        <p:spPr>
          <a:xfrm>
            <a:off x="396777" y="6716713"/>
            <a:ext cx="561301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Fira Sans" panose="020B0503050000020004" pitchFamily="34" charset="0"/>
              </a:rPr>
              <a:t>Skript zur Vorlesung </a:t>
            </a:r>
          </a:p>
          <a:p>
            <a:r>
              <a:rPr lang="de-DE" sz="2400" dirty="0">
                <a:latin typeface="Fira Sans" panose="020B0503050000020004" pitchFamily="34" charset="0"/>
              </a:rPr>
              <a:t>Grundlagen der Fachdidaktik Physik A</a:t>
            </a:r>
          </a:p>
          <a:p>
            <a:endParaRPr lang="de-DE" sz="2400" dirty="0">
              <a:latin typeface="Fira Sans" panose="020B0503050000020004" pitchFamily="34" charset="0"/>
            </a:endParaRPr>
          </a:p>
          <a:p>
            <a:r>
              <a:rPr lang="de-DE" dirty="0">
                <a:latin typeface="Fira Sans" panose="020B0503050000020004" pitchFamily="34" charset="0"/>
              </a:rPr>
              <a:t>Enders – Hlawatsch – Hilger </a:t>
            </a:r>
          </a:p>
        </p:txBody>
      </p:sp>
    </p:spTree>
    <p:extLst>
      <p:ext uri="{BB962C8B-B14F-4D97-AF65-F5344CB8AC3E}">
        <p14:creationId xmlns:p14="http://schemas.microsoft.com/office/powerpoint/2010/main" val="289302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Macintosh PowerPoint</Application>
  <PresentationFormat>A4-Papier (210 x 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Fira Sans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Hlawatsch, Julius</dc:creator>
  <cp:lastModifiedBy>Hlawatsch, Julius</cp:lastModifiedBy>
  <cp:revision>1</cp:revision>
  <cp:lastPrinted>2024-09-20T14:14:52Z</cp:lastPrinted>
  <dcterms:created xsi:type="dcterms:W3CDTF">2024-09-20T14:09:59Z</dcterms:created>
  <dcterms:modified xsi:type="dcterms:W3CDTF">2024-09-20T14:20:51Z</dcterms:modified>
</cp:coreProperties>
</file>