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6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33"/>
  </p:normalViewPr>
  <p:slideViewPr>
    <p:cSldViewPr snapToGrid="0" showGuides="1">
      <p:cViewPr varScale="1">
        <p:scale>
          <a:sx n="143" d="100"/>
          <a:sy n="143" d="100"/>
        </p:scale>
        <p:origin x="12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68334-D1C6-1942-9508-C2A382C72FED}" type="doc">
      <dgm:prSet loTypeId="urn:microsoft.com/office/officeart/2005/8/layout/vProcess5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1E8ACE72-3D95-2C49-8E99-55EC278B22B6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Wissenschaftlich allumfassend</a:t>
          </a:r>
        </a:p>
      </dgm:t>
    </dgm:pt>
    <dgm:pt modelId="{9B4CDB94-FB83-4F44-A840-C34C36E14497}" type="par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A28B8EE-0753-084F-9A86-E3E30757F79A}" type="sib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BCB144-73E0-EE4D-A030-5957F706CAEC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Mathematik</a:t>
          </a:r>
        </a:p>
      </dgm:t>
    </dgm:pt>
    <dgm:pt modelId="{179947B5-3041-2643-96E3-31BBCE3A27E8}" type="par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4FB78F5-5085-CA4C-82CA-CEBAD3AC09AD}" type="sib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C20A7FC-B33A-A54D-8716-A8AB2E1479F6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Allgemein ausgebildeter Physiker</a:t>
          </a:r>
        </a:p>
      </dgm:t>
    </dgm:pt>
    <dgm:pt modelId="{A58858AA-B4B0-6746-9B7D-E1AFD8478F72}" type="parTrans" cxnId="{4911CF12-3F94-B542-82CC-D7AD931C84C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77CE4A9-F748-3148-ADC5-D9AFBB3AD2DD}" type="sibTrans" cxnId="{4911CF12-3F94-B542-82CC-D7AD931C84C6}">
      <dgm:prSet custT="1"/>
      <dgm:spPr/>
      <dgm:t>
        <a:bodyPr/>
        <a:lstStyle/>
        <a:p>
          <a:endParaRPr lang="de-DE" sz="4400">
            <a:latin typeface="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56B3754D-F48B-364D-9B45-CD6BE04AE5DB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𝑗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el-GR" sz="800" b="0" i="1" u="none" dirty="0" smtClean="0">
                      <a:latin typeface="Cambria Math" panose="02040503050406030204" pitchFamily="18" charset="0"/>
                    </a:rPr>
                    <m:t>𝜎</m:t>
                  </m:r>
                  <m:r>
                    <a:rPr lang="de-DE" sz="800" b="0" i="1" u="none" dirty="0" smtClean="0">
                      <a:latin typeface="Cambria Math" panose="02040503050406030204" pitchFamily="18" charset="0"/>
                    </a:rPr>
                    <m:t>𝐸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>
        <dgm:pt modelId="{56B3754D-F48B-364D-9B45-CD6BE04AE5DB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𝑗 = </a:t>
              </a:r>
              <a:r>
                <a:rPr lang="el-GR" sz="800" b="0" i="0" u="none" dirty="0">
                  <a:latin typeface="Cambria Math" panose="02040503050406030204" pitchFamily="18" charset="0"/>
                </a:rPr>
                <a:t>𝜎</a:t>
              </a:r>
              <a:r>
                <a:rPr lang="de-DE" sz="800" b="0" i="0" u="none" dirty="0">
                  <a:latin typeface="Cambria Math" panose="02040503050406030204" pitchFamily="18" charset="0"/>
                </a:rPr>
                <a:t>𝐸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95EDA397-3164-1542-AC2C-1203341D12B6}" type="par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7D75C4E0-F8A5-9643-BD6F-8E5B216FAF00}" type="sib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EF8F1EB-AB30-1C4C-8482-E9708A54AB54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Sek II</a:t>
          </a:r>
        </a:p>
      </dgm:t>
    </dgm:pt>
    <dgm:pt modelId="{F83FEDC1-4C28-4140-94E4-8304B30C381D}" type="parTrans" cxnId="{BCC2A3E2-3078-BE49-AA56-A9FFCC573F7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B03075D-FA65-4742-9939-A2AFBE43C929}" type="sibTrans" cxnId="{BCC2A3E2-3078-BE49-AA56-A9FFCC573F7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DA4A8512-F882-1E47-9910-FB2892BF16B9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Möglichst Unterdrückung mathematischer Operatoren</a:t>
          </a:r>
        </a:p>
      </dgm:t>
    </dgm:pt>
    <dgm:pt modelId="{EE410BB9-A3DA-0047-8712-45BB62C0B8AA}" type="par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193CDE2-FA73-6D46-BF5C-19DD3B38FA9C}" type="sib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4EAFF9D-7574-7844-A504-2F0D26F98496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Abhängigkeit von Raum und Zeit</a:t>
          </a:r>
        </a:p>
      </dgm:t>
    </dgm:pt>
    <dgm:pt modelId="{5C16686F-263D-984D-BF57-2A8D918232E7}" type="par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4FC596F-2793-DC46-A2CB-62497219FFB5}" type="sib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A5E95D5-7BB7-064D-BC2C-08920381FEA1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Vektoren, Tensoren</a:t>
          </a:r>
        </a:p>
      </dgm:t>
    </dgm:pt>
    <dgm:pt modelId="{76451434-AA36-434D-8777-5E569DB6A018}" type="par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D1472010-C4CA-9747-82F0-9D653DC1FA6F}" type="sib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B572A5B-C384-794A-B02A-84A96EFDF1F4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exakter Kontext</a:t>
          </a:r>
        </a:p>
      </dgm:t>
    </dgm:pt>
    <dgm:pt modelId="{D6B5B3B6-29BA-DC45-9245-1EBC556B3FBB}" type="par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A434FF9-AADC-BC4B-B5C3-AD6830EC358C}" type="sib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5B58B039-5676-0F44-AD05-A99A346F4A98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∗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𝐽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=∗</m:t>
                  </m:r>
                  <m:r>
                    <a:rPr lang="de-DE" sz="800" i="1" dirty="0" err="1" smtClean="0">
                      <a:latin typeface="Cambria Math" panose="02040503050406030204" pitchFamily="18" charset="0"/>
                    </a:rPr>
                    <m:t>𝑑𝐹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>
        <dgm:pt modelId="{5B58B039-5676-0F44-AD05-A99A346F4A98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∗𝐽 =∗</a:t>
              </a:r>
              <a:r>
                <a:rPr lang="de-DE" sz="800" i="0" dirty="0" err="1">
                  <a:latin typeface="Cambria Math" panose="02040503050406030204" pitchFamily="18" charset="0"/>
                </a:rPr>
                <a:t>𝑑𝐹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6F712B54-4373-584D-AE22-61369D743D1C}" type="par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81629C9-EC8B-A94B-AB12-12AA5C65B3BA}" type="sib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25C4ADD-4D16-EE4B-8E7F-66166A1556D7}">
      <dgm:prSet phldrT="[Text]" custT="1"/>
      <dgm:spPr/>
      <dgm:t>
        <a:bodyPr/>
        <a:lstStyle/>
        <a:p>
          <a:r>
            <a:rPr lang="de-DE" sz="800">
              <a:latin typeface="Fira Sans" panose="020B0503050000020004" pitchFamily="34" charset="0"/>
            </a:rPr>
            <a:t>nicht mehr alle Anwendungskontexte enthalten</a:t>
          </a:r>
        </a:p>
      </dgm:t>
    </dgm:pt>
    <dgm:pt modelId="{CEEAF988-42AC-F249-BB43-122FDDC3E196}" type="par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167F6D-1DAE-F24D-9942-22FC189F6CEC}" type="sib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3BFF8B23-9A2B-4044-B250-20BBE933FAF3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r>
                    <a:rPr lang="de-DE" sz="8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 = 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𝑅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𝑈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) </m:t>
                  </m:r>
                  <m:r>
                    <a:rPr lang="de-DE" sz="800" i="1" dirty="0" smtClean="0">
                      <a:latin typeface="Cambria Math" panose="02040503050406030204" pitchFamily="18" charset="0"/>
                    </a:rPr>
                    <m:t>𝐼</m:t>
                  </m:r>
                </m:oMath>
              </a14:m>
              <a:endParaRPr lang="de-DE" sz="800">
                <a:latin typeface="Fira Sans" panose="020B0503050000020004" pitchFamily="34" charset="0"/>
              </a:endParaRPr>
            </a:p>
          </dgm:t>
        </dgm:pt>
      </mc:Choice>
      <mc:Fallback>
        <dgm:pt modelId="{3BFF8B23-9A2B-4044-B250-20BBE933FAF3}">
          <dgm:prSet phldrT="[Text]" custT="1"/>
          <dgm:spPr/>
          <dgm:t>
            <a:bodyPr/>
            <a:lstStyle/>
            <a:p>
              <a:r>
                <a:rPr lang="de-DE" sz="800">
                  <a:latin typeface="Fira Sans" panose="020B0503050000020004" pitchFamily="34" charset="0"/>
                </a:rPr>
                <a:t>z.B. </a:t>
              </a:r>
              <a:r>
                <a:rPr lang="de-DE" sz="800" i="0" dirty="0">
                  <a:latin typeface="Cambria Math" panose="02040503050406030204" pitchFamily="18" charset="0"/>
                </a:rPr>
                <a:t>𝑈 = 𝑅(𝑈) 𝐼</a:t>
              </a:r>
              <a:endParaRPr lang="de-DE" sz="800">
                <a:latin typeface="Fira Sans" panose="020B0503050000020004" pitchFamily="34" charset="0"/>
              </a:endParaRPr>
            </a:p>
          </dgm:t>
        </dgm:pt>
      </mc:Fallback>
    </mc:AlternateContent>
    <dgm:pt modelId="{7D3C2013-7E7E-3640-B40A-08B824C89666}" type="par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D983511-01E9-1A45-AFE5-79CC574AEB3B}" type="sib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8AC41FA-23AF-D840-81EF-06CEE0183A70}">
      <dgm:prSet phldrT="[Text]" custT="1"/>
      <dgm:spPr/>
      <dgm:t>
        <a:bodyPr/>
        <a:lstStyle/>
        <a:p>
          <a:r>
            <a:rPr lang="de-DE" sz="900">
              <a:latin typeface="Fira Sans" panose="020B0503050000020004" pitchFamily="34" charset="0"/>
            </a:rPr>
            <a:t>Sek I</a:t>
          </a:r>
        </a:p>
      </dgm:t>
    </dgm:pt>
    <dgm:pt modelId="{AB2C8FBB-39B8-844D-9EE7-813F66E891AC}" type="parTrans" cxnId="{E8851AEA-8F87-3846-8578-56C92927AA6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1F5928A-F6F6-1A41-AC3A-5A45162D536F}" type="sibTrans" cxnId="{E8851AEA-8F87-3846-8578-56C92927AA6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1AA23FDD-BF16-644C-8642-13610E7AB263}">
      <dgm:prSet phldrT="[Text]" custT="1"/>
      <dgm:spPr/>
      <dgm:t>
        <a:bodyPr/>
        <a:lstStyle/>
        <a:p>
          <a:r>
            <a:rPr lang="de-DE" sz="800" dirty="0">
              <a:latin typeface="Fira Sans" panose="020B0503050000020004" pitchFamily="34" charset="0"/>
            </a:rPr>
            <a:t>Wenn möglich: direkte Proportionalität</a:t>
          </a:r>
        </a:p>
      </dgm:t>
    </dgm:pt>
    <dgm:pt modelId="{194EF215-A6A3-7942-8B6E-C1E8C147F4F4}" type="par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0792AA4-D790-F144-8002-45517FFD41DB}" type="sib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827924B5-C793-AD4F-93D5-34B035C3CAC5}">
          <dgm:prSet phldrT="[Text]" custT="1"/>
          <dgm:spPr/>
          <dgm:t>
            <a:bodyPr/>
            <a:lstStyle/>
            <a:p>
              <a:r>
                <a:rPr lang="de-DE" sz="800" b="0" u="none">
                  <a:latin typeface="Fira Sans" panose="020B0503050000020004" pitchFamily="34" charset="0"/>
                </a:rPr>
                <a:t>z.B. </a:t>
              </a:r>
              <a14:m>
                <m:oMath xmlns:m="http://schemas.openxmlformats.org/officeDocument/2006/math">
                  <m:f>
                    <m:fPr>
                      <m:ctrlPr>
                        <a:rPr lang="de-DE" sz="800" b="0" i="1" u="none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sz="800" b="0" i="1" u="none" smtClean="0">
                          <a:latin typeface="Cambria Math" panose="02040503050406030204" pitchFamily="18" charset="0"/>
                        </a:rPr>
                        <m:t>𝑈</m:t>
                      </m:r>
                    </m:num>
                    <m:den>
                      <m:r>
                        <a:rPr lang="de-DE" sz="800" b="0" i="1" u="none" smtClean="0">
                          <a:latin typeface="Cambria Math" panose="02040503050406030204" pitchFamily="18" charset="0"/>
                        </a:rPr>
                        <m:t>𝐼</m:t>
                      </m:r>
                    </m:den>
                  </m:f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=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𝑐𝑜𝑛𝑠𝑡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=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𝑅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, 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𝐼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∝</m:t>
                  </m:r>
                  <m:r>
                    <a:rPr lang="de-DE" sz="800" b="0" i="1" u="none" smtClean="0">
                      <a:latin typeface="Cambria Math" panose="02040503050406030204" pitchFamily="18" charset="0"/>
                    </a:rPr>
                    <m:t>𝑈</m:t>
                  </m:r>
                </m:oMath>
              </a14:m>
              <a:endParaRPr lang="de-DE" sz="800" b="0">
                <a:latin typeface="Fira Sans" panose="020B0503050000020004" pitchFamily="34" charset="0"/>
              </a:endParaRPr>
            </a:p>
          </dgm:t>
        </dgm:pt>
      </mc:Choice>
      <mc:Fallback>
        <dgm:pt modelId="{827924B5-C793-AD4F-93D5-34B035C3CAC5}">
          <dgm:prSet phldrT="[Text]" custT="1"/>
          <dgm:spPr/>
          <dgm:t>
            <a:bodyPr/>
            <a:lstStyle/>
            <a:p>
              <a:r>
                <a:rPr lang="de-DE" sz="800" b="0" u="none">
                  <a:latin typeface="Fira Sans" panose="020B0503050000020004" pitchFamily="34" charset="0"/>
                </a:rPr>
                <a:t>z.B. </a:t>
              </a:r>
              <a:r>
                <a:rPr lang="de-DE" sz="800" b="0" i="0" u="none">
                  <a:latin typeface="Cambria Math" panose="02040503050406030204" pitchFamily="18" charset="0"/>
                </a:rPr>
                <a:t>𝑈/𝐼=𝑐𝑜𝑛𝑠𝑡=𝑅, 𝐼∝𝑈</a:t>
              </a:r>
              <a:endParaRPr lang="de-DE" sz="800" b="0">
                <a:latin typeface="Fira Sans" panose="020B0503050000020004" pitchFamily="34" charset="0"/>
              </a:endParaRPr>
            </a:p>
          </dgm:t>
        </dgm:pt>
      </mc:Fallback>
    </mc:AlternateContent>
    <dgm:pt modelId="{DC20E6B6-ECC0-1144-B4BA-7187B40A621A}" type="par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41FC6B58-D193-9B42-BE72-00F87EDEA0FE}" type="sib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DE998-11B4-C846-AEB7-C246FBBB2C4C}">
      <dgm:prSet phldrT="[Text]" custT="1"/>
      <dgm:spPr/>
      <dgm:t>
        <a:bodyPr/>
        <a:lstStyle/>
        <a:p>
          <a:r>
            <a:rPr lang="de-DE" sz="900" b="0" dirty="0">
              <a:latin typeface="Fira Sans" panose="020B0503050000020004" pitchFamily="34" charset="0"/>
            </a:rPr>
            <a:t>Halbquantitatives</a:t>
          </a:r>
        </a:p>
      </dgm:t>
    </dgm:pt>
    <dgm:pt modelId="{EC8D1633-39EC-FC4B-84B0-6A42979883BC}" type="parTrans" cxnId="{4DF24CAF-B267-E044-92AF-A1A903E0FBC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C84BF5F-5ADD-5B47-93DC-686D3424E34D}" type="sibTrans" cxnId="{4DF24CAF-B267-E044-92AF-A1A903E0FBC0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B820BEA4-2CA8-CF47-88BC-11E939E5BB61}">
      <dgm:prSet phldrT="[Text]" custT="1"/>
      <dgm:spPr/>
      <dgm:t>
        <a:bodyPr/>
        <a:lstStyle/>
        <a:p>
          <a:r>
            <a:rPr lang="de-DE" sz="800" b="0" dirty="0">
              <a:latin typeface="Fira Sans" panose="020B0503050000020004" pitchFamily="34" charset="0"/>
            </a:rPr>
            <a:t>verbalisiert: </a:t>
          </a:r>
          <a:br>
            <a:rPr lang="de-DE" sz="800" b="0" dirty="0">
              <a:latin typeface="Fira Sans" panose="020B0503050000020004" pitchFamily="34" charset="0"/>
            </a:rPr>
          </a:br>
          <a:r>
            <a:rPr lang="de-DE" sz="800" b="0" dirty="0">
              <a:latin typeface="Fira Sans" panose="020B0503050000020004" pitchFamily="34" charset="0"/>
            </a:rPr>
            <a:t>z.B. Ver - </a:t>
          </a:r>
          <a:r>
            <a:rPr lang="de-DE" sz="800" b="0" dirty="0" err="1">
              <a:latin typeface="Fira Sans" panose="020B0503050000020004" pitchFamily="34" charset="0"/>
            </a:rPr>
            <a:t>n</a:t>
          </a:r>
          <a:r>
            <a:rPr lang="de-DE" sz="800" b="0" dirty="0">
              <a:latin typeface="Fira Sans" panose="020B0503050000020004" pitchFamily="34" charset="0"/>
            </a:rPr>
            <a:t> - </a:t>
          </a:r>
          <a:r>
            <a:rPr lang="de-DE" sz="800" b="0" dirty="0" err="1">
              <a:latin typeface="Fira Sans" panose="020B0503050000020004" pitchFamily="34" charset="0"/>
            </a:rPr>
            <a:t>fachung</a:t>
          </a:r>
          <a:r>
            <a:rPr lang="de-DE" sz="800" b="0" dirty="0">
              <a:latin typeface="Fira Sans" panose="020B0503050000020004" pitchFamily="34" charset="0"/>
            </a:rPr>
            <a:t> von U führt zu Ver - </a:t>
          </a:r>
          <a:r>
            <a:rPr lang="de-DE" sz="800" b="0" dirty="0" err="1">
              <a:latin typeface="Fira Sans" panose="020B0503050000020004" pitchFamily="34" charset="0"/>
            </a:rPr>
            <a:t>n</a:t>
          </a:r>
          <a:r>
            <a:rPr lang="de-DE" sz="800" b="0" dirty="0">
              <a:latin typeface="Fira Sans" panose="020B0503050000020004" pitchFamily="34" charset="0"/>
            </a:rPr>
            <a:t> - </a:t>
          </a:r>
          <a:r>
            <a:rPr lang="de-DE" sz="800" b="0" dirty="0" err="1">
              <a:latin typeface="Fira Sans" panose="020B0503050000020004" pitchFamily="34" charset="0"/>
            </a:rPr>
            <a:t>fachung</a:t>
          </a:r>
          <a:r>
            <a:rPr lang="de-DE" sz="800" b="0" dirty="0">
              <a:latin typeface="Fira Sans" panose="020B0503050000020004" pitchFamily="34" charset="0"/>
            </a:rPr>
            <a:t> von I</a:t>
          </a:r>
        </a:p>
      </dgm:t>
    </dgm:pt>
    <dgm:pt modelId="{6CA8FA05-80C9-904E-95DA-95259E8B99B5}" type="par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FAC6D59-47DB-7F47-9D80-F55431F2C6DE}" type="sib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B83CC4A-ED4A-194C-8445-766EE50E2B8F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Je-desto-Formulierung</a:t>
          </a:r>
        </a:p>
      </dgm:t>
    </dgm:pt>
    <dgm:pt modelId="{80DD75AB-D9CE-444F-8DC0-4BD07DC83782}" type="par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7F5FAD6-B359-5848-9B54-C605045F5033}" type="sib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57F1656-D086-E643-BD5C-D3FEC71F4D88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Vorkausale Sachverhalte</a:t>
          </a:r>
        </a:p>
      </dgm:t>
    </dgm:pt>
    <dgm:pt modelId="{F1C5E011-93C4-AA4F-83C4-B44A78F823D5}" type="par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15EE056-17ED-C64B-9BEF-BE4044651A55}" type="sib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93C3F2-C538-8243-A263-0AD1535FC31A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Wenn-dann-Gesetze</a:t>
          </a:r>
        </a:p>
      </dgm:t>
    </dgm:pt>
    <dgm:pt modelId="{6EBC046D-B629-2143-858C-9395FA41CDF3}" type="par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DBED78-EB01-5F4F-AA61-03E41EB45E70}" type="sib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35CFAD2-D65F-074C-995A-890978A3F201}" type="pres">
      <dgm:prSet presAssocID="{7EA68334-D1C6-1942-9508-C2A382C72FED}" presName="outerComposite" presStyleCnt="0">
        <dgm:presLayoutVars>
          <dgm:chMax val="5"/>
          <dgm:dir/>
          <dgm:resizeHandles val="exact"/>
        </dgm:presLayoutVars>
      </dgm:prSet>
      <dgm:spPr/>
    </dgm:pt>
    <dgm:pt modelId="{365C2139-8EBB-974D-B7F1-1D836529D330}" type="pres">
      <dgm:prSet presAssocID="{7EA68334-D1C6-1942-9508-C2A382C72FED}" presName="dummyMaxCanvas" presStyleCnt="0">
        <dgm:presLayoutVars/>
      </dgm:prSet>
      <dgm:spPr/>
    </dgm:pt>
    <dgm:pt modelId="{506CB538-B683-9844-B8C8-9297FB2E16DE}" type="pres">
      <dgm:prSet presAssocID="{7EA68334-D1C6-1942-9508-C2A382C72FED}" presName="FiveNodes_1" presStyleLbl="node1" presStyleIdx="0" presStyleCnt="5">
        <dgm:presLayoutVars>
          <dgm:bulletEnabled val="1"/>
        </dgm:presLayoutVars>
      </dgm:prSet>
      <dgm:spPr/>
    </dgm:pt>
    <dgm:pt modelId="{4A7AFFD7-B927-CB4E-B3A2-587466965E4A}" type="pres">
      <dgm:prSet presAssocID="{7EA68334-D1C6-1942-9508-C2A382C72FED}" presName="FiveNodes_2" presStyleLbl="node1" presStyleIdx="1" presStyleCnt="5">
        <dgm:presLayoutVars>
          <dgm:bulletEnabled val="1"/>
        </dgm:presLayoutVars>
      </dgm:prSet>
      <dgm:spPr/>
    </dgm:pt>
    <dgm:pt modelId="{9E853A4D-BEE9-7847-87A2-D3E787563E07}" type="pres">
      <dgm:prSet presAssocID="{7EA68334-D1C6-1942-9508-C2A382C72FED}" presName="FiveNodes_3" presStyleLbl="node1" presStyleIdx="2" presStyleCnt="5">
        <dgm:presLayoutVars>
          <dgm:bulletEnabled val="1"/>
        </dgm:presLayoutVars>
      </dgm:prSet>
      <dgm:spPr/>
    </dgm:pt>
    <dgm:pt modelId="{B31FBCDB-40C2-E74B-BCAF-A964FE1BC940}" type="pres">
      <dgm:prSet presAssocID="{7EA68334-D1C6-1942-9508-C2A382C72FED}" presName="FiveNodes_4" presStyleLbl="node1" presStyleIdx="3" presStyleCnt="5">
        <dgm:presLayoutVars>
          <dgm:bulletEnabled val="1"/>
        </dgm:presLayoutVars>
      </dgm:prSet>
      <dgm:spPr/>
    </dgm:pt>
    <dgm:pt modelId="{2FBAD249-B663-9B43-BAA4-99567BAA5E4E}" type="pres">
      <dgm:prSet presAssocID="{7EA68334-D1C6-1942-9508-C2A382C72FED}" presName="FiveNodes_5" presStyleLbl="node1" presStyleIdx="4" presStyleCnt="5">
        <dgm:presLayoutVars>
          <dgm:bulletEnabled val="1"/>
        </dgm:presLayoutVars>
      </dgm:prSet>
      <dgm:spPr/>
    </dgm:pt>
    <dgm:pt modelId="{6D957835-A3B4-FD41-92A5-725203D10B6E}" type="pres">
      <dgm:prSet presAssocID="{7EA68334-D1C6-1942-9508-C2A382C72FED}" presName="FiveConn_1-2" presStyleLbl="fgAccFollowNode1" presStyleIdx="0" presStyleCnt="4">
        <dgm:presLayoutVars>
          <dgm:bulletEnabled val="1"/>
        </dgm:presLayoutVars>
      </dgm:prSet>
      <dgm:spPr/>
    </dgm:pt>
    <dgm:pt modelId="{E6A5B626-F8CD-394F-A542-3DD050EC7C73}" type="pres">
      <dgm:prSet presAssocID="{7EA68334-D1C6-1942-9508-C2A382C72FED}" presName="FiveConn_2-3" presStyleLbl="fgAccFollowNode1" presStyleIdx="1" presStyleCnt="4">
        <dgm:presLayoutVars>
          <dgm:bulletEnabled val="1"/>
        </dgm:presLayoutVars>
      </dgm:prSet>
      <dgm:spPr/>
    </dgm:pt>
    <dgm:pt modelId="{491BF6ED-F0A0-E54C-8D81-DD0465FDF8A4}" type="pres">
      <dgm:prSet presAssocID="{7EA68334-D1C6-1942-9508-C2A382C72FED}" presName="FiveConn_3-4" presStyleLbl="fgAccFollowNode1" presStyleIdx="2" presStyleCnt="4">
        <dgm:presLayoutVars>
          <dgm:bulletEnabled val="1"/>
        </dgm:presLayoutVars>
      </dgm:prSet>
      <dgm:spPr/>
    </dgm:pt>
    <dgm:pt modelId="{0D4A2549-41D8-A342-9551-65DCC34112EA}" type="pres">
      <dgm:prSet presAssocID="{7EA68334-D1C6-1942-9508-C2A382C72FED}" presName="FiveConn_4-5" presStyleLbl="fgAccFollowNode1" presStyleIdx="3" presStyleCnt="4">
        <dgm:presLayoutVars>
          <dgm:bulletEnabled val="1"/>
        </dgm:presLayoutVars>
      </dgm:prSet>
      <dgm:spPr/>
    </dgm:pt>
    <dgm:pt modelId="{0B5B195A-30AC-AE49-AC17-BB696E8DD99D}" type="pres">
      <dgm:prSet presAssocID="{7EA68334-D1C6-1942-9508-C2A382C72FED}" presName="FiveNodes_1_text" presStyleLbl="node1" presStyleIdx="4" presStyleCnt="5">
        <dgm:presLayoutVars>
          <dgm:bulletEnabled val="1"/>
        </dgm:presLayoutVars>
      </dgm:prSet>
      <dgm:spPr/>
    </dgm:pt>
    <dgm:pt modelId="{DB33707B-716F-CA40-A85A-CBC5618C4620}" type="pres">
      <dgm:prSet presAssocID="{7EA68334-D1C6-1942-9508-C2A382C72FED}" presName="FiveNodes_2_text" presStyleLbl="node1" presStyleIdx="4" presStyleCnt="5">
        <dgm:presLayoutVars>
          <dgm:bulletEnabled val="1"/>
        </dgm:presLayoutVars>
      </dgm:prSet>
      <dgm:spPr/>
    </dgm:pt>
    <dgm:pt modelId="{BD6AEE72-8EEA-2941-9E4E-AC13791F1CF1}" type="pres">
      <dgm:prSet presAssocID="{7EA68334-D1C6-1942-9508-C2A382C72FED}" presName="FiveNodes_3_text" presStyleLbl="node1" presStyleIdx="4" presStyleCnt="5">
        <dgm:presLayoutVars>
          <dgm:bulletEnabled val="1"/>
        </dgm:presLayoutVars>
      </dgm:prSet>
      <dgm:spPr/>
    </dgm:pt>
    <dgm:pt modelId="{FBBDB02D-2145-4346-B0EB-224EF52BA1D8}" type="pres">
      <dgm:prSet presAssocID="{7EA68334-D1C6-1942-9508-C2A382C72FED}" presName="FiveNodes_4_text" presStyleLbl="node1" presStyleIdx="4" presStyleCnt="5">
        <dgm:presLayoutVars>
          <dgm:bulletEnabled val="1"/>
        </dgm:presLayoutVars>
      </dgm:prSet>
      <dgm:spPr/>
    </dgm:pt>
    <dgm:pt modelId="{566C4E13-2151-A942-B0CB-B26FFA212035}" type="pres">
      <dgm:prSet presAssocID="{7EA68334-D1C6-1942-9508-C2A382C72F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C13702-0A73-534C-A985-370B3F53CD9A}" type="presOf" srcId="{F693C3F2-C538-8243-A263-0AD1535FC31A}" destId="{506CB538-B683-9844-B8C8-9297FB2E16DE}" srcOrd="0" destOrd="2" presId="urn:microsoft.com/office/officeart/2005/8/layout/vProcess5"/>
    <dgm:cxn modelId="{9206D103-1C51-8C48-84E9-B2EEAEFD7700}" srcId="{7EA68334-D1C6-1942-9508-C2A382C72FED}" destId="{1E8ACE72-3D95-2C49-8E99-55EC278B22B6}" srcOrd="4" destOrd="0" parTransId="{9B4CDB94-FB83-4F44-A840-C34C36E14497}" sibTransId="{AA28B8EE-0753-084F-9A86-E3E30757F79A}"/>
    <dgm:cxn modelId="{53B7AF07-59EF-8B48-A06E-9F46A571F028}" srcId="{1E8ACE72-3D95-2C49-8E99-55EC278B22B6}" destId="{82BCB144-73E0-EE4D-A030-5957F706CAEC}" srcOrd="0" destOrd="0" parTransId="{179947B5-3041-2643-96E3-31BBCE3A27E8}" sibTransId="{94FB78F5-5085-CA4C-82CA-CEBAD3AC09AD}"/>
    <dgm:cxn modelId="{C44F2608-7F1D-514F-8AA6-81A3C5B87A47}" type="presOf" srcId="{EEF8F1EB-AB30-1C4C-8482-E9708A54AB54}" destId="{9E853A4D-BEE9-7847-87A2-D3E787563E07}" srcOrd="0" destOrd="0" presId="urn:microsoft.com/office/officeart/2005/8/layout/vProcess5"/>
    <dgm:cxn modelId="{2E36CB08-6A83-2E44-87A7-44C60DF83F00}" type="presOf" srcId="{1AA23FDD-BF16-644C-8642-13610E7AB263}" destId="{4A7AFFD7-B927-CB4E-B3A2-587466965E4A}" srcOrd="0" destOrd="1" presId="urn:microsoft.com/office/officeart/2005/8/layout/vProcess5"/>
    <dgm:cxn modelId="{8EDB850A-6C14-664C-976F-7943DE5B44E2}" srcId="{5B5DE998-11B4-C846-AEB7-C246FBBB2C4C}" destId="{F693C3F2-C538-8243-A263-0AD1535FC31A}" srcOrd="1" destOrd="0" parTransId="{6EBC046D-B629-2143-858C-9395FA41CDF3}" sibTransId="{F6DBED78-EB01-5F4F-AA61-03E41EB45E70}"/>
    <dgm:cxn modelId="{456D880C-5B9A-5F4C-8BD3-E22DFCC0817B}" type="presOf" srcId="{EEF8F1EB-AB30-1C4C-8482-E9708A54AB54}" destId="{BD6AEE72-8EEA-2941-9E4E-AC13791F1CF1}" srcOrd="1" destOrd="0" presId="urn:microsoft.com/office/officeart/2005/8/layout/vProcess5"/>
    <dgm:cxn modelId="{92A93E0F-4F19-F44C-8919-E123C13E8E9B}" type="presOf" srcId="{1AA23FDD-BF16-644C-8642-13610E7AB263}" destId="{DB33707B-716F-CA40-A85A-CBC5618C4620}" srcOrd="1" destOrd="1" presId="urn:microsoft.com/office/officeart/2005/8/layout/vProcess5"/>
    <dgm:cxn modelId="{B1DA4010-50F1-E343-921E-6D832DCAC686}" type="presOf" srcId="{CA5E95D5-7BB7-064D-BC2C-08920381FEA1}" destId="{566C4E13-2151-A942-B0CB-B26FFA212035}" srcOrd="1" destOrd="3" presId="urn:microsoft.com/office/officeart/2005/8/layout/vProcess5"/>
    <dgm:cxn modelId="{4911CF12-3F94-B542-82CC-D7AD931C84C6}" srcId="{7EA68334-D1C6-1942-9508-C2A382C72FED}" destId="{BC20A7FC-B33A-A54D-8716-A8AB2E1479F6}" srcOrd="3" destOrd="0" parTransId="{A58858AA-B4B0-6746-9B7D-E1AFD8478F72}" sibTransId="{177CE4A9-F748-3148-ADC5-D9AFBB3AD2DD}"/>
    <dgm:cxn modelId="{94941313-B4D5-264B-AD1F-5799BB284787}" type="presOf" srcId="{5B5DE998-11B4-C846-AEB7-C246FBBB2C4C}" destId="{506CB538-B683-9844-B8C8-9297FB2E16DE}" srcOrd="0" destOrd="0" presId="urn:microsoft.com/office/officeart/2005/8/layout/vProcess5"/>
    <dgm:cxn modelId="{58FD9C1B-C50B-3744-B567-E94F17CAD666}" srcId="{1E8ACE72-3D95-2C49-8E99-55EC278B22B6}" destId="{CB572A5B-C384-794A-B02A-84A96EFDF1F4}" srcOrd="3" destOrd="0" parTransId="{D6B5B3B6-29BA-DC45-9245-1EBC556B3FBB}" sibTransId="{5A434FF9-AADC-BC4B-B5C3-AD6830EC358C}"/>
    <dgm:cxn modelId="{BC8B8C2D-5765-834F-8FDB-61CF0EFB5D01}" type="presOf" srcId="{1E8ACE72-3D95-2C49-8E99-55EC278B22B6}" destId="{2FBAD249-B663-9B43-BAA4-99567BAA5E4E}" srcOrd="0" destOrd="0" presId="urn:microsoft.com/office/officeart/2005/8/layout/vProcess5"/>
    <dgm:cxn modelId="{84A4FE37-7B4F-BF4D-9882-33BF1C6ACFF7}" type="presOf" srcId="{1B83CC4A-ED4A-194C-8445-766EE50E2B8F}" destId="{0B5B195A-30AC-AE49-AC17-BB696E8DD99D}" srcOrd="1" destOrd="1" presId="urn:microsoft.com/office/officeart/2005/8/layout/vProcess5"/>
    <dgm:cxn modelId="{E0ABC63D-29D8-0748-BB0F-CC7973CE6D96}" type="presOf" srcId="{56B3754D-F48B-364D-9B45-CD6BE04AE5DB}" destId="{B31FBCDB-40C2-E74B-BCAF-A964FE1BC940}" srcOrd="0" destOrd="2" presId="urn:microsoft.com/office/officeart/2005/8/layout/vProcess5"/>
    <dgm:cxn modelId="{E2621F3F-21D4-F843-A546-F7D67F0D9D15}" type="presOf" srcId="{177CE4A9-F748-3148-ADC5-D9AFBB3AD2DD}" destId="{0D4A2549-41D8-A342-9551-65DCC34112EA}" srcOrd="0" destOrd="0" presId="urn:microsoft.com/office/officeart/2005/8/layout/vProcess5"/>
    <dgm:cxn modelId="{77915A43-52C1-E542-9ED4-E43ED1660571}" type="presOf" srcId="{CB572A5B-C384-794A-B02A-84A96EFDF1F4}" destId="{2FBAD249-B663-9B43-BAA4-99567BAA5E4E}" srcOrd="0" destOrd="4" presId="urn:microsoft.com/office/officeart/2005/8/layout/vProcess5"/>
    <dgm:cxn modelId="{3216AD43-655E-FC41-9254-FEDB8F83C836}" srcId="{EEF8F1EB-AB30-1C4C-8482-E9708A54AB54}" destId="{DA4A8512-F882-1E47-9910-FB2892BF16B9}" srcOrd="0" destOrd="0" parTransId="{EE410BB9-A3DA-0047-8712-45BB62C0B8AA}" sibTransId="{C193CDE2-FA73-6D46-BF5C-19DD3B38FA9C}"/>
    <dgm:cxn modelId="{0CB35045-D25B-A342-9F38-78F81AF084AF}" type="presOf" srcId="{5B5DE998-11B4-C846-AEB7-C246FBBB2C4C}" destId="{0B5B195A-30AC-AE49-AC17-BB696E8DD99D}" srcOrd="1" destOrd="0" presId="urn:microsoft.com/office/officeart/2005/8/layout/vProcess5"/>
    <dgm:cxn modelId="{DE77284C-54B2-FF4C-8216-F3E716A098F8}" type="presOf" srcId="{BC20A7FC-B33A-A54D-8716-A8AB2E1479F6}" destId="{B31FBCDB-40C2-E74B-BCAF-A964FE1BC940}" srcOrd="0" destOrd="0" presId="urn:microsoft.com/office/officeart/2005/8/layout/vProcess5"/>
    <dgm:cxn modelId="{79465854-8539-3B40-8571-58874A12B5B9}" type="presOf" srcId="{5B58B039-5676-0F44-AD05-A99A346F4A98}" destId="{566C4E13-2151-A942-B0CB-B26FFA212035}" srcOrd="1" destOrd="5" presId="urn:microsoft.com/office/officeart/2005/8/layout/vProcess5"/>
    <dgm:cxn modelId="{0F6F3D55-F3F5-4C4B-BB34-76C3C358E7A9}" type="presOf" srcId="{DA4A8512-F882-1E47-9910-FB2892BF16B9}" destId="{BD6AEE72-8EEA-2941-9E4E-AC13791F1CF1}" srcOrd="1" destOrd="1" presId="urn:microsoft.com/office/officeart/2005/8/layout/vProcess5"/>
    <dgm:cxn modelId="{A3703D60-61E6-7741-ACF9-BA5F8E88CB0B}" type="presOf" srcId="{54EAFF9D-7574-7844-A504-2F0D26F98496}" destId="{2FBAD249-B663-9B43-BAA4-99567BAA5E4E}" srcOrd="0" destOrd="2" presId="urn:microsoft.com/office/officeart/2005/8/layout/vProcess5"/>
    <dgm:cxn modelId="{95773F61-8675-A444-8542-13C11D2FC7A1}" srcId="{B8AC41FA-23AF-D840-81EF-06CEE0183A70}" destId="{1AA23FDD-BF16-644C-8642-13610E7AB263}" srcOrd="0" destOrd="0" parTransId="{194EF215-A6A3-7942-8B6E-C1E8C147F4F4}" sibTransId="{90792AA4-D790-F144-8002-45517FFD41DB}"/>
    <dgm:cxn modelId="{5253CF69-100F-654B-BE66-C0A1D468E45A}" type="presOf" srcId="{657F1656-D086-E643-BD5C-D3FEC71F4D88}" destId="{506CB538-B683-9844-B8C8-9297FB2E16DE}" srcOrd="0" destOrd="3" presId="urn:microsoft.com/office/officeart/2005/8/layout/vProcess5"/>
    <dgm:cxn modelId="{54FF7C6B-4A83-4147-982E-8032A12ACA20}" type="presOf" srcId="{CA5E95D5-7BB7-064D-BC2C-08920381FEA1}" destId="{2FBAD249-B663-9B43-BAA4-99567BAA5E4E}" srcOrd="0" destOrd="3" presId="urn:microsoft.com/office/officeart/2005/8/layout/vProcess5"/>
    <dgm:cxn modelId="{D947AE6D-5E8A-DB4F-9210-35DA1AC1D02A}" type="presOf" srcId="{3BFF8B23-9A2B-4044-B250-20BBE933FAF3}" destId="{9E853A4D-BEE9-7847-87A2-D3E787563E07}" srcOrd="0" destOrd="2" presId="urn:microsoft.com/office/officeart/2005/8/layout/vProcess5"/>
    <dgm:cxn modelId="{DE510973-17A2-FB44-B26B-687AC15635ED}" type="presOf" srcId="{B820BEA4-2CA8-CF47-88BC-11E939E5BB61}" destId="{DB33707B-716F-CA40-A85A-CBC5618C4620}" srcOrd="1" destOrd="3" presId="urn:microsoft.com/office/officeart/2005/8/layout/vProcess5"/>
    <dgm:cxn modelId="{B3C0F775-10CF-3446-BEB6-7F6086830B39}" srcId="{5B5DE998-11B4-C846-AEB7-C246FBBB2C4C}" destId="{1B83CC4A-ED4A-194C-8445-766EE50E2B8F}" srcOrd="0" destOrd="0" parTransId="{80DD75AB-D9CE-444F-8DC0-4BD07DC83782}" sibTransId="{E7F5FAD6-B359-5848-9B54-C605045F5033}"/>
    <dgm:cxn modelId="{04AAD476-EB51-AB4E-A13D-4AD64A44F558}" type="presOf" srcId="{BC20A7FC-B33A-A54D-8716-A8AB2E1479F6}" destId="{FBBDB02D-2145-4346-B0EB-224EF52BA1D8}" srcOrd="1" destOrd="0" presId="urn:microsoft.com/office/officeart/2005/8/layout/vProcess5"/>
    <dgm:cxn modelId="{4DBA1F7A-EA5B-5D41-9377-F8259B5637CD}" type="presOf" srcId="{B8AC41FA-23AF-D840-81EF-06CEE0183A70}" destId="{4A7AFFD7-B927-CB4E-B3A2-587466965E4A}" srcOrd="0" destOrd="0" presId="urn:microsoft.com/office/officeart/2005/8/layout/vProcess5"/>
    <dgm:cxn modelId="{FC612D80-BFAC-D242-876B-170E67FD25E2}" type="presOf" srcId="{5B58B039-5676-0F44-AD05-A99A346F4A98}" destId="{2FBAD249-B663-9B43-BAA4-99567BAA5E4E}" srcOrd="0" destOrd="5" presId="urn:microsoft.com/office/officeart/2005/8/layout/vProcess5"/>
    <dgm:cxn modelId="{82B03181-C7EA-214B-A43F-44F3CB450104}" srcId="{1E8ACE72-3D95-2C49-8E99-55EC278B22B6}" destId="{54EAFF9D-7574-7844-A504-2F0D26F98496}" srcOrd="1" destOrd="0" parTransId="{5C16686F-263D-984D-BF57-2A8D918232E7}" sibTransId="{B4FC596F-2793-DC46-A2CB-62497219FFB5}"/>
    <dgm:cxn modelId="{C95F0D84-71E3-524E-81D5-07A9D9D0062E}" srcId="{1E8ACE72-3D95-2C49-8E99-55EC278B22B6}" destId="{CA5E95D5-7BB7-064D-BC2C-08920381FEA1}" srcOrd="2" destOrd="0" parTransId="{76451434-AA36-434D-8777-5E569DB6A018}" sibTransId="{D1472010-C4CA-9747-82F0-9D653DC1FA6F}"/>
    <dgm:cxn modelId="{A3CE3085-6BE3-E74A-ACCA-7FD185867832}" type="presOf" srcId="{DA4A8512-F882-1E47-9910-FB2892BF16B9}" destId="{9E853A4D-BEE9-7847-87A2-D3E787563E07}" srcOrd="0" destOrd="1" presId="urn:microsoft.com/office/officeart/2005/8/layout/vProcess5"/>
    <dgm:cxn modelId="{AC59C38E-3ADE-7049-A658-5A16CE02800D}" type="presOf" srcId="{B820BEA4-2CA8-CF47-88BC-11E939E5BB61}" destId="{4A7AFFD7-B927-CB4E-B3A2-587466965E4A}" srcOrd="0" destOrd="3" presId="urn:microsoft.com/office/officeart/2005/8/layout/vProcess5"/>
    <dgm:cxn modelId="{6BB425A0-6D60-6E43-8F4A-10311BE0EEB1}" type="presOf" srcId="{3BFF8B23-9A2B-4044-B250-20BBE933FAF3}" destId="{BD6AEE72-8EEA-2941-9E4E-AC13791F1CF1}" srcOrd="1" destOrd="2" presId="urn:microsoft.com/office/officeart/2005/8/layout/vProcess5"/>
    <dgm:cxn modelId="{50B1AEA2-415A-0748-867A-CA173297993C}" type="presOf" srcId="{56B3754D-F48B-364D-9B45-CD6BE04AE5DB}" destId="{FBBDB02D-2145-4346-B0EB-224EF52BA1D8}" srcOrd="1" destOrd="2" presId="urn:microsoft.com/office/officeart/2005/8/layout/vProcess5"/>
    <dgm:cxn modelId="{947226A3-FA63-9A40-92F2-D2A78DAC0682}" type="presOf" srcId="{6C84BF5F-5ADD-5B47-93DC-686D3424E34D}" destId="{6D957835-A3B4-FD41-92A5-725203D10B6E}" srcOrd="0" destOrd="0" presId="urn:microsoft.com/office/officeart/2005/8/layout/vProcess5"/>
    <dgm:cxn modelId="{221CA8AB-C2F1-8F4E-B26A-F09B7DE89B81}" type="presOf" srcId="{657F1656-D086-E643-BD5C-D3FEC71F4D88}" destId="{0B5B195A-30AC-AE49-AC17-BB696E8DD99D}" srcOrd="1" destOrd="3" presId="urn:microsoft.com/office/officeart/2005/8/layout/vProcess5"/>
    <dgm:cxn modelId="{4DF24CAF-B267-E044-92AF-A1A903E0FBC0}" srcId="{7EA68334-D1C6-1942-9508-C2A382C72FED}" destId="{5B5DE998-11B4-C846-AEB7-C246FBBB2C4C}" srcOrd="0" destOrd="0" parTransId="{EC8D1633-39EC-FC4B-84B0-6A42979883BC}" sibTransId="{6C84BF5F-5ADD-5B47-93DC-686D3424E34D}"/>
    <dgm:cxn modelId="{F9B3D2B1-F931-AE41-82B0-6859CD5A3831}" type="presOf" srcId="{82BCB144-73E0-EE4D-A030-5957F706CAEC}" destId="{566C4E13-2151-A942-B0CB-B26FFA212035}" srcOrd="1" destOrd="1" presId="urn:microsoft.com/office/officeart/2005/8/layout/vProcess5"/>
    <dgm:cxn modelId="{4CFBE8B6-DF07-A743-9212-B294219E3B0F}" type="presOf" srcId="{7EA68334-D1C6-1942-9508-C2A382C72FED}" destId="{335CFAD2-D65F-074C-995A-890978A3F201}" srcOrd="0" destOrd="0" presId="urn:microsoft.com/office/officeart/2005/8/layout/vProcess5"/>
    <dgm:cxn modelId="{8C05EAB6-D005-EC44-BC97-C73DC88877DC}" type="presOf" srcId="{925C4ADD-4D16-EE4B-8E7F-66166A1556D7}" destId="{B31FBCDB-40C2-E74B-BCAF-A964FE1BC940}" srcOrd="0" destOrd="1" presId="urn:microsoft.com/office/officeart/2005/8/layout/vProcess5"/>
    <dgm:cxn modelId="{1B6808BB-3929-6C49-96CF-F4338395E87A}" srcId="{5B5DE998-11B4-C846-AEB7-C246FBBB2C4C}" destId="{657F1656-D086-E643-BD5C-D3FEC71F4D88}" srcOrd="2" destOrd="0" parTransId="{F1C5E011-93C4-AA4F-83C4-B44A78F823D5}" sibTransId="{315EE056-17ED-C64B-9BEF-BE4044651A55}"/>
    <dgm:cxn modelId="{07CF7BBC-6D1C-0B43-A046-1F018256BEB5}" type="presOf" srcId="{925C4ADD-4D16-EE4B-8E7F-66166A1556D7}" destId="{FBBDB02D-2145-4346-B0EB-224EF52BA1D8}" srcOrd="1" destOrd="1" presId="urn:microsoft.com/office/officeart/2005/8/layout/vProcess5"/>
    <dgm:cxn modelId="{03AD90BC-3C40-6E47-BC22-88501B64AFC7}" type="presOf" srcId="{CB572A5B-C384-794A-B02A-84A96EFDF1F4}" destId="{566C4E13-2151-A942-B0CB-B26FFA212035}" srcOrd="1" destOrd="4" presId="urn:microsoft.com/office/officeart/2005/8/layout/vProcess5"/>
    <dgm:cxn modelId="{25353DBD-C554-7A4E-BEAF-3F3FFF5225B8}" type="presOf" srcId="{F693C3F2-C538-8243-A263-0AD1535FC31A}" destId="{0B5B195A-30AC-AE49-AC17-BB696E8DD99D}" srcOrd="1" destOrd="2" presId="urn:microsoft.com/office/officeart/2005/8/layout/vProcess5"/>
    <dgm:cxn modelId="{1E3AC8C1-A28F-BA4F-83E2-C6519294EDDA}" srcId="{EEF8F1EB-AB30-1C4C-8482-E9708A54AB54}" destId="{3BFF8B23-9A2B-4044-B250-20BBE933FAF3}" srcOrd="1" destOrd="0" parTransId="{7D3C2013-7E7E-3640-B40A-08B824C89666}" sibTransId="{1D983511-01E9-1A45-AFE5-79CC574AEB3B}"/>
    <dgm:cxn modelId="{A2D681C4-97EB-9744-8D2C-3B1891AE7A63}" srcId="{1E8ACE72-3D95-2C49-8E99-55EC278B22B6}" destId="{5B58B039-5676-0F44-AD05-A99A346F4A98}" srcOrd="4" destOrd="0" parTransId="{6F712B54-4373-584D-AE22-61369D743D1C}" sibTransId="{A81629C9-EC8B-A94B-AB12-12AA5C65B3BA}"/>
    <dgm:cxn modelId="{4E0D43C9-45B1-A548-8AA3-2881E9BC62F8}" type="presOf" srcId="{54EAFF9D-7574-7844-A504-2F0D26F98496}" destId="{566C4E13-2151-A942-B0CB-B26FFA212035}" srcOrd="1" destOrd="2" presId="urn:microsoft.com/office/officeart/2005/8/layout/vProcess5"/>
    <dgm:cxn modelId="{46DE8FCB-BF64-2D49-A7D0-64716CBAC492}" srcId="{B8AC41FA-23AF-D840-81EF-06CEE0183A70}" destId="{827924B5-C793-AD4F-93D5-34B035C3CAC5}" srcOrd="1" destOrd="0" parTransId="{DC20E6B6-ECC0-1144-B4BA-7187B40A621A}" sibTransId="{41FC6B58-D193-9B42-BE72-00F87EDEA0FE}"/>
    <dgm:cxn modelId="{0E6E79CD-46AF-D542-9708-01CEA78052EC}" type="presOf" srcId="{8B03075D-FA65-4742-9939-A2AFBE43C929}" destId="{491BF6ED-F0A0-E54C-8D81-DD0465FDF8A4}" srcOrd="0" destOrd="0" presId="urn:microsoft.com/office/officeart/2005/8/layout/vProcess5"/>
    <dgm:cxn modelId="{0C947DCF-BC97-DC45-BDF1-BAE09DA433F6}" srcId="{BC20A7FC-B33A-A54D-8716-A8AB2E1479F6}" destId="{56B3754D-F48B-364D-9B45-CD6BE04AE5DB}" srcOrd="1" destOrd="0" parTransId="{95EDA397-3164-1542-AC2C-1203341D12B6}" sibTransId="{7D75C4E0-F8A5-9643-BD6F-8E5B216FAF00}"/>
    <dgm:cxn modelId="{FFA5C4D0-5906-EB45-963A-2D89C4FB9200}" type="presOf" srcId="{82BCB144-73E0-EE4D-A030-5957F706CAEC}" destId="{2FBAD249-B663-9B43-BAA4-99567BAA5E4E}" srcOrd="0" destOrd="1" presId="urn:microsoft.com/office/officeart/2005/8/layout/vProcess5"/>
    <dgm:cxn modelId="{21D0BFD3-33CD-D34B-A412-51628E6B6DE6}" srcId="{B8AC41FA-23AF-D840-81EF-06CEE0183A70}" destId="{B820BEA4-2CA8-CF47-88BC-11E939E5BB61}" srcOrd="2" destOrd="0" parTransId="{6CA8FA05-80C9-904E-95DA-95259E8B99B5}" sibTransId="{8FAC6D59-47DB-7F47-9D80-F55431F2C6DE}"/>
    <dgm:cxn modelId="{D1810CDA-C5AE-D64B-B24A-036003C5187D}" type="presOf" srcId="{1B83CC4A-ED4A-194C-8445-766EE50E2B8F}" destId="{506CB538-B683-9844-B8C8-9297FB2E16DE}" srcOrd="0" destOrd="1" presId="urn:microsoft.com/office/officeart/2005/8/layout/vProcess5"/>
    <dgm:cxn modelId="{C8FD19DE-D9B7-0942-B3B4-D21C3B1036DF}" type="presOf" srcId="{A1F5928A-F6F6-1A41-AC3A-5A45162D536F}" destId="{E6A5B626-F8CD-394F-A542-3DD050EC7C73}" srcOrd="0" destOrd="0" presId="urn:microsoft.com/office/officeart/2005/8/layout/vProcess5"/>
    <dgm:cxn modelId="{8F4658E0-4C84-7E4C-AC57-2438215D4200}" type="presOf" srcId="{827924B5-C793-AD4F-93D5-34B035C3CAC5}" destId="{4A7AFFD7-B927-CB4E-B3A2-587466965E4A}" srcOrd="0" destOrd="2" presId="urn:microsoft.com/office/officeart/2005/8/layout/vProcess5"/>
    <dgm:cxn modelId="{BCC2A3E2-3078-BE49-AA56-A9FFCC573F72}" srcId="{7EA68334-D1C6-1942-9508-C2A382C72FED}" destId="{EEF8F1EB-AB30-1C4C-8482-E9708A54AB54}" srcOrd="2" destOrd="0" parTransId="{F83FEDC1-4C28-4140-94E4-8304B30C381D}" sibTransId="{8B03075D-FA65-4742-9939-A2AFBE43C929}"/>
    <dgm:cxn modelId="{E8851AEA-8F87-3846-8578-56C92927AA62}" srcId="{7EA68334-D1C6-1942-9508-C2A382C72FED}" destId="{B8AC41FA-23AF-D840-81EF-06CEE0183A70}" srcOrd="1" destOrd="0" parTransId="{AB2C8FBB-39B8-844D-9EE7-813F66E891AC}" sibTransId="{A1F5928A-F6F6-1A41-AC3A-5A45162D536F}"/>
    <dgm:cxn modelId="{95D9B9FB-0E3D-E84E-BCF9-BD9699D4005D}" type="presOf" srcId="{1E8ACE72-3D95-2C49-8E99-55EC278B22B6}" destId="{566C4E13-2151-A942-B0CB-B26FFA212035}" srcOrd="1" destOrd="0" presId="urn:microsoft.com/office/officeart/2005/8/layout/vProcess5"/>
    <dgm:cxn modelId="{ECA9C8FD-4790-D04D-92D4-3A523FFB2051}" type="presOf" srcId="{B8AC41FA-23AF-D840-81EF-06CEE0183A70}" destId="{DB33707B-716F-CA40-A85A-CBC5618C4620}" srcOrd="1" destOrd="0" presId="urn:microsoft.com/office/officeart/2005/8/layout/vProcess5"/>
    <dgm:cxn modelId="{B1892AFE-3DEA-454E-B1FE-9416BC049605}" srcId="{BC20A7FC-B33A-A54D-8716-A8AB2E1479F6}" destId="{925C4ADD-4D16-EE4B-8E7F-66166A1556D7}" srcOrd="0" destOrd="0" parTransId="{CEEAF988-42AC-F249-BB43-122FDDC3E196}" sibTransId="{82167F6D-1DAE-F24D-9942-22FC189F6CEC}"/>
    <dgm:cxn modelId="{51F75EFF-DF8A-EF40-8689-781E80232514}" type="presOf" srcId="{827924B5-C793-AD4F-93D5-34B035C3CAC5}" destId="{DB33707B-716F-CA40-A85A-CBC5618C4620}" srcOrd="1" destOrd="2" presId="urn:microsoft.com/office/officeart/2005/8/layout/vProcess5"/>
    <dgm:cxn modelId="{F052DB84-D68B-9D4C-BE87-920CB1085DD4}" type="presParOf" srcId="{335CFAD2-D65F-074C-995A-890978A3F201}" destId="{365C2139-8EBB-974D-B7F1-1D836529D330}" srcOrd="0" destOrd="0" presId="urn:microsoft.com/office/officeart/2005/8/layout/vProcess5"/>
    <dgm:cxn modelId="{D0766932-6D53-A24A-888D-FAB4617BF56A}" type="presParOf" srcId="{335CFAD2-D65F-074C-995A-890978A3F201}" destId="{506CB538-B683-9844-B8C8-9297FB2E16DE}" srcOrd="1" destOrd="0" presId="urn:microsoft.com/office/officeart/2005/8/layout/vProcess5"/>
    <dgm:cxn modelId="{D652CD99-AC5C-5A4F-9FDB-2F8F45B28409}" type="presParOf" srcId="{335CFAD2-D65F-074C-995A-890978A3F201}" destId="{4A7AFFD7-B927-CB4E-B3A2-587466965E4A}" srcOrd="2" destOrd="0" presId="urn:microsoft.com/office/officeart/2005/8/layout/vProcess5"/>
    <dgm:cxn modelId="{F3D9AE7A-7D24-6B4C-88D5-00AB1E1F0AF5}" type="presParOf" srcId="{335CFAD2-D65F-074C-995A-890978A3F201}" destId="{9E853A4D-BEE9-7847-87A2-D3E787563E07}" srcOrd="3" destOrd="0" presId="urn:microsoft.com/office/officeart/2005/8/layout/vProcess5"/>
    <dgm:cxn modelId="{F7CCE375-836D-DD42-BA01-DF88583FB8AF}" type="presParOf" srcId="{335CFAD2-D65F-074C-995A-890978A3F201}" destId="{B31FBCDB-40C2-E74B-BCAF-A964FE1BC940}" srcOrd="4" destOrd="0" presId="urn:microsoft.com/office/officeart/2005/8/layout/vProcess5"/>
    <dgm:cxn modelId="{42CFAD19-4040-C04E-A8B7-29FE2D17692B}" type="presParOf" srcId="{335CFAD2-D65F-074C-995A-890978A3F201}" destId="{2FBAD249-B663-9B43-BAA4-99567BAA5E4E}" srcOrd="5" destOrd="0" presId="urn:microsoft.com/office/officeart/2005/8/layout/vProcess5"/>
    <dgm:cxn modelId="{C94150EC-07C5-FA47-819C-06FA2B01BD02}" type="presParOf" srcId="{335CFAD2-D65F-074C-995A-890978A3F201}" destId="{6D957835-A3B4-FD41-92A5-725203D10B6E}" srcOrd="6" destOrd="0" presId="urn:microsoft.com/office/officeart/2005/8/layout/vProcess5"/>
    <dgm:cxn modelId="{2FD4E353-A719-E343-885B-4D8884A92CB0}" type="presParOf" srcId="{335CFAD2-D65F-074C-995A-890978A3F201}" destId="{E6A5B626-F8CD-394F-A542-3DD050EC7C73}" srcOrd="7" destOrd="0" presId="urn:microsoft.com/office/officeart/2005/8/layout/vProcess5"/>
    <dgm:cxn modelId="{01037CF6-CB7D-DB41-BA80-5644432F8AE1}" type="presParOf" srcId="{335CFAD2-D65F-074C-995A-890978A3F201}" destId="{491BF6ED-F0A0-E54C-8D81-DD0465FDF8A4}" srcOrd="8" destOrd="0" presId="urn:microsoft.com/office/officeart/2005/8/layout/vProcess5"/>
    <dgm:cxn modelId="{B7578D19-EE81-9745-906B-741DA62FBAD2}" type="presParOf" srcId="{335CFAD2-D65F-074C-995A-890978A3F201}" destId="{0D4A2549-41D8-A342-9551-65DCC34112EA}" srcOrd="9" destOrd="0" presId="urn:microsoft.com/office/officeart/2005/8/layout/vProcess5"/>
    <dgm:cxn modelId="{47AF3575-B91F-8947-BAD2-A040F161A97A}" type="presParOf" srcId="{335CFAD2-D65F-074C-995A-890978A3F201}" destId="{0B5B195A-30AC-AE49-AC17-BB696E8DD99D}" srcOrd="10" destOrd="0" presId="urn:microsoft.com/office/officeart/2005/8/layout/vProcess5"/>
    <dgm:cxn modelId="{B9C62829-66FC-E042-9E7B-6DF95CCE8BD2}" type="presParOf" srcId="{335CFAD2-D65F-074C-995A-890978A3F201}" destId="{DB33707B-716F-CA40-A85A-CBC5618C4620}" srcOrd="11" destOrd="0" presId="urn:microsoft.com/office/officeart/2005/8/layout/vProcess5"/>
    <dgm:cxn modelId="{21CB362D-B919-6244-882D-D67E7D836D51}" type="presParOf" srcId="{335CFAD2-D65F-074C-995A-890978A3F201}" destId="{BD6AEE72-8EEA-2941-9E4E-AC13791F1CF1}" srcOrd="12" destOrd="0" presId="urn:microsoft.com/office/officeart/2005/8/layout/vProcess5"/>
    <dgm:cxn modelId="{5955DCD7-7F83-7041-B40F-042F894DE167}" type="presParOf" srcId="{335CFAD2-D65F-074C-995A-890978A3F201}" destId="{FBBDB02D-2145-4346-B0EB-224EF52BA1D8}" srcOrd="13" destOrd="0" presId="urn:microsoft.com/office/officeart/2005/8/layout/vProcess5"/>
    <dgm:cxn modelId="{F7ACCF1A-CD8E-524D-86B3-490CD6308A9A}" type="presParOf" srcId="{335CFAD2-D65F-074C-995A-890978A3F201}" destId="{566C4E13-2151-A942-B0CB-B26FFA212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68334-D1C6-1942-9508-C2A382C72FED}" type="doc">
      <dgm:prSet loTypeId="urn:microsoft.com/office/officeart/2005/8/layout/vProcess5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1E8ACE72-3D95-2C49-8E99-55EC278B22B6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B4CDB94-FB83-4F44-A840-C34C36E14497}" type="par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A28B8EE-0753-084F-9A86-E3E30757F79A}" type="sibTrans" cxnId="{9206D103-1C51-8C48-84E9-B2EEAEFD770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BCB144-73E0-EE4D-A030-5957F706CAEC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179947B5-3041-2643-96E3-31BBCE3A27E8}" type="par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4FB78F5-5085-CA4C-82CA-CEBAD3AC09AD}" type="sibTrans" cxnId="{53B7AF07-59EF-8B48-A06E-9F46A571F028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C20A7FC-B33A-A54D-8716-A8AB2E1479F6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58858AA-B4B0-6746-9B7D-E1AFD8478F72}" type="parTrans" cxnId="{4911CF12-3F94-B542-82CC-D7AD931C84C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77CE4A9-F748-3148-ADC5-D9AFBB3AD2DD}" type="sibTrans" cxnId="{4911CF12-3F94-B542-82CC-D7AD931C84C6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56B3754D-F48B-364D-9B45-CD6BE04AE5DB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95EDA397-3164-1542-AC2C-1203341D12B6}" type="par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7D75C4E0-F8A5-9643-BD6F-8E5B216FAF00}" type="sibTrans" cxnId="{0C947DCF-BC97-DC45-BDF1-BAE09DA433F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EF8F1EB-AB30-1C4C-8482-E9708A54AB54}">
      <dgm:prSet phldrT="[Text]" custT="1"/>
      <dgm:spPr>
        <a:blipFill>
          <a:blip xmlns:r="http://schemas.openxmlformats.org/officeDocument/2006/relationships" r:embed="rId3"/>
          <a:stretch>
            <a:fillRect l="-472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83FEDC1-4C28-4140-94E4-8304B30C381D}" type="parTrans" cxnId="{BCC2A3E2-3078-BE49-AA56-A9FFCC573F7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B03075D-FA65-4742-9939-A2AFBE43C929}" type="sibTrans" cxnId="{BCC2A3E2-3078-BE49-AA56-A9FFCC573F7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DA4A8512-F882-1E47-9910-FB2892BF16B9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EE410BB9-A3DA-0047-8712-45BB62C0B8AA}" type="par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193CDE2-FA73-6D46-BF5C-19DD3B38FA9C}" type="sibTrans" cxnId="{3216AD43-655E-FC41-9254-FEDB8F83C83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4EAFF9D-7574-7844-A504-2F0D26F98496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5C16686F-263D-984D-BF57-2A8D918232E7}" type="par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4FC596F-2793-DC46-A2CB-62497219FFB5}" type="sibTrans" cxnId="{82B03181-C7EA-214B-A43F-44F3CB450104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A5E95D5-7BB7-064D-BC2C-08920381FEA1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76451434-AA36-434D-8777-5E569DB6A018}" type="par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D1472010-C4CA-9747-82F0-9D653DC1FA6F}" type="sibTrans" cxnId="{C95F0D84-71E3-524E-81D5-07A9D9D0062E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CB572A5B-C384-794A-B02A-84A96EFDF1F4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D6B5B3B6-29BA-DC45-9245-1EBC556B3FBB}" type="par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A434FF9-AADC-BC4B-B5C3-AD6830EC358C}" type="sibTrans" cxnId="{58FD9C1B-C50B-3744-B567-E94F17CAD66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8B039-5676-0F44-AD05-A99A346F4A98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6F712B54-4373-584D-AE22-61369D743D1C}" type="par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81629C9-EC8B-A94B-AB12-12AA5C65B3BA}" type="sibTrans" cxnId="{A2D681C4-97EB-9744-8D2C-3B1891AE7A63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25C4ADD-4D16-EE4B-8E7F-66166A1556D7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CEEAF988-42AC-F249-BB43-122FDDC3E196}" type="par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167F6D-1DAE-F24D-9942-22FC189F6CEC}" type="sibTrans" cxnId="{B1892AFE-3DEA-454E-B1FE-9416BC049605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BFF8B23-9A2B-4044-B250-20BBE933FAF3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7D3C2013-7E7E-3640-B40A-08B824C89666}" type="par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D983511-01E9-1A45-AFE5-79CC574AEB3B}" type="sibTrans" cxnId="{1E3AC8C1-A28F-BA4F-83E2-C6519294EDD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B8AC41FA-23AF-D840-81EF-06CEE0183A70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B2C8FBB-39B8-844D-9EE7-813F66E891AC}" type="parTrans" cxnId="{E8851AEA-8F87-3846-8578-56C92927AA6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A1F5928A-F6F6-1A41-AC3A-5A45162D536F}" type="sibTrans" cxnId="{E8851AEA-8F87-3846-8578-56C92927AA62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1AA23FDD-BF16-644C-8642-13610E7AB263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194EF215-A6A3-7942-8B6E-C1E8C147F4F4}" type="par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90792AA4-D790-F144-8002-45517FFD41DB}" type="sibTrans" cxnId="{95773F61-8675-A444-8542-13C11D2FC7A1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27924B5-C793-AD4F-93D5-34B035C3CAC5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DC20E6B6-ECC0-1144-B4BA-7187B40A621A}" type="par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41FC6B58-D193-9B42-BE72-00F87EDEA0FE}" type="sibTrans" cxnId="{46DE8FCB-BF64-2D49-A7D0-64716CBAC49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5B5DE998-11B4-C846-AEB7-C246FBBB2C4C}">
      <dgm:prSet phldrT="[Text]" custT="1"/>
      <dgm:spPr/>
      <dgm:t>
        <a:bodyPr/>
        <a:lstStyle/>
        <a:p>
          <a:r>
            <a:rPr lang="de-DE" sz="900" b="0" dirty="0">
              <a:latin typeface="Fira Sans" panose="020B0503050000020004" pitchFamily="34" charset="0"/>
            </a:rPr>
            <a:t>Halbquantitatives</a:t>
          </a:r>
        </a:p>
      </dgm:t>
    </dgm:pt>
    <dgm:pt modelId="{EC8D1633-39EC-FC4B-84B0-6A42979883BC}" type="parTrans" cxnId="{4DF24CAF-B267-E044-92AF-A1A903E0FBC0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C84BF5F-5ADD-5B47-93DC-686D3424E34D}" type="sibTrans" cxnId="{4DF24CAF-B267-E044-92AF-A1A903E0FBC0}">
      <dgm:prSet custT="1"/>
      <dgm:spPr/>
      <dgm:t>
        <a:bodyPr/>
        <a:lstStyle/>
        <a:p>
          <a:endParaRPr lang="de-DE" sz="4400">
            <a:latin typeface=""/>
          </a:endParaRPr>
        </a:p>
      </dgm:t>
    </dgm:pt>
    <dgm:pt modelId="{B820BEA4-2CA8-CF47-88BC-11E939E5BB61}">
      <dgm:prSet phldrT="[Text]" custT="1"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6CA8FA05-80C9-904E-95DA-95259E8B99B5}" type="par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8FAC6D59-47DB-7F47-9D80-F55431F2C6DE}" type="sibTrans" cxnId="{21D0BFD3-33CD-D34B-A412-51628E6B6DE6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1B83CC4A-ED4A-194C-8445-766EE50E2B8F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Je-desto-Formulierung</a:t>
          </a:r>
        </a:p>
      </dgm:t>
    </dgm:pt>
    <dgm:pt modelId="{80DD75AB-D9CE-444F-8DC0-4BD07DC83782}" type="par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E7F5FAD6-B359-5848-9B54-C605045F5033}" type="sibTrans" cxnId="{B3C0F775-10CF-3446-BEB6-7F6086830B39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657F1656-D086-E643-BD5C-D3FEC71F4D88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Vorkausale Sachverhalte</a:t>
          </a:r>
        </a:p>
      </dgm:t>
    </dgm:pt>
    <dgm:pt modelId="{F1C5E011-93C4-AA4F-83C4-B44A78F823D5}" type="par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15EE056-17ED-C64B-9BEF-BE4044651A55}" type="sibTrans" cxnId="{1B6808BB-3929-6C49-96CF-F4338395E87A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93C3F2-C538-8243-A263-0AD1535FC31A}">
      <dgm:prSet phldrT="[Text]" custT="1"/>
      <dgm:spPr/>
      <dgm:t>
        <a:bodyPr/>
        <a:lstStyle/>
        <a:p>
          <a:r>
            <a:rPr lang="de-DE" sz="800" b="0">
              <a:latin typeface="Fira Sans" panose="020B0503050000020004" pitchFamily="34" charset="0"/>
            </a:rPr>
            <a:t>Wenn-dann-Gesetze</a:t>
          </a:r>
        </a:p>
      </dgm:t>
    </dgm:pt>
    <dgm:pt modelId="{6EBC046D-B629-2143-858C-9395FA41CDF3}" type="par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F6DBED78-EB01-5F4F-AA61-03E41EB45E70}" type="sibTrans" cxnId="{8EDB850A-6C14-664C-976F-7943DE5B44E2}">
      <dgm:prSet/>
      <dgm:spPr/>
      <dgm:t>
        <a:bodyPr/>
        <a:lstStyle/>
        <a:p>
          <a:endParaRPr lang="de-DE" sz="3200">
            <a:latin typeface=""/>
          </a:endParaRPr>
        </a:p>
      </dgm:t>
    </dgm:pt>
    <dgm:pt modelId="{335CFAD2-D65F-074C-995A-890978A3F201}" type="pres">
      <dgm:prSet presAssocID="{7EA68334-D1C6-1942-9508-C2A382C72FED}" presName="outerComposite" presStyleCnt="0">
        <dgm:presLayoutVars>
          <dgm:chMax val="5"/>
          <dgm:dir/>
          <dgm:resizeHandles val="exact"/>
        </dgm:presLayoutVars>
      </dgm:prSet>
      <dgm:spPr/>
    </dgm:pt>
    <dgm:pt modelId="{365C2139-8EBB-974D-B7F1-1D836529D330}" type="pres">
      <dgm:prSet presAssocID="{7EA68334-D1C6-1942-9508-C2A382C72FED}" presName="dummyMaxCanvas" presStyleCnt="0">
        <dgm:presLayoutVars/>
      </dgm:prSet>
      <dgm:spPr/>
    </dgm:pt>
    <dgm:pt modelId="{506CB538-B683-9844-B8C8-9297FB2E16DE}" type="pres">
      <dgm:prSet presAssocID="{7EA68334-D1C6-1942-9508-C2A382C72FED}" presName="FiveNodes_1" presStyleLbl="node1" presStyleIdx="0" presStyleCnt="5">
        <dgm:presLayoutVars>
          <dgm:bulletEnabled val="1"/>
        </dgm:presLayoutVars>
      </dgm:prSet>
      <dgm:spPr/>
    </dgm:pt>
    <dgm:pt modelId="{4A7AFFD7-B927-CB4E-B3A2-587466965E4A}" type="pres">
      <dgm:prSet presAssocID="{7EA68334-D1C6-1942-9508-C2A382C72FED}" presName="FiveNodes_2" presStyleLbl="node1" presStyleIdx="1" presStyleCnt="5">
        <dgm:presLayoutVars>
          <dgm:bulletEnabled val="1"/>
        </dgm:presLayoutVars>
      </dgm:prSet>
      <dgm:spPr/>
    </dgm:pt>
    <dgm:pt modelId="{9E853A4D-BEE9-7847-87A2-D3E787563E07}" type="pres">
      <dgm:prSet presAssocID="{7EA68334-D1C6-1942-9508-C2A382C72FED}" presName="FiveNodes_3" presStyleLbl="node1" presStyleIdx="2" presStyleCnt="5">
        <dgm:presLayoutVars>
          <dgm:bulletEnabled val="1"/>
        </dgm:presLayoutVars>
      </dgm:prSet>
      <dgm:spPr/>
    </dgm:pt>
    <dgm:pt modelId="{B31FBCDB-40C2-E74B-BCAF-A964FE1BC940}" type="pres">
      <dgm:prSet presAssocID="{7EA68334-D1C6-1942-9508-C2A382C72FED}" presName="FiveNodes_4" presStyleLbl="node1" presStyleIdx="3" presStyleCnt="5">
        <dgm:presLayoutVars>
          <dgm:bulletEnabled val="1"/>
        </dgm:presLayoutVars>
      </dgm:prSet>
      <dgm:spPr/>
    </dgm:pt>
    <dgm:pt modelId="{2FBAD249-B663-9B43-BAA4-99567BAA5E4E}" type="pres">
      <dgm:prSet presAssocID="{7EA68334-D1C6-1942-9508-C2A382C72FED}" presName="FiveNodes_5" presStyleLbl="node1" presStyleIdx="4" presStyleCnt="5">
        <dgm:presLayoutVars>
          <dgm:bulletEnabled val="1"/>
        </dgm:presLayoutVars>
      </dgm:prSet>
      <dgm:spPr/>
    </dgm:pt>
    <dgm:pt modelId="{6D957835-A3B4-FD41-92A5-725203D10B6E}" type="pres">
      <dgm:prSet presAssocID="{7EA68334-D1C6-1942-9508-C2A382C72FED}" presName="FiveConn_1-2" presStyleLbl="fgAccFollowNode1" presStyleIdx="0" presStyleCnt="4">
        <dgm:presLayoutVars>
          <dgm:bulletEnabled val="1"/>
        </dgm:presLayoutVars>
      </dgm:prSet>
      <dgm:spPr/>
    </dgm:pt>
    <dgm:pt modelId="{E6A5B626-F8CD-394F-A542-3DD050EC7C73}" type="pres">
      <dgm:prSet presAssocID="{7EA68334-D1C6-1942-9508-C2A382C72FED}" presName="FiveConn_2-3" presStyleLbl="fgAccFollowNode1" presStyleIdx="1" presStyleCnt="4">
        <dgm:presLayoutVars>
          <dgm:bulletEnabled val="1"/>
        </dgm:presLayoutVars>
      </dgm:prSet>
      <dgm:spPr/>
    </dgm:pt>
    <dgm:pt modelId="{491BF6ED-F0A0-E54C-8D81-DD0465FDF8A4}" type="pres">
      <dgm:prSet presAssocID="{7EA68334-D1C6-1942-9508-C2A382C72FED}" presName="FiveConn_3-4" presStyleLbl="fgAccFollowNode1" presStyleIdx="2" presStyleCnt="4">
        <dgm:presLayoutVars>
          <dgm:bulletEnabled val="1"/>
        </dgm:presLayoutVars>
      </dgm:prSet>
      <dgm:spPr/>
    </dgm:pt>
    <dgm:pt modelId="{0D4A2549-41D8-A342-9551-65DCC34112EA}" type="pres">
      <dgm:prSet presAssocID="{7EA68334-D1C6-1942-9508-C2A382C72FED}" presName="FiveConn_4-5" presStyleLbl="fgAccFollowNode1" presStyleIdx="3" presStyleCnt="4">
        <dgm:presLayoutVars>
          <dgm:bulletEnabled val="1"/>
        </dgm:presLayoutVars>
      </dgm:prSet>
      <dgm:spPr/>
    </dgm:pt>
    <dgm:pt modelId="{0B5B195A-30AC-AE49-AC17-BB696E8DD99D}" type="pres">
      <dgm:prSet presAssocID="{7EA68334-D1C6-1942-9508-C2A382C72FED}" presName="FiveNodes_1_text" presStyleLbl="node1" presStyleIdx="4" presStyleCnt="5">
        <dgm:presLayoutVars>
          <dgm:bulletEnabled val="1"/>
        </dgm:presLayoutVars>
      </dgm:prSet>
      <dgm:spPr/>
    </dgm:pt>
    <dgm:pt modelId="{DB33707B-716F-CA40-A85A-CBC5618C4620}" type="pres">
      <dgm:prSet presAssocID="{7EA68334-D1C6-1942-9508-C2A382C72FED}" presName="FiveNodes_2_text" presStyleLbl="node1" presStyleIdx="4" presStyleCnt="5">
        <dgm:presLayoutVars>
          <dgm:bulletEnabled val="1"/>
        </dgm:presLayoutVars>
      </dgm:prSet>
      <dgm:spPr/>
    </dgm:pt>
    <dgm:pt modelId="{BD6AEE72-8EEA-2941-9E4E-AC13791F1CF1}" type="pres">
      <dgm:prSet presAssocID="{7EA68334-D1C6-1942-9508-C2A382C72FED}" presName="FiveNodes_3_text" presStyleLbl="node1" presStyleIdx="4" presStyleCnt="5">
        <dgm:presLayoutVars>
          <dgm:bulletEnabled val="1"/>
        </dgm:presLayoutVars>
      </dgm:prSet>
      <dgm:spPr/>
    </dgm:pt>
    <dgm:pt modelId="{FBBDB02D-2145-4346-B0EB-224EF52BA1D8}" type="pres">
      <dgm:prSet presAssocID="{7EA68334-D1C6-1942-9508-C2A382C72FED}" presName="FiveNodes_4_text" presStyleLbl="node1" presStyleIdx="4" presStyleCnt="5">
        <dgm:presLayoutVars>
          <dgm:bulletEnabled val="1"/>
        </dgm:presLayoutVars>
      </dgm:prSet>
      <dgm:spPr/>
    </dgm:pt>
    <dgm:pt modelId="{566C4E13-2151-A942-B0CB-B26FFA212035}" type="pres">
      <dgm:prSet presAssocID="{7EA68334-D1C6-1942-9508-C2A382C72F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C13702-0A73-534C-A985-370B3F53CD9A}" type="presOf" srcId="{F693C3F2-C538-8243-A263-0AD1535FC31A}" destId="{506CB538-B683-9844-B8C8-9297FB2E16DE}" srcOrd="0" destOrd="2" presId="urn:microsoft.com/office/officeart/2005/8/layout/vProcess5"/>
    <dgm:cxn modelId="{9206D103-1C51-8C48-84E9-B2EEAEFD7700}" srcId="{7EA68334-D1C6-1942-9508-C2A382C72FED}" destId="{1E8ACE72-3D95-2C49-8E99-55EC278B22B6}" srcOrd="4" destOrd="0" parTransId="{9B4CDB94-FB83-4F44-A840-C34C36E14497}" sibTransId="{AA28B8EE-0753-084F-9A86-E3E30757F79A}"/>
    <dgm:cxn modelId="{53B7AF07-59EF-8B48-A06E-9F46A571F028}" srcId="{1E8ACE72-3D95-2C49-8E99-55EC278B22B6}" destId="{82BCB144-73E0-EE4D-A030-5957F706CAEC}" srcOrd="0" destOrd="0" parTransId="{179947B5-3041-2643-96E3-31BBCE3A27E8}" sibTransId="{94FB78F5-5085-CA4C-82CA-CEBAD3AC09AD}"/>
    <dgm:cxn modelId="{C44F2608-7F1D-514F-8AA6-81A3C5B87A47}" type="presOf" srcId="{EEF8F1EB-AB30-1C4C-8482-E9708A54AB54}" destId="{9E853A4D-BEE9-7847-87A2-D3E787563E07}" srcOrd="0" destOrd="0" presId="urn:microsoft.com/office/officeart/2005/8/layout/vProcess5"/>
    <dgm:cxn modelId="{2E36CB08-6A83-2E44-87A7-44C60DF83F00}" type="presOf" srcId="{1AA23FDD-BF16-644C-8642-13610E7AB263}" destId="{4A7AFFD7-B927-CB4E-B3A2-587466965E4A}" srcOrd="0" destOrd="1" presId="urn:microsoft.com/office/officeart/2005/8/layout/vProcess5"/>
    <dgm:cxn modelId="{8EDB850A-6C14-664C-976F-7943DE5B44E2}" srcId="{5B5DE998-11B4-C846-AEB7-C246FBBB2C4C}" destId="{F693C3F2-C538-8243-A263-0AD1535FC31A}" srcOrd="1" destOrd="0" parTransId="{6EBC046D-B629-2143-858C-9395FA41CDF3}" sibTransId="{F6DBED78-EB01-5F4F-AA61-03E41EB45E70}"/>
    <dgm:cxn modelId="{456D880C-5B9A-5F4C-8BD3-E22DFCC0817B}" type="presOf" srcId="{EEF8F1EB-AB30-1C4C-8482-E9708A54AB54}" destId="{BD6AEE72-8EEA-2941-9E4E-AC13791F1CF1}" srcOrd="1" destOrd="0" presId="urn:microsoft.com/office/officeart/2005/8/layout/vProcess5"/>
    <dgm:cxn modelId="{92A93E0F-4F19-F44C-8919-E123C13E8E9B}" type="presOf" srcId="{1AA23FDD-BF16-644C-8642-13610E7AB263}" destId="{DB33707B-716F-CA40-A85A-CBC5618C4620}" srcOrd="1" destOrd="1" presId="urn:microsoft.com/office/officeart/2005/8/layout/vProcess5"/>
    <dgm:cxn modelId="{B1DA4010-50F1-E343-921E-6D832DCAC686}" type="presOf" srcId="{CA5E95D5-7BB7-064D-BC2C-08920381FEA1}" destId="{566C4E13-2151-A942-B0CB-B26FFA212035}" srcOrd="1" destOrd="3" presId="urn:microsoft.com/office/officeart/2005/8/layout/vProcess5"/>
    <dgm:cxn modelId="{4911CF12-3F94-B542-82CC-D7AD931C84C6}" srcId="{7EA68334-D1C6-1942-9508-C2A382C72FED}" destId="{BC20A7FC-B33A-A54D-8716-A8AB2E1479F6}" srcOrd="3" destOrd="0" parTransId="{A58858AA-B4B0-6746-9B7D-E1AFD8478F72}" sibTransId="{177CE4A9-F748-3148-ADC5-D9AFBB3AD2DD}"/>
    <dgm:cxn modelId="{94941313-B4D5-264B-AD1F-5799BB284787}" type="presOf" srcId="{5B5DE998-11B4-C846-AEB7-C246FBBB2C4C}" destId="{506CB538-B683-9844-B8C8-9297FB2E16DE}" srcOrd="0" destOrd="0" presId="urn:microsoft.com/office/officeart/2005/8/layout/vProcess5"/>
    <dgm:cxn modelId="{58FD9C1B-C50B-3744-B567-E94F17CAD666}" srcId="{1E8ACE72-3D95-2C49-8E99-55EC278B22B6}" destId="{CB572A5B-C384-794A-B02A-84A96EFDF1F4}" srcOrd="3" destOrd="0" parTransId="{D6B5B3B6-29BA-DC45-9245-1EBC556B3FBB}" sibTransId="{5A434FF9-AADC-BC4B-B5C3-AD6830EC358C}"/>
    <dgm:cxn modelId="{BC8B8C2D-5765-834F-8FDB-61CF0EFB5D01}" type="presOf" srcId="{1E8ACE72-3D95-2C49-8E99-55EC278B22B6}" destId="{2FBAD249-B663-9B43-BAA4-99567BAA5E4E}" srcOrd="0" destOrd="0" presId="urn:microsoft.com/office/officeart/2005/8/layout/vProcess5"/>
    <dgm:cxn modelId="{84A4FE37-7B4F-BF4D-9882-33BF1C6ACFF7}" type="presOf" srcId="{1B83CC4A-ED4A-194C-8445-766EE50E2B8F}" destId="{0B5B195A-30AC-AE49-AC17-BB696E8DD99D}" srcOrd="1" destOrd="1" presId="urn:microsoft.com/office/officeart/2005/8/layout/vProcess5"/>
    <dgm:cxn modelId="{E0ABC63D-29D8-0748-BB0F-CC7973CE6D96}" type="presOf" srcId="{56B3754D-F48B-364D-9B45-CD6BE04AE5DB}" destId="{B31FBCDB-40C2-E74B-BCAF-A964FE1BC940}" srcOrd="0" destOrd="2" presId="urn:microsoft.com/office/officeart/2005/8/layout/vProcess5"/>
    <dgm:cxn modelId="{E2621F3F-21D4-F843-A546-F7D67F0D9D15}" type="presOf" srcId="{177CE4A9-F748-3148-ADC5-D9AFBB3AD2DD}" destId="{0D4A2549-41D8-A342-9551-65DCC34112EA}" srcOrd="0" destOrd="0" presId="urn:microsoft.com/office/officeart/2005/8/layout/vProcess5"/>
    <dgm:cxn modelId="{77915A43-52C1-E542-9ED4-E43ED1660571}" type="presOf" srcId="{CB572A5B-C384-794A-B02A-84A96EFDF1F4}" destId="{2FBAD249-B663-9B43-BAA4-99567BAA5E4E}" srcOrd="0" destOrd="4" presId="urn:microsoft.com/office/officeart/2005/8/layout/vProcess5"/>
    <dgm:cxn modelId="{3216AD43-655E-FC41-9254-FEDB8F83C836}" srcId="{EEF8F1EB-AB30-1C4C-8482-E9708A54AB54}" destId="{DA4A8512-F882-1E47-9910-FB2892BF16B9}" srcOrd="0" destOrd="0" parTransId="{EE410BB9-A3DA-0047-8712-45BB62C0B8AA}" sibTransId="{C193CDE2-FA73-6D46-BF5C-19DD3B38FA9C}"/>
    <dgm:cxn modelId="{0CB35045-D25B-A342-9F38-78F81AF084AF}" type="presOf" srcId="{5B5DE998-11B4-C846-AEB7-C246FBBB2C4C}" destId="{0B5B195A-30AC-AE49-AC17-BB696E8DD99D}" srcOrd="1" destOrd="0" presId="urn:microsoft.com/office/officeart/2005/8/layout/vProcess5"/>
    <dgm:cxn modelId="{DE77284C-54B2-FF4C-8216-F3E716A098F8}" type="presOf" srcId="{BC20A7FC-B33A-A54D-8716-A8AB2E1479F6}" destId="{B31FBCDB-40C2-E74B-BCAF-A964FE1BC940}" srcOrd="0" destOrd="0" presId="urn:microsoft.com/office/officeart/2005/8/layout/vProcess5"/>
    <dgm:cxn modelId="{79465854-8539-3B40-8571-58874A12B5B9}" type="presOf" srcId="{5B58B039-5676-0F44-AD05-A99A346F4A98}" destId="{566C4E13-2151-A942-B0CB-B26FFA212035}" srcOrd="1" destOrd="5" presId="urn:microsoft.com/office/officeart/2005/8/layout/vProcess5"/>
    <dgm:cxn modelId="{0F6F3D55-F3F5-4C4B-BB34-76C3C358E7A9}" type="presOf" srcId="{DA4A8512-F882-1E47-9910-FB2892BF16B9}" destId="{BD6AEE72-8EEA-2941-9E4E-AC13791F1CF1}" srcOrd="1" destOrd="1" presId="urn:microsoft.com/office/officeart/2005/8/layout/vProcess5"/>
    <dgm:cxn modelId="{A3703D60-61E6-7741-ACF9-BA5F8E88CB0B}" type="presOf" srcId="{54EAFF9D-7574-7844-A504-2F0D26F98496}" destId="{2FBAD249-B663-9B43-BAA4-99567BAA5E4E}" srcOrd="0" destOrd="2" presId="urn:microsoft.com/office/officeart/2005/8/layout/vProcess5"/>
    <dgm:cxn modelId="{95773F61-8675-A444-8542-13C11D2FC7A1}" srcId="{B8AC41FA-23AF-D840-81EF-06CEE0183A70}" destId="{1AA23FDD-BF16-644C-8642-13610E7AB263}" srcOrd="0" destOrd="0" parTransId="{194EF215-A6A3-7942-8B6E-C1E8C147F4F4}" sibTransId="{90792AA4-D790-F144-8002-45517FFD41DB}"/>
    <dgm:cxn modelId="{5253CF69-100F-654B-BE66-C0A1D468E45A}" type="presOf" srcId="{657F1656-D086-E643-BD5C-D3FEC71F4D88}" destId="{506CB538-B683-9844-B8C8-9297FB2E16DE}" srcOrd="0" destOrd="3" presId="urn:microsoft.com/office/officeart/2005/8/layout/vProcess5"/>
    <dgm:cxn modelId="{54FF7C6B-4A83-4147-982E-8032A12ACA20}" type="presOf" srcId="{CA5E95D5-7BB7-064D-BC2C-08920381FEA1}" destId="{2FBAD249-B663-9B43-BAA4-99567BAA5E4E}" srcOrd="0" destOrd="3" presId="urn:microsoft.com/office/officeart/2005/8/layout/vProcess5"/>
    <dgm:cxn modelId="{D947AE6D-5E8A-DB4F-9210-35DA1AC1D02A}" type="presOf" srcId="{3BFF8B23-9A2B-4044-B250-20BBE933FAF3}" destId="{9E853A4D-BEE9-7847-87A2-D3E787563E07}" srcOrd="0" destOrd="2" presId="urn:microsoft.com/office/officeart/2005/8/layout/vProcess5"/>
    <dgm:cxn modelId="{DE510973-17A2-FB44-B26B-687AC15635ED}" type="presOf" srcId="{B820BEA4-2CA8-CF47-88BC-11E939E5BB61}" destId="{DB33707B-716F-CA40-A85A-CBC5618C4620}" srcOrd="1" destOrd="3" presId="urn:microsoft.com/office/officeart/2005/8/layout/vProcess5"/>
    <dgm:cxn modelId="{B3C0F775-10CF-3446-BEB6-7F6086830B39}" srcId="{5B5DE998-11B4-C846-AEB7-C246FBBB2C4C}" destId="{1B83CC4A-ED4A-194C-8445-766EE50E2B8F}" srcOrd="0" destOrd="0" parTransId="{80DD75AB-D9CE-444F-8DC0-4BD07DC83782}" sibTransId="{E7F5FAD6-B359-5848-9B54-C605045F5033}"/>
    <dgm:cxn modelId="{04AAD476-EB51-AB4E-A13D-4AD64A44F558}" type="presOf" srcId="{BC20A7FC-B33A-A54D-8716-A8AB2E1479F6}" destId="{FBBDB02D-2145-4346-B0EB-224EF52BA1D8}" srcOrd="1" destOrd="0" presId="urn:microsoft.com/office/officeart/2005/8/layout/vProcess5"/>
    <dgm:cxn modelId="{4DBA1F7A-EA5B-5D41-9377-F8259B5637CD}" type="presOf" srcId="{B8AC41FA-23AF-D840-81EF-06CEE0183A70}" destId="{4A7AFFD7-B927-CB4E-B3A2-587466965E4A}" srcOrd="0" destOrd="0" presId="urn:microsoft.com/office/officeart/2005/8/layout/vProcess5"/>
    <dgm:cxn modelId="{FC612D80-BFAC-D242-876B-170E67FD25E2}" type="presOf" srcId="{5B58B039-5676-0F44-AD05-A99A346F4A98}" destId="{2FBAD249-B663-9B43-BAA4-99567BAA5E4E}" srcOrd="0" destOrd="5" presId="urn:microsoft.com/office/officeart/2005/8/layout/vProcess5"/>
    <dgm:cxn modelId="{82B03181-C7EA-214B-A43F-44F3CB450104}" srcId="{1E8ACE72-3D95-2C49-8E99-55EC278B22B6}" destId="{54EAFF9D-7574-7844-A504-2F0D26F98496}" srcOrd="1" destOrd="0" parTransId="{5C16686F-263D-984D-BF57-2A8D918232E7}" sibTransId="{B4FC596F-2793-DC46-A2CB-62497219FFB5}"/>
    <dgm:cxn modelId="{C95F0D84-71E3-524E-81D5-07A9D9D0062E}" srcId="{1E8ACE72-3D95-2C49-8E99-55EC278B22B6}" destId="{CA5E95D5-7BB7-064D-BC2C-08920381FEA1}" srcOrd="2" destOrd="0" parTransId="{76451434-AA36-434D-8777-5E569DB6A018}" sibTransId="{D1472010-C4CA-9747-82F0-9D653DC1FA6F}"/>
    <dgm:cxn modelId="{A3CE3085-6BE3-E74A-ACCA-7FD185867832}" type="presOf" srcId="{DA4A8512-F882-1E47-9910-FB2892BF16B9}" destId="{9E853A4D-BEE9-7847-87A2-D3E787563E07}" srcOrd="0" destOrd="1" presId="urn:microsoft.com/office/officeart/2005/8/layout/vProcess5"/>
    <dgm:cxn modelId="{AC59C38E-3ADE-7049-A658-5A16CE02800D}" type="presOf" srcId="{B820BEA4-2CA8-CF47-88BC-11E939E5BB61}" destId="{4A7AFFD7-B927-CB4E-B3A2-587466965E4A}" srcOrd="0" destOrd="3" presId="urn:microsoft.com/office/officeart/2005/8/layout/vProcess5"/>
    <dgm:cxn modelId="{6BB425A0-6D60-6E43-8F4A-10311BE0EEB1}" type="presOf" srcId="{3BFF8B23-9A2B-4044-B250-20BBE933FAF3}" destId="{BD6AEE72-8EEA-2941-9E4E-AC13791F1CF1}" srcOrd="1" destOrd="2" presId="urn:microsoft.com/office/officeart/2005/8/layout/vProcess5"/>
    <dgm:cxn modelId="{50B1AEA2-415A-0748-867A-CA173297993C}" type="presOf" srcId="{56B3754D-F48B-364D-9B45-CD6BE04AE5DB}" destId="{FBBDB02D-2145-4346-B0EB-224EF52BA1D8}" srcOrd="1" destOrd="2" presId="urn:microsoft.com/office/officeart/2005/8/layout/vProcess5"/>
    <dgm:cxn modelId="{947226A3-FA63-9A40-92F2-D2A78DAC0682}" type="presOf" srcId="{6C84BF5F-5ADD-5B47-93DC-686D3424E34D}" destId="{6D957835-A3B4-FD41-92A5-725203D10B6E}" srcOrd="0" destOrd="0" presId="urn:microsoft.com/office/officeart/2005/8/layout/vProcess5"/>
    <dgm:cxn modelId="{221CA8AB-C2F1-8F4E-B26A-F09B7DE89B81}" type="presOf" srcId="{657F1656-D086-E643-BD5C-D3FEC71F4D88}" destId="{0B5B195A-30AC-AE49-AC17-BB696E8DD99D}" srcOrd="1" destOrd="3" presId="urn:microsoft.com/office/officeart/2005/8/layout/vProcess5"/>
    <dgm:cxn modelId="{4DF24CAF-B267-E044-92AF-A1A903E0FBC0}" srcId="{7EA68334-D1C6-1942-9508-C2A382C72FED}" destId="{5B5DE998-11B4-C846-AEB7-C246FBBB2C4C}" srcOrd="0" destOrd="0" parTransId="{EC8D1633-39EC-FC4B-84B0-6A42979883BC}" sibTransId="{6C84BF5F-5ADD-5B47-93DC-686D3424E34D}"/>
    <dgm:cxn modelId="{F9B3D2B1-F931-AE41-82B0-6859CD5A3831}" type="presOf" srcId="{82BCB144-73E0-EE4D-A030-5957F706CAEC}" destId="{566C4E13-2151-A942-B0CB-B26FFA212035}" srcOrd="1" destOrd="1" presId="urn:microsoft.com/office/officeart/2005/8/layout/vProcess5"/>
    <dgm:cxn modelId="{4CFBE8B6-DF07-A743-9212-B294219E3B0F}" type="presOf" srcId="{7EA68334-D1C6-1942-9508-C2A382C72FED}" destId="{335CFAD2-D65F-074C-995A-890978A3F201}" srcOrd="0" destOrd="0" presId="urn:microsoft.com/office/officeart/2005/8/layout/vProcess5"/>
    <dgm:cxn modelId="{8C05EAB6-D005-EC44-BC97-C73DC88877DC}" type="presOf" srcId="{925C4ADD-4D16-EE4B-8E7F-66166A1556D7}" destId="{B31FBCDB-40C2-E74B-BCAF-A964FE1BC940}" srcOrd="0" destOrd="1" presId="urn:microsoft.com/office/officeart/2005/8/layout/vProcess5"/>
    <dgm:cxn modelId="{1B6808BB-3929-6C49-96CF-F4338395E87A}" srcId="{5B5DE998-11B4-C846-AEB7-C246FBBB2C4C}" destId="{657F1656-D086-E643-BD5C-D3FEC71F4D88}" srcOrd="2" destOrd="0" parTransId="{F1C5E011-93C4-AA4F-83C4-B44A78F823D5}" sibTransId="{315EE056-17ED-C64B-9BEF-BE4044651A55}"/>
    <dgm:cxn modelId="{07CF7BBC-6D1C-0B43-A046-1F018256BEB5}" type="presOf" srcId="{925C4ADD-4D16-EE4B-8E7F-66166A1556D7}" destId="{FBBDB02D-2145-4346-B0EB-224EF52BA1D8}" srcOrd="1" destOrd="1" presId="urn:microsoft.com/office/officeart/2005/8/layout/vProcess5"/>
    <dgm:cxn modelId="{03AD90BC-3C40-6E47-BC22-88501B64AFC7}" type="presOf" srcId="{CB572A5B-C384-794A-B02A-84A96EFDF1F4}" destId="{566C4E13-2151-A942-B0CB-B26FFA212035}" srcOrd="1" destOrd="4" presId="urn:microsoft.com/office/officeart/2005/8/layout/vProcess5"/>
    <dgm:cxn modelId="{25353DBD-C554-7A4E-BEAF-3F3FFF5225B8}" type="presOf" srcId="{F693C3F2-C538-8243-A263-0AD1535FC31A}" destId="{0B5B195A-30AC-AE49-AC17-BB696E8DD99D}" srcOrd="1" destOrd="2" presId="urn:microsoft.com/office/officeart/2005/8/layout/vProcess5"/>
    <dgm:cxn modelId="{1E3AC8C1-A28F-BA4F-83E2-C6519294EDDA}" srcId="{EEF8F1EB-AB30-1C4C-8482-E9708A54AB54}" destId="{3BFF8B23-9A2B-4044-B250-20BBE933FAF3}" srcOrd="1" destOrd="0" parTransId="{7D3C2013-7E7E-3640-B40A-08B824C89666}" sibTransId="{1D983511-01E9-1A45-AFE5-79CC574AEB3B}"/>
    <dgm:cxn modelId="{A2D681C4-97EB-9744-8D2C-3B1891AE7A63}" srcId="{1E8ACE72-3D95-2C49-8E99-55EC278B22B6}" destId="{5B58B039-5676-0F44-AD05-A99A346F4A98}" srcOrd="4" destOrd="0" parTransId="{6F712B54-4373-584D-AE22-61369D743D1C}" sibTransId="{A81629C9-EC8B-A94B-AB12-12AA5C65B3BA}"/>
    <dgm:cxn modelId="{4E0D43C9-45B1-A548-8AA3-2881E9BC62F8}" type="presOf" srcId="{54EAFF9D-7574-7844-A504-2F0D26F98496}" destId="{566C4E13-2151-A942-B0CB-B26FFA212035}" srcOrd="1" destOrd="2" presId="urn:microsoft.com/office/officeart/2005/8/layout/vProcess5"/>
    <dgm:cxn modelId="{46DE8FCB-BF64-2D49-A7D0-64716CBAC492}" srcId="{B8AC41FA-23AF-D840-81EF-06CEE0183A70}" destId="{827924B5-C793-AD4F-93D5-34B035C3CAC5}" srcOrd="1" destOrd="0" parTransId="{DC20E6B6-ECC0-1144-B4BA-7187B40A621A}" sibTransId="{41FC6B58-D193-9B42-BE72-00F87EDEA0FE}"/>
    <dgm:cxn modelId="{0E6E79CD-46AF-D542-9708-01CEA78052EC}" type="presOf" srcId="{8B03075D-FA65-4742-9939-A2AFBE43C929}" destId="{491BF6ED-F0A0-E54C-8D81-DD0465FDF8A4}" srcOrd="0" destOrd="0" presId="urn:microsoft.com/office/officeart/2005/8/layout/vProcess5"/>
    <dgm:cxn modelId="{0C947DCF-BC97-DC45-BDF1-BAE09DA433F6}" srcId="{BC20A7FC-B33A-A54D-8716-A8AB2E1479F6}" destId="{56B3754D-F48B-364D-9B45-CD6BE04AE5DB}" srcOrd="1" destOrd="0" parTransId="{95EDA397-3164-1542-AC2C-1203341D12B6}" sibTransId="{7D75C4E0-F8A5-9643-BD6F-8E5B216FAF00}"/>
    <dgm:cxn modelId="{FFA5C4D0-5906-EB45-963A-2D89C4FB9200}" type="presOf" srcId="{82BCB144-73E0-EE4D-A030-5957F706CAEC}" destId="{2FBAD249-B663-9B43-BAA4-99567BAA5E4E}" srcOrd="0" destOrd="1" presId="urn:microsoft.com/office/officeart/2005/8/layout/vProcess5"/>
    <dgm:cxn modelId="{21D0BFD3-33CD-D34B-A412-51628E6B6DE6}" srcId="{B8AC41FA-23AF-D840-81EF-06CEE0183A70}" destId="{B820BEA4-2CA8-CF47-88BC-11E939E5BB61}" srcOrd="2" destOrd="0" parTransId="{6CA8FA05-80C9-904E-95DA-95259E8B99B5}" sibTransId="{8FAC6D59-47DB-7F47-9D80-F55431F2C6DE}"/>
    <dgm:cxn modelId="{D1810CDA-C5AE-D64B-B24A-036003C5187D}" type="presOf" srcId="{1B83CC4A-ED4A-194C-8445-766EE50E2B8F}" destId="{506CB538-B683-9844-B8C8-9297FB2E16DE}" srcOrd="0" destOrd="1" presId="urn:microsoft.com/office/officeart/2005/8/layout/vProcess5"/>
    <dgm:cxn modelId="{C8FD19DE-D9B7-0942-B3B4-D21C3B1036DF}" type="presOf" srcId="{A1F5928A-F6F6-1A41-AC3A-5A45162D536F}" destId="{E6A5B626-F8CD-394F-A542-3DD050EC7C73}" srcOrd="0" destOrd="0" presId="urn:microsoft.com/office/officeart/2005/8/layout/vProcess5"/>
    <dgm:cxn modelId="{8F4658E0-4C84-7E4C-AC57-2438215D4200}" type="presOf" srcId="{827924B5-C793-AD4F-93D5-34B035C3CAC5}" destId="{4A7AFFD7-B927-CB4E-B3A2-587466965E4A}" srcOrd="0" destOrd="2" presId="urn:microsoft.com/office/officeart/2005/8/layout/vProcess5"/>
    <dgm:cxn modelId="{BCC2A3E2-3078-BE49-AA56-A9FFCC573F72}" srcId="{7EA68334-D1C6-1942-9508-C2A382C72FED}" destId="{EEF8F1EB-AB30-1C4C-8482-E9708A54AB54}" srcOrd="2" destOrd="0" parTransId="{F83FEDC1-4C28-4140-94E4-8304B30C381D}" sibTransId="{8B03075D-FA65-4742-9939-A2AFBE43C929}"/>
    <dgm:cxn modelId="{E8851AEA-8F87-3846-8578-56C92927AA62}" srcId="{7EA68334-D1C6-1942-9508-C2A382C72FED}" destId="{B8AC41FA-23AF-D840-81EF-06CEE0183A70}" srcOrd="1" destOrd="0" parTransId="{AB2C8FBB-39B8-844D-9EE7-813F66E891AC}" sibTransId="{A1F5928A-F6F6-1A41-AC3A-5A45162D536F}"/>
    <dgm:cxn modelId="{95D9B9FB-0E3D-E84E-BCF9-BD9699D4005D}" type="presOf" srcId="{1E8ACE72-3D95-2C49-8E99-55EC278B22B6}" destId="{566C4E13-2151-A942-B0CB-B26FFA212035}" srcOrd="1" destOrd="0" presId="urn:microsoft.com/office/officeart/2005/8/layout/vProcess5"/>
    <dgm:cxn modelId="{ECA9C8FD-4790-D04D-92D4-3A523FFB2051}" type="presOf" srcId="{B8AC41FA-23AF-D840-81EF-06CEE0183A70}" destId="{DB33707B-716F-CA40-A85A-CBC5618C4620}" srcOrd="1" destOrd="0" presId="urn:microsoft.com/office/officeart/2005/8/layout/vProcess5"/>
    <dgm:cxn modelId="{B1892AFE-3DEA-454E-B1FE-9416BC049605}" srcId="{BC20A7FC-B33A-A54D-8716-A8AB2E1479F6}" destId="{925C4ADD-4D16-EE4B-8E7F-66166A1556D7}" srcOrd="0" destOrd="0" parTransId="{CEEAF988-42AC-F249-BB43-122FDDC3E196}" sibTransId="{82167F6D-1DAE-F24D-9942-22FC189F6CEC}"/>
    <dgm:cxn modelId="{51F75EFF-DF8A-EF40-8689-781E80232514}" type="presOf" srcId="{827924B5-C793-AD4F-93D5-34B035C3CAC5}" destId="{DB33707B-716F-CA40-A85A-CBC5618C4620}" srcOrd="1" destOrd="2" presId="urn:microsoft.com/office/officeart/2005/8/layout/vProcess5"/>
    <dgm:cxn modelId="{F052DB84-D68B-9D4C-BE87-920CB1085DD4}" type="presParOf" srcId="{335CFAD2-D65F-074C-995A-890978A3F201}" destId="{365C2139-8EBB-974D-B7F1-1D836529D330}" srcOrd="0" destOrd="0" presId="urn:microsoft.com/office/officeart/2005/8/layout/vProcess5"/>
    <dgm:cxn modelId="{D0766932-6D53-A24A-888D-FAB4617BF56A}" type="presParOf" srcId="{335CFAD2-D65F-074C-995A-890978A3F201}" destId="{506CB538-B683-9844-B8C8-9297FB2E16DE}" srcOrd="1" destOrd="0" presId="urn:microsoft.com/office/officeart/2005/8/layout/vProcess5"/>
    <dgm:cxn modelId="{D652CD99-AC5C-5A4F-9FDB-2F8F45B28409}" type="presParOf" srcId="{335CFAD2-D65F-074C-995A-890978A3F201}" destId="{4A7AFFD7-B927-CB4E-B3A2-587466965E4A}" srcOrd="2" destOrd="0" presId="urn:microsoft.com/office/officeart/2005/8/layout/vProcess5"/>
    <dgm:cxn modelId="{F3D9AE7A-7D24-6B4C-88D5-00AB1E1F0AF5}" type="presParOf" srcId="{335CFAD2-D65F-074C-995A-890978A3F201}" destId="{9E853A4D-BEE9-7847-87A2-D3E787563E07}" srcOrd="3" destOrd="0" presId="urn:microsoft.com/office/officeart/2005/8/layout/vProcess5"/>
    <dgm:cxn modelId="{F7CCE375-836D-DD42-BA01-DF88583FB8AF}" type="presParOf" srcId="{335CFAD2-D65F-074C-995A-890978A3F201}" destId="{B31FBCDB-40C2-E74B-BCAF-A964FE1BC940}" srcOrd="4" destOrd="0" presId="urn:microsoft.com/office/officeart/2005/8/layout/vProcess5"/>
    <dgm:cxn modelId="{42CFAD19-4040-C04E-A8B7-29FE2D17692B}" type="presParOf" srcId="{335CFAD2-D65F-074C-995A-890978A3F201}" destId="{2FBAD249-B663-9B43-BAA4-99567BAA5E4E}" srcOrd="5" destOrd="0" presId="urn:microsoft.com/office/officeart/2005/8/layout/vProcess5"/>
    <dgm:cxn modelId="{C94150EC-07C5-FA47-819C-06FA2B01BD02}" type="presParOf" srcId="{335CFAD2-D65F-074C-995A-890978A3F201}" destId="{6D957835-A3B4-FD41-92A5-725203D10B6E}" srcOrd="6" destOrd="0" presId="urn:microsoft.com/office/officeart/2005/8/layout/vProcess5"/>
    <dgm:cxn modelId="{2FD4E353-A719-E343-885B-4D8884A92CB0}" type="presParOf" srcId="{335CFAD2-D65F-074C-995A-890978A3F201}" destId="{E6A5B626-F8CD-394F-A542-3DD050EC7C73}" srcOrd="7" destOrd="0" presId="urn:microsoft.com/office/officeart/2005/8/layout/vProcess5"/>
    <dgm:cxn modelId="{01037CF6-CB7D-DB41-BA80-5644432F8AE1}" type="presParOf" srcId="{335CFAD2-D65F-074C-995A-890978A3F201}" destId="{491BF6ED-F0A0-E54C-8D81-DD0465FDF8A4}" srcOrd="8" destOrd="0" presId="urn:microsoft.com/office/officeart/2005/8/layout/vProcess5"/>
    <dgm:cxn modelId="{B7578D19-EE81-9745-906B-741DA62FBAD2}" type="presParOf" srcId="{335CFAD2-D65F-074C-995A-890978A3F201}" destId="{0D4A2549-41D8-A342-9551-65DCC34112EA}" srcOrd="9" destOrd="0" presId="urn:microsoft.com/office/officeart/2005/8/layout/vProcess5"/>
    <dgm:cxn modelId="{47AF3575-B91F-8947-BAD2-A040F161A97A}" type="presParOf" srcId="{335CFAD2-D65F-074C-995A-890978A3F201}" destId="{0B5B195A-30AC-AE49-AC17-BB696E8DD99D}" srcOrd="10" destOrd="0" presId="urn:microsoft.com/office/officeart/2005/8/layout/vProcess5"/>
    <dgm:cxn modelId="{B9C62829-66FC-E042-9E7B-6DF95CCE8BD2}" type="presParOf" srcId="{335CFAD2-D65F-074C-995A-890978A3F201}" destId="{DB33707B-716F-CA40-A85A-CBC5618C4620}" srcOrd="11" destOrd="0" presId="urn:microsoft.com/office/officeart/2005/8/layout/vProcess5"/>
    <dgm:cxn modelId="{21CB362D-B919-6244-882D-D67E7D836D51}" type="presParOf" srcId="{335CFAD2-D65F-074C-995A-890978A3F201}" destId="{BD6AEE72-8EEA-2941-9E4E-AC13791F1CF1}" srcOrd="12" destOrd="0" presId="urn:microsoft.com/office/officeart/2005/8/layout/vProcess5"/>
    <dgm:cxn modelId="{5955DCD7-7F83-7041-B40F-042F894DE167}" type="presParOf" srcId="{335CFAD2-D65F-074C-995A-890978A3F201}" destId="{FBBDB02D-2145-4346-B0EB-224EF52BA1D8}" srcOrd="13" destOrd="0" presId="urn:microsoft.com/office/officeart/2005/8/layout/vProcess5"/>
    <dgm:cxn modelId="{F7ACCF1A-CD8E-524D-86B3-490CD6308A9A}" type="presParOf" srcId="{335CFAD2-D65F-074C-995A-890978A3F201}" destId="{566C4E13-2151-A942-B0CB-B26FFA2120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B538-B683-9844-B8C8-9297FB2E16DE}">
      <dsp:nvSpPr>
        <dsp:cNvPr id="0" name=""/>
        <dsp:cNvSpPr/>
      </dsp:nvSpPr>
      <dsp:spPr>
        <a:xfrm>
          <a:off x="0" y="0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kern="1200" dirty="0">
              <a:latin typeface="Fira Sans" panose="020B0503050000020004" pitchFamily="34" charset="0"/>
            </a:rPr>
            <a:t>Halbquantitatives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Je-desto-Formulierung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Wenn-dann-Gesetze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>
              <a:latin typeface="Fira Sans" panose="020B0503050000020004" pitchFamily="34" charset="0"/>
            </a:rPr>
            <a:t>Vorkausale Sachverhalte</a:t>
          </a:r>
        </a:p>
      </dsp:txBody>
      <dsp:txXfrm>
        <a:off x="31013" y="31013"/>
        <a:ext cx="1405836" cy="996844"/>
      </dsp:txXfrm>
    </dsp:sp>
    <dsp:sp modelId="{4A7AFFD7-B927-CB4E-B3A2-587466965E4A}">
      <dsp:nvSpPr>
        <dsp:cNvPr id="0" name=""/>
        <dsp:cNvSpPr/>
      </dsp:nvSpPr>
      <dsp:spPr>
        <a:xfrm>
          <a:off x="199556" y="1205935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Sek I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>
              <a:latin typeface="Fira Sans" panose="020B0503050000020004" pitchFamily="34" charset="0"/>
            </a:rPr>
            <a:t>Wenn möglich: direkte Proportionalität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u="none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de-DE" sz="800" b="0" i="1" u="none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800" b="0" i="1" u="none" kern="1200" smtClean="0">
                      <a:latin typeface="Cambria Math" panose="02040503050406030204" pitchFamily="18" charset="0"/>
                    </a:rPr>
                    <m:t>𝑈</m:t>
                  </m:r>
                </m:num>
                <m:den>
                  <m:r>
                    <a:rPr lang="de-DE" sz="800" b="0" i="1" u="none" kern="1200" smtClean="0">
                      <a:latin typeface="Cambria Math" panose="02040503050406030204" pitchFamily="18" charset="0"/>
                    </a:rPr>
                    <m:t>𝐼</m:t>
                  </m:r>
                </m:den>
              </m:f>
              <m:r>
                <a:rPr lang="de-DE" sz="800" b="0" i="1" u="none" kern="1200" smtClean="0">
                  <a:latin typeface="Cambria Math" panose="02040503050406030204" pitchFamily="18" charset="0"/>
                </a:rPr>
                <m:t>=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𝑐𝑜𝑛𝑠𝑡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=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𝑅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, 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𝐼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∝</m:t>
              </m:r>
              <m:r>
                <a:rPr lang="de-DE" sz="800" b="0" i="1" u="none" kern="1200" smtClean="0">
                  <a:latin typeface="Cambria Math" panose="02040503050406030204" pitchFamily="18" charset="0"/>
                </a:rPr>
                <m:t>𝑈</m:t>
              </m:r>
            </m:oMath>
          </a14:m>
          <a:endParaRPr lang="de-DE" sz="800" b="0" kern="1200">
            <a:latin typeface="Fira Sans" panose="020B05030500000200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b="0" kern="1200" dirty="0">
              <a:latin typeface="Fira Sans" panose="020B0503050000020004" pitchFamily="34" charset="0"/>
            </a:rPr>
            <a:t>verbalisiert: </a:t>
          </a:r>
          <a:br>
            <a:rPr lang="de-DE" sz="800" b="0" kern="1200" dirty="0">
              <a:latin typeface="Fira Sans" panose="020B0503050000020004" pitchFamily="34" charset="0"/>
            </a:rPr>
          </a:br>
          <a:r>
            <a:rPr lang="de-DE" sz="800" b="0" kern="1200" dirty="0">
              <a:latin typeface="Fira Sans" panose="020B0503050000020004" pitchFamily="34" charset="0"/>
            </a:rPr>
            <a:t>z.B. Ver - </a:t>
          </a:r>
          <a:r>
            <a:rPr lang="de-DE" sz="800" b="0" kern="1200" dirty="0" err="1">
              <a:latin typeface="Fira Sans" panose="020B0503050000020004" pitchFamily="34" charset="0"/>
            </a:rPr>
            <a:t>n</a:t>
          </a:r>
          <a:r>
            <a:rPr lang="de-DE" sz="800" b="0" kern="1200" dirty="0">
              <a:latin typeface="Fira Sans" panose="020B0503050000020004" pitchFamily="34" charset="0"/>
            </a:rPr>
            <a:t> - </a:t>
          </a:r>
          <a:r>
            <a:rPr lang="de-DE" sz="800" b="0" kern="1200" dirty="0" err="1">
              <a:latin typeface="Fira Sans" panose="020B0503050000020004" pitchFamily="34" charset="0"/>
            </a:rPr>
            <a:t>fachung</a:t>
          </a:r>
          <a:r>
            <a:rPr lang="de-DE" sz="800" b="0" kern="1200" dirty="0">
              <a:latin typeface="Fira Sans" panose="020B0503050000020004" pitchFamily="34" charset="0"/>
            </a:rPr>
            <a:t> von U führt zu Ver - </a:t>
          </a:r>
          <a:r>
            <a:rPr lang="de-DE" sz="800" b="0" kern="1200" dirty="0" err="1">
              <a:latin typeface="Fira Sans" panose="020B0503050000020004" pitchFamily="34" charset="0"/>
            </a:rPr>
            <a:t>n</a:t>
          </a:r>
          <a:r>
            <a:rPr lang="de-DE" sz="800" b="0" kern="1200" dirty="0">
              <a:latin typeface="Fira Sans" panose="020B0503050000020004" pitchFamily="34" charset="0"/>
            </a:rPr>
            <a:t> - </a:t>
          </a:r>
          <a:r>
            <a:rPr lang="de-DE" sz="800" b="0" kern="1200" dirty="0" err="1">
              <a:latin typeface="Fira Sans" panose="020B0503050000020004" pitchFamily="34" charset="0"/>
            </a:rPr>
            <a:t>fachung</a:t>
          </a:r>
          <a:r>
            <a:rPr lang="de-DE" sz="800" b="0" kern="1200" dirty="0">
              <a:latin typeface="Fira Sans" panose="020B0503050000020004" pitchFamily="34" charset="0"/>
            </a:rPr>
            <a:t> von I</a:t>
          </a:r>
        </a:p>
      </dsp:txBody>
      <dsp:txXfrm>
        <a:off x="230569" y="1236948"/>
        <a:ext cx="1722478" cy="996844"/>
      </dsp:txXfrm>
    </dsp:sp>
    <dsp:sp modelId="{9E853A4D-BEE9-7847-87A2-D3E787563E07}">
      <dsp:nvSpPr>
        <dsp:cNvPr id="0" name=""/>
        <dsp:cNvSpPr/>
      </dsp:nvSpPr>
      <dsp:spPr>
        <a:xfrm>
          <a:off x="399113" y="2411870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Sek II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Möglichst Unterdrückung mathematischer Operatoren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𝑅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𝑈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) 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𝐼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430126" y="2442883"/>
        <a:ext cx="1722478" cy="996844"/>
      </dsp:txXfrm>
    </dsp:sp>
    <dsp:sp modelId="{B31FBCDB-40C2-E74B-BCAF-A964FE1BC940}">
      <dsp:nvSpPr>
        <dsp:cNvPr id="0" name=""/>
        <dsp:cNvSpPr/>
      </dsp:nvSpPr>
      <dsp:spPr>
        <a:xfrm>
          <a:off x="598670" y="3617806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Allgemein ausgebildeter Physiker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nicht mehr alle Anwendungskontexte enthalten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𝑗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 </m:t>
              </m:r>
              <m:r>
                <a:rPr lang="el-GR" sz="800" b="0" i="1" u="none" kern="1200" dirty="0" smtClean="0">
                  <a:latin typeface="Cambria Math" panose="02040503050406030204" pitchFamily="18" charset="0"/>
                </a:rPr>
                <m:t>𝜎</m:t>
              </m:r>
              <m:r>
                <a:rPr lang="de-DE" sz="800" b="0" i="1" u="none" kern="1200" dirty="0" smtClean="0">
                  <a:latin typeface="Cambria Math" panose="02040503050406030204" pitchFamily="18" charset="0"/>
                </a:rPr>
                <m:t>𝐸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629683" y="3648819"/>
        <a:ext cx="1722478" cy="996844"/>
      </dsp:txXfrm>
    </dsp:sp>
    <dsp:sp modelId="{2FBAD249-B663-9B43-BAA4-99567BAA5E4E}">
      <dsp:nvSpPr>
        <dsp:cNvPr id="0" name=""/>
        <dsp:cNvSpPr/>
      </dsp:nvSpPr>
      <dsp:spPr>
        <a:xfrm>
          <a:off x="798227" y="4823741"/>
          <a:ext cx="2672327" cy="1058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latin typeface="Fira Sans" panose="020B0503050000020004" pitchFamily="34" charset="0"/>
            </a:rPr>
            <a:t>Wissenschaftlich allumfassend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Mathematik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Abhängigkeit von Raum und Zeit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Vektoren, Tensoren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exakter Kontext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>
              <a:latin typeface="Fira Sans" panose="020B0503050000020004" pitchFamily="34" charset="0"/>
            </a:rPr>
            <a:t>z.B. </a:t>
          </a:r>
          <a14:m xmlns:a14="http://schemas.microsoft.com/office/drawing/2010/main">
            <m:oMath xmlns:m="http://schemas.openxmlformats.org/officeDocument/2006/math">
              <m:r>
                <a:rPr lang="de-DE" sz="800" i="1" kern="1200" dirty="0" smtClean="0">
                  <a:latin typeface="Cambria Math" panose="02040503050406030204" pitchFamily="18" charset="0"/>
                </a:rPr>
                <m:t>∗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𝐽</m:t>
              </m:r>
              <m:r>
                <a:rPr lang="de-DE" sz="800" i="1" kern="1200" dirty="0" smtClean="0">
                  <a:latin typeface="Cambria Math" panose="02040503050406030204" pitchFamily="18" charset="0"/>
                </a:rPr>
                <m:t> =∗</m:t>
              </m:r>
              <m:r>
                <a:rPr lang="de-DE" sz="800" i="1" kern="1200" dirty="0" err="1" smtClean="0">
                  <a:latin typeface="Cambria Math" panose="02040503050406030204" pitchFamily="18" charset="0"/>
                </a:rPr>
                <m:t>𝑑𝐹</m:t>
              </m:r>
            </m:oMath>
          </a14:m>
          <a:endParaRPr lang="de-DE" sz="800" kern="1200">
            <a:latin typeface="Fira Sans" panose="020B0503050000020004" pitchFamily="34" charset="0"/>
          </a:endParaRPr>
        </a:p>
      </dsp:txBody>
      <dsp:txXfrm>
        <a:off x="829240" y="4854754"/>
        <a:ext cx="1722478" cy="996844"/>
      </dsp:txXfrm>
    </dsp:sp>
    <dsp:sp modelId="{6D957835-A3B4-FD41-92A5-725203D10B6E}">
      <dsp:nvSpPr>
        <dsp:cNvPr id="0" name=""/>
        <dsp:cNvSpPr/>
      </dsp:nvSpPr>
      <dsp:spPr>
        <a:xfrm>
          <a:off x="1984061" y="773563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138921" y="773563"/>
        <a:ext cx="378545" cy="517919"/>
      </dsp:txXfrm>
    </dsp:sp>
    <dsp:sp modelId="{E6A5B626-F8CD-394F-A542-3DD050EC7C73}">
      <dsp:nvSpPr>
        <dsp:cNvPr id="0" name=""/>
        <dsp:cNvSpPr/>
      </dsp:nvSpPr>
      <dsp:spPr>
        <a:xfrm>
          <a:off x="2183618" y="1979498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338478" y="1979498"/>
        <a:ext cx="378545" cy="517919"/>
      </dsp:txXfrm>
    </dsp:sp>
    <dsp:sp modelId="{491BF6ED-F0A0-E54C-8D81-DD0465FDF8A4}">
      <dsp:nvSpPr>
        <dsp:cNvPr id="0" name=""/>
        <dsp:cNvSpPr/>
      </dsp:nvSpPr>
      <dsp:spPr>
        <a:xfrm>
          <a:off x="2383175" y="3167786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538035" y="3167786"/>
        <a:ext cx="378545" cy="517919"/>
      </dsp:txXfrm>
    </dsp:sp>
    <dsp:sp modelId="{0D4A2549-41D8-A342-9551-65DCC34112EA}">
      <dsp:nvSpPr>
        <dsp:cNvPr id="0" name=""/>
        <dsp:cNvSpPr/>
      </dsp:nvSpPr>
      <dsp:spPr>
        <a:xfrm>
          <a:off x="2582732" y="4385487"/>
          <a:ext cx="688265" cy="688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400" kern="1200">
            <a:latin typeface=""/>
          </a:endParaRPr>
        </a:p>
      </dsp:txBody>
      <dsp:txXfrm>
        <a:off x="2737592" y="4385487"/>
        <a:ext cx="378545" cy="51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7839-8287-B843-8939-AE3E8451768E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5A45-61CE-AD48-B4C2-8DE5B6A16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8AA1-F219-FD49-967B-556C94E158C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A31B-6CD7-5E2A-E640-0F1C5570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9C9729-EA6D-98D3-5D79-B4BAFE6D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24460-A86A-384A-CD16-A1494B49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75CAF-EF09-39FB-F1D1-A25B970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64F7A-5D5E-D771-A9DE-C7F45FB2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5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5515-51F5-759F-E26E-7516EE1A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D27851-3172-75E0-547A-FBB36171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73B9-23AD-3A07-CAF9-4EB9E957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BE623-0B2C-E7F0-79D1-B45F14FB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02ED-A4A5-32B4-98A4-57EACCA7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7DE917-6015-9E46-4148-EF1498FD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E6837A-64DD-507A-A389-D62C84C3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C49A0-0EE0-5BD9-AD22-7C2226EE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D2841-40AA-9FA1-1D3B-4CAF9985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EA72D-3B9E-C9D2-E900-E1CDAC0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2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AB925-F041-C86A-AF88-B00C9918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F8BE-2765-443C-4510-69273318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F9121-643C-04FA-5BDA-599D6B06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4DE55-F0E7-3BCD-E1B4-676E526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C0132-964D-6D0F-85A5-DEED7F6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AD9F-D053-BC96-1EA6-20FF084A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17B7E6-CA7A-1704-85D7-FEFC69FC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8686B-5989-FAD5-7FB0-AC74098E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05E8F-3120-CABF-DDA9-AE074E9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69136-081A-2692-E396-057EDEFC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379F-DEBA-369E-0632-DB38390A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68A07-5417-99D6-FDE8-DF4E5BF8D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F9C6F1-7681-01F6-2361-71920CD6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6BC1E-C0F6-B6A6-EADB-A16738E8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5666-D02B-1E12-A327-661763BF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60748-FA86-0788-D1E5-128ABC1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F798A-AAD9-2D97-17DE-350D5177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A0D72-19B4-B55E-9F7D-B6E643AC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BE025-8DFD-2192-95DF-16E767FB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F85DE-1FC9-E19A-A227-88985C5D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4DA4ED-4C98-612A-43AD-7BD54A96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B76C59-52B5-3406-EC4A-87D3F0D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59B9DF-54D5-1622-FA38-827094EA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BB975-E186-1690-311E-E230D74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3EB2C-5173-1BD9-646C-3B811787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EFA44C-D525-C6F5-0FE5-C1F5FFA7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CE96A-A87E-C2A4-71E7-7B009E1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D299D-2FC0-980E-7919-B1FB0C7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A65F68-422B-DC52-7D97-46A9CF72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D1B2D-1857-D1BF-7D17-58AB87CC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8BAC1-2CCF-A7E3-104E-0233B7D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27B67-DD5E-FCB0-9520-65BE2B5F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D371D-DEF3-DBFA-DF23-0CD08B9E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CA8B6-6BD1-EBE0-4613-C82B5E6A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36CB8-7C42-9D58-47FF-ACD0BEB6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9561A-C94E-C66B-E252-5B52C996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576B9-38E4-FB9D-160F-788DFDC2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B5FBF-7172-0B29-E907-BAEF6D2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E4FC30-5B9F-6068-8105-0F45CED4E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5D2873-EA91-98E8-BAE5-0D086A80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9AD1D-B4FA-F4D9-95AA-6AAE2E96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E8A53-2231-DE51-7AA7-109458EF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9C43A-B74F-DFD5-130D-606116A4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6F6C0-90C8-F72C-733D-1D13166B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2697F-0E8C-A167-26C6-13F50B1D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B1560-0841-8C8D-202C-660E1DDE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8AAC0-BA25-4746-ADFC-CA382881799D}" type="datetimeFigureOut">
              <a:rPr lang="de-DE" smtClean="0"/>
              <a:t>15.08.24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B8248-A66B-E64D-0151-4A78EF24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37F88-6E90-90C7-A50E-52514AAD3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26F23-3509-1745-9CA1-03E5ECA6F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2FA21-ADBB-682E-F583-F1E70EB54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411A88-EF4A-3E75-643F-495C40DD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m 2">
                <a:extLst>
                  <a:ext uri="{FF2B5EF4-FFF2-40B4-BE49-F238E27FC236}">
                    <a16:creationId xmlns:a16="http://schemas.microsoft.com/office/drawing/2014/main" id="{B9A85E36-602E-E3EE-62F9-7539681FA0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3134613"/>
                  </p:ext>
                </p:extLst>
              </p:nvPr>
            </p:nvGraphicFramePr>
            <p:xfrm>
              <a:off x="1854479" y="771398"/>
              <a:ext cx="3470555" cy="5882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3" name="Diagramm 2">
                <a:extLst>
                  <a:ext uri="{FF2B5EF4-FFF2-40B4-BE49-F238E27FC236}">
                    <a16:creationId xmlns:a16="http://schemas.microsoft.com/office/drawing/2014/main" id="{B9A85E36-602E-E3EE-62F9-7539681FA0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3134613"/>
                  </p:ext>
                </p:extLst>
              </p:nvPr>
            </p:nvGraphicFramePr>
            <p:xfrm>
              <a:off x="1854479" y="771398"/>
              <a:ext cx="3470555" cy="58826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654E27D2-7F9C-5CA3-7EF8-FC7078A6D32E}"/>
              </a:ext>
            </a:extLst>
          </p:cNvPr>
          <p:cNvSpPr/>
          <p:nvPr/>
        </p:nvSpPr>
        <p:spPr>
          <a:xfrm rot="10800000">
            <a:off x="1335741" y="771398"/>
            <a:ext cx="475076" cy="5762374"/>
          </a:xfrm>
          <a:prstGeom prst="downArrow">
            <a:avLst>
              <a:gd name="adj1" fmla="val 33581"/>
              <a:gd name="adj2" fmla="val 50000"/>
            </a:avLst>
          </a:prstGeom>
          <a:solidFill>
            <a:srgbClr val="00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dirty="0">
                <a:latin typeface="Fira Sans" panose="020B0503050000020004" pitchFamily="34" charset="0"/>
              </a:rPr>
              <a:t>Schülergemäßheit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41B141C4-2941-BCEB-99FD-B75B711EE78C}"/>
              </a:ext>
            </a:extLst>
          </p:cNvPr>
          <p:cNvSpPr/>
          <p:nvPr/>
        </p:nvSpPr>
        <p:spPr>
          <a:xfrm>
            <a:off x="5445409" y="771398"/>
            <a:ext cx="534050" cy="5871158"/>
          </a:xfrm>
          <a:prstGeom prst="downArrow">
            <a:avLst>
              <a:gd name="adj1" fmla="val 33581"/>
              <a:gd name="adj2" fmla="val 50000"/>
            </a:avLst>
          </a:prstGeom>
          <a:solidFill>
            <a:srgbClr val="009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200" dirty="0">
                <a:latin typeface="Fira Sans" panose="020B0503050000020004" pitchFamily="34" charset="0"/>
              </a:rPr>
              <a:t>Anschlussfähigkeit</a:t>
            </a:r>
          </a:p>
        </p:txBody>
      </p:sp>
    </p:spTree>
    <p:extLst>
      <p:ext uri="{BB962C8B-B14F-4D97-AF65-F5344CB8AC3E}">
        <p14:creationId xmlns:p14="http://schemas.microsoft.com/office/powerpoint/2010/main" val="328424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Breitbild</PresentationFormat>
  <Paragraphs>23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Fira Sans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Hlawatsch, Julius</dc:creator>
  <cp:lastModifiedBy>Hlawatsch, Julius</cp:lastModifiedBy>
  <cp:revision>3</cp:revision>
  <dcterms:created xsi:type="dcterms:W3CDTF">2024-08-15T08:42:41Z</dcterms:created>
  <dcterms:modified xsi:type="dcterms:W3CDTF">2024-08-15T08:50:29Z</dcterms:modified>
</cp:coreProperties>
</file>