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87" r:id="rId3"/>
    <p:sldId id="556" r:id="rId4"/>
    <p:sldId id="784" r:id="rId5"/>
    <p:sldId id="785" r:id="rId6"/>
    <p:sldId id="786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1D4F"/>
    <a:srgbClr val="A50021"/>
    <a:srgbClr val="5318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7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174" y="54"/>
      </p:cViewPr>
      <p:guideLst>
        <p:guide orient="horz" pos="2102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512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2625"/>
            <a:ext cx="4568825" cy="343217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6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41187F-ED5F-4549-A1AD-28A12BE3768B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FBB8EE-24AE-4E93-8C03-E406C7432945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>
            <a:lvl1pPr algn="l">
              <a:defRPr sz="3600" b="1" i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000100" y="1285860"/>
            <a:ext cx="6858048" cy="4000528"/>
          </a:xfrm>
        </p:spPr>
        <p:txBody>
          <a:bodyPr/>
          <a:lstStyle>
            <a:lvl1pPr>
              <a:lnSpc>
                <a:spcPct val="150000"/>
              </a:lnSpc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250825" y="981075"/>
            <a:ext cx="670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229600" cy="1143000"/>
          </a:xfrm>
        </p:spPr>
        <p:txBody>
          <a:bodyPr/>
          <a:lstStyle>
            <a:lvl1pPr algn="l">
              <a:defRPr sz="3600" b="1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330008" cy="4525963"/>
          </a:xfrm>
        </p:spPr>
        <p:txBody>
          <a:bodyPr/>
          <a:lstStyle>
            <a:lvl1pPr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pitchFamily="2" charset="2"/>
              <a:buChar char="q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 descr="图片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728913" y="2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6934200" y="65373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FA3669D-D77A-4815-980F-9E1349B5C38B}" type="slidenum">
              <a:rPr lang="en-US" altLang="zh-CN" sz="1400" b="1">
                <a:solidFill>
                  <a:schemeClr val="bg1"/>
                </a:solidFill>
                <a:latin typeface="宋体" panose="02010600030101010101" pitchFamily="2" charset="-122"/>
              </a:rPr>
            </a:fld>
            <a:r>
              <a:rPr lang="en-US" altLang="zh-CN" sz="1400" b="1">
                <a:solidFill>
                  <a:schemeClr val="bg1"/>
                </a:solidFill>
                <a:latin typeface="宋体" panose="02010600030101010101" pitchFamily="2" charset="-122"/>
              </a:rPr>
              <a:t>/42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8270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857250"/>
            <a:ext cx="63976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738" y="176213"/>
            <a:ext cx="7772400" cy="6413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7475" y="909638"/>
            <a:ext cx="4379913" cy="580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909638"/>
            <a:ext cx="4379912" cy="580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51188" y="63134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E1C8D2-69EE-436C-A8BA-EED55B168024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6EEFDA-9862-466D-AD66-47F6952DFFFF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431B7A-FE65-4BA5-BA2C-DFE14387D370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3873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74942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 txBox="1"/>
          <p:nvPr/>
        </p:nvSpPr>
        <p:spPr>
          <a:xfrm>
            <a:off x="0" y="2906713"/>
            <a:ext cx="9144000" cy="2854325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anchor="ctr" anchorCtr="1"/>
          <a:lstStyle/>
          <a:p>
            <a:pPr marL="342900" indent="-342900" algn="ctr" eaLnBrk="0" hangingPunct="0">
              <a:lnSpc>
                <a:spcPct val="200000"/>
              </a:lnSpc>
              <a:spcBef>
                <a:spcPct val="20000"/>
              </a:spcBef>
            </a:pP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文本框 1"/>
          <p:cNvSpPr txBox="1"/>
          <p:nvPr/>
        </p:nvSpPr>
        <p:spPr>
          <a:xfrm>
            <a:off x="0" y="3533775"/>
            <a:ext cx="9144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Box 4"/>
          <p:cNvSpPr txBox="1"/>
          <p:nvPr/>
        </p:nvSpPr>
        <p:spPr>
          <a:xfrm>
            <a:off x="0" y="4630738"/>
            <a:ext cx="914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周绪川 </a:t>
            </a:r>
            <a:r>
              <a:rPr lang="en-US" altLang="zh-CN" sz="4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13348802801</a:t>
            </a:r>
            <a:endParaRPr lang="zh-CN" altLang="en-US" sz="4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 descr="新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821055"/>
            <a:ext cx="1828800" cy="1828800"/>
          </a:xfrm>
          <a:prstGeom prst="rect">
            <a:avLst/>
          </a:prstGeom>
        </p:spPr>
      </p:pic>
      <p:pic>
        <p:nvPicPr>
          <p:cNvPr id="3" name="图片 2" descr="新校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565150"/>
            <a:ext cx="3505835" cy="2343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"/>
          <p:cNvSpPr/>
          <p:nvPr/>
        </p:nvSpPr>
        <p:spPr>
          <a:xfrm>
            <a:off x="0" y="2427288"/>
            <a:ext cx="9144000" cy="19113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/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文本框 2"/>
          <p:cNvSpPr txBox="1"/>
          <p:nvPr/>
        </p:nvSpPr>
        <p:spPr>
          <a:xfrm>
            <a:off x="3232309" y="2652713"/>
            <a:ext cx="249364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anose="02010600030101010101" pitchFamily="2" charset="-122"/>
              </a:rPr>
              <a:t>实验环境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11188" y="1341438"/>
            <a:ext cx="8229600" cy="4103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语言要求：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C/C++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，。。。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开发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环境：内存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以上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3.IDE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建议：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IDEA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或者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Eclipse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en-US" altLang="zh-CN" sz="2400" kern="12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.</a:t>
            </a:r>
            <a:r>
              <a:rPr kumimoji="0" lang="zh-CN" altLang="en-US" sz="2400" kern="12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数据库建议：</a:t>
            </a:r>
            <a:r>
              <a:rPr kumimoji="0" lang="en-US" altLang="zh-CN" sz="2400" kern="12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MySQL</a:t>
            </a:r>
            <a:r>
              <a:rPr kumimoji="0" lang="zh-CN" altLang="en-US" sz="2400" kern="120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或其他关系型数据库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辅助工具：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UML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绘图软件、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Visio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软件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zh-CN" altLang="en-US" b="1" dirty="0">
                <a:ea typeface="宋体" panose="02010600030101010101" pitchFamily="2" charset="-122"/>
              </a:rPr>
              <a:t>实验一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11188" y="1341438"/>
            <a:ext cx="8229600" cy="4103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配置实验环境。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安装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工具并申请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账号；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自学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基本使用方法；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编写实验报告一：（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）描述本人实验环境搭建及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工具的安装过程；（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UML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工具画出我校每人每天体温测量上报系统的一个对象图（见下页，对象属性需自行归纳）和一个时序图；（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将实验报告上传至个人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目录，实验报告中需提供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个人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git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链接；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18130" y="403225"/>
            <a:ext cx="2853055" cy="5872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68421380"/>
  <p:tag name="KSO_WM_UNIT_PLACING_PICTURE_USER_VIEWPORT" val="{&quot;height&quot;:7128,&quot;width&quot;:3463}"/>
</p:tagLst>
</file>

<file path=ppt/theme/theme1.xml><?xml version="1.0" encoding="utf-8"?>
<a:theme xmlns:a="http://schemas.openxmlformats.org/drawingml/2006/main" name="默认设计模板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演示</Application>
  <PresentationFormat>On-screen Show (4:3)</PresentationFormat>
  <Paragraphs>21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华文行楷</vt:lpstr>
      <vt:lpstr>默认设计模板</vt:lpstr>
      <vt:lpstr>PowerPoint 演示文稿</vt:lpstr>
      <vt:lpstr>PowerPoint 演示文稿</vt:lpstr>
      <vt:lpstr>实验环境</vt:lpstr>
      <vt:lpstr>实验一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跑起</cp:lastModifiedBy>
  <cp:revision>352</cp:revision>
  <dcterms:created xsi:type="dcterms:W3CDTF">2013-01-25T01:44:00Z</dcterms:created>
  <dcterms:modified xsi:type="dcterms:W3CDTF">2020-02-27T02:13:30Z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