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8/30/2024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0635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67613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56279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17976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16868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06758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21515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8451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6822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014548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60138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22983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32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88531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14049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3083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57516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32470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2583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53542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12615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26591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7706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81242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27518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23508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8/30/2024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75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Ammu. 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312214980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Commerce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Soka Ikeda College Arts &amp; Science for women.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4401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6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8" name="矩形"/>
          <p:cNvSpPr>
            <a:spLocks/>
          </p:cNvSpPr>
          <p:nvPr/>
        </p:nvSpPr>
        <p:spPr>
          <a:xfrm rot="0">
            <a:off x="772280" y="689441"/>
            <a:ext cx="8711868" cy="143997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6" name="文本框"/>
          <p:cNvSpPr txBox="1">
            <a:spLocks/>
          </p:cNvSpPr>
          <p:nvPr/>
        </p:nvSpPr>
        <p:spPr>
          <a:xfrm rot="0">
            <a:off x="5648919" y="2978558"/>
            <a:ext cx="914386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87" name="文本框"/>
          <p:cNvSpPr txBox="1">
            <a:spLocks/>
          </p:cNvSpPr>
          <p:nvPr/>
        </p:nvSpPr>
        <p:spPr>
          <a:xfrm rot="0">
            <a:off x="984077" y="2978558"/>
            <a:ext cx="7775881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88" name="文本框"/>
          <p:cNvSpPr txBox="1">
            <a:spLocks/>
          </p:cNvSpPr>
          <p:nvPr/>
        </p:nvSpPr>
        <p:spPr>
          <a:xfrm rot="0">
            <a:off x="4815494" y="2978558"/>
            <a:ext cx="914386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89" name="文本框"/>
          <p:cNvSpPr txBox="1">
            <a:spLocks/>
          </p:cNvSpPr>
          <p:nvPr/>
        </p:nvSpPr>
        <p:spPr>
          <a:xfrm rot="0">
            <a:off x="-2468419" y="1273609"/>
            <a:ext cx="8207875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90" name="文本框"/>
          <p:cNvSpPr txBox="1">
            <a:spLocks/>
          </p:cNvSpPr>
          <p:nvPr/>
        </p:nvSpPr>
        <p:spPr>
          <a:xfrm rot="0">
            <a:off x="5005991" y="3169055"/>
            <a:ext cx="914386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91" name="文本框"/>
          <p:cNvSpPr txBox="1">
            <a:spLocks/>
          </p:cNvSpPr>
          <p:nvPr/>
        </p:nvSpPr>
        <p:spPr>
          <a:xfrm rot="0">
            <a:off x="627158" y="1626028"/>
            <a:ext cx="8639868" cy="22917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Step 1: Input data from (link unavailable)</a:t>
            </a:r>
            <a:endParaRPr lang="en-US" altLang="zh-CN" sz="21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Step 2: Color columns using Conditional Formatting</a:t>
            </a:r>
            <a:endParaRPr lang="en-US" altLang="zh-CN" sz="21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Step 3: Color missing data in Exit column</a:t>
            </a:r>
            <a:endParaRPr lang="en-US" altLang="zh-CN" sz="21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Step 4: Remove missing data in Exit column using Filter</a:t>
            </a:r>
            <a:endParaRPr lang="en-US" altLang="zh-CN" sz="21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Step 5: Categorize Employee Performance using formula</a:t>
            </a:r>
            <a:endParaRPr lang="en-US" altLang="zh-CN" sz="21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Step 6: Drag whole Excel and convert into a Pivot Table</a:t>
            </a:r>
            <a:endParaRPr lang="en-US" altLang="zh-CN" sz="21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Step 7: Analyze table using Pie Chart.</a:t>
            </a:r>
            <a:endParaRPr lang="zh-CN" altLang="en-US" sz="21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94205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912079" y="2921409"/>
            <a:ext cx="7375225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pic>
        <p:nvPicPr>
          <p:cNvPr id="178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-600065" y="981059"/>
            <a:ext cx="9018529" cy="424401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8958592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2" name="矩形"/>
          <p:cNvSpPr>
            <a:spLocks/>
          </p:cNvSpPr>
          <p:nvPr/>
        </p:nvSpPr>
        <p:spPr>
          <a:xfrm rot="0">
            <a:off x="5648918" y="2978558"/>
            <a:ext cx="914386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3" name="矩形"/>
          <p:cNvSpPr>
            <a:spLocks/>
          </p:cNvSpPr>
          <p:nvPr/>
        </p:nvSpPr>
        <p:spPr>
          <a:xfrm rot="0">
            <a:off x="764706" y="1921299"/>
            <a:ext cx="7923254" cy="14630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3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This employee performance data analysis using Excel has provided valuable insights into the organization's workforce dynamics. By leveraging Excel's data analysis and visualization capabilities, we have</a:t>
            </a:r>
            <a:endParaRPr lang="zh-CN" altLang="en-US" sz="23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95655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2745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58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58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5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5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1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8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8" y="7680"/>
                </a:lnTo>
                <a:lnTo>
                  <a:pt x="20592" y="6246"/>
                </a:lnTo>
                <a:lnTo>
                  <a:pt x="19858" y="4915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1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13975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1270648" y="2349917"/>
            <a:ext cx="9359859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"Can we predict employee turnover using performance data and what are the key indicators?"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"How can we use data analytics to identify high-performing employees and develop                    strategies for retention?"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40824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694957" y="1409710"/>
            <a:ext cx="10658807" cy="2263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Objective: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 analyze and gain insights from employee data using Excel, identifying trends, patterns, and correlations to inform HR decisions and drive business outcomes.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7000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699451" y="548898"/>
            <a:ext cx="7700513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23441">
            <a:off x="767184" y="1560443"/>
            <a:ext cx="7776781" cy="11772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Organisation.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Employee 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42532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3213794" y="1987973"/>
            <a:ext cx="6511760" cy="3025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=IFS (Z2=5"VERY HIGH" Z2 4 "HIGH" Z2 3 "MED" TRUE, "LOW") to calculate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employee performance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PIVOT TABLE - summary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GRAPH-data visuvalization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condition formating - find out blanks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filters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83824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909828" y="1696528"/>
            <a:ext cx="7991879" cy="30918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We took the employee datas from kaggle website.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We have 26 features totally.But, We used only 9 of the features.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We entered the name of the employees in Alphabetical order. And we also enterd the employee type in Alphabetical order.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We entered the performance level of the employee in Numerical value.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We entered the gender of the employees as Male/Female.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We entered the data of employee rating in Numerical value.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We entered the Business unit in Alphabetical order.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25725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1201799" y="1914494"/>
            <a:ext cx="7127892" cy="9772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=IFS (Z2=5"VERY HIGH" Z2 4 "HIGH" Z2 3 "MED" TRUE, "LOW") to calculate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26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272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12</cp:revision>
  <dcterms:created xsi:type="dcterms:W3CDTF">2024-03-29T15:07:22Z</dcterms:created>
  <dcterms:modified xsi:type="dcterms:W3CDTF">2024-08-30T01:48:31Z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