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00829e2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00829e2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38450" y="946350"/>
            <a:ext cx="8282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513"/>
              <a:buNone/>
            </a:pP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AUDIT MANAGEMENT SYSTEM</a:t>
            </a:r>
            <a:endParaRPr b="1"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50482" y="2253900"/>
            <a:ext cx="4784844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Team members :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Ammugayathri P             - 2142046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86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P. Naveen Kumar            - 2148157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20875" y="4606325"/>
            <a:ext cx="893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77475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5550" y="767700"/>
            <a:ext cx="88929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Frontend Module 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Angular Framework is used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Audit management Portal must allow a member to Login.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logged in, Choose the audit type to view the list of audit checklist questions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Let the project manager provide answers to the questions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Invoke the Audit Severity Microservice to determine the project execution status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Display the result on the Web UI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audit responses and execution status and remedial action duration will be saved to the database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0" y="4414050"/>
            <a:ext cx="1090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Modules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75025" y="756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Backend Modules 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Audit Authorization - provides the endpoints for authentication and validation.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Audit Checklist - Middleware microservice that is used to get the list of questions from database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Audit Benchmark - Middleware microservice that stores the number of acceptable “No” in the database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Audit Severity - Middleware microservice that checks the project execution status and returns the status and remedial action to be taken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0" y="4392625"/>
            <a:ext cx="1020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60950" y="93100"/>
            <a:ext cx="82221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50" y="836200"/>
            <a:ext cx="8222101" cy="39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94650" y="4666500"/>
            <a:ext cx="935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98075" y="157750"/>
            <a:ext cx="822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155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1" sz="31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75725" y="2010850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0" y="4666500"/>
            <a:ext cx="448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5" y="736400"/>
            <a:ext cx="4305077" cy="355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9250"/>
            <a:ext cx="4305077" cy="35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77000" y="258950"/>
            <a:ext cx="8520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0" y="460542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0" y="977075"/>
            <a:ext cx="4515125" cy="319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924" y="894075"/>
            <a:ext cx="4174675" cy="328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7"/>
          <p:cNvSpPr txBox="1"/>
          <p:nvPr>
            <p:ph type="title"/>
          </p:nvPr>
        </p:nvSpPr>
        <p:spPr>
          <a:xfrm>
            <a:off x="264575" y="244925"/>
            <a:ext cx="8481300" cy="6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0025"/>
            <a:ext cx="4531848" cy="30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650" y="1030025"/>
            <a:ext cx="4154952" cy="30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152400" y="4543600"/>
            <a:ext cx="848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2- Cohort : INTCDE22IJ064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419875" y="115475"/>
            <a:ext cx="89643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115450" y="45678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700" y="1094964"/>
            <a:ext cx="4231875" cy="31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94975"/>
            <a:ext cx="4816925" cy="316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All user requirements are meet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All the modules are functional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Thus the Project is successfully completed and deployed on AWS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0" y="4471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0" y="4666500"/>
            <a:ext cx="856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76950" y="8352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58550" y="975225"/>
            <a:ext cx="8222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and Plan of the project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Microservices and Modules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b="0" i="0" lang="en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0" y="4666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 leading Supply chain Management Organization wants to automate the Audit processing Thus ,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Organization want us to develop an audit management system.And requested to deploy them in AWS.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They wanted us to built UI on Angular as well.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64285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0" y="4471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main objective of this project is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To make the Audit management scalable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To ensure clarity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Ease of tracking for the organization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0" y="4424150"/>
            <a:ext cx="973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Approach towards the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311700" y="11650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Firstly we read the SRS document and divided the work among ourselves. 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Then we started developing microservices and the User Interface 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after creating a github repository and shared our local work in that repository.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After microservices are developed in local system, we started integrating and testing microservices and Ul together.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Finally we deployed microservices on Amazon Web Service (AWS).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0" y="4366725"/>
            <a:ext cx="925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Plan of the project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1709725"/>
            <a:ext cx="74866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0" y="4465050"/>
            <a:ext cx="1085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87900" y="2206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1010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87900" y="1106413"/>
            <a:ext cx="82221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Pc / Laptop - 8 GB RAM preferably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Eclipse - Latest version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Node js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Lambok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AWS access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0" y="4429975"/>
            <a:ext cx="967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b="0" i="0" sz="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50" y="863925"/>
            <a:ext cx="8375499" cy="3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299775" y="110450"/>
            <a:ext cx="7346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b="1" i="0" sz="3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0" y="4651425"/>
            <a:ext cx="389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b="0" i="0" lang="en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b="0" i="0" sz="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0" y="4652700"/>
            <a:ext cx="73365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POD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sz="2200"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850" y="247400"/>
            <a:ext cx="7720373" cy="4096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071575" y="128587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