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ontserrat" charset="0"/>
      <p:regular r:id="rId21"/>
      <p:bold r:id="rId22"/>
      <p:italic r:id="rId23"/>
      <p:boldItalic r:id="rId24"/>
    </p:embeddedFont>
    <p:embeddedFont>
      <p:font typeface="La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00829e2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00829e2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738450" y="946350"/>
            <a:ext cx="8282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513"/>
              <a:buNone/>
            </a:pPr>
            <a:r>
              <a:rPr lang="en" sz="3700" b="1">
                <a:latin typeface="Times New Roman"/>
                <a:ea typeface="Times New Roman"/>
                <a:cs typeface="Times New Roman"/>
                <a:sym typeface="Times New Roman"/>
              </a:rPr>
              <a:t>               AUDIT MANAGEMENT SYSTEM</a:t>
            </a:r>
            <a:endParaRPr sz="3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850482" y="2253900"/>
            <a:ext cx="4784844" cy="1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Team members 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86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Ammugayathri P             - 2142046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86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P. Naveen Kumar            - 2148157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20875" y="4606325"/>
            <a:ext cx="893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77475" y="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125550" y="767700"/>
            <a:ext cx="8892900" cy="3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 b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Frontend Module :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Angular Framework is used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Audit management Portal must allow a member to Login.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logged in, Choose the audit type to view the list of audit checklist questions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Let the project manager provide answers to the questions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Invoke the Audit Severity Microservice to determine the project execution status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Display the result on the Web UI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audit responses and execution status and remedial action duration will be saved to the database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0" y="4414050"/>
            <a:ext cx="1090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 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75025" y="756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Backend Modules :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Authorization - provides the endpoints for authentication and validation.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Checklist - Middleware microservice that is used to get the list of questions from database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Benchmark - Middleware microservice that stores the number of acceptable “No” in the database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Audit Severity - Middleware microservice that checks the project execution status and returns the status and remedial action to be taken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0" y="4392625"/>
            <a:ext cx="1020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460950" y="93100"/>
            <a:ext cx="82221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67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50" y="836200"/>
            <a:ext cx="8222101" cy="39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94650" y="4666500"/>
            <a:ext cx="935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98075" y="157750"/>
            <a:ext cx="82221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155" b="1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3155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175725" y="2010850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0" y="4666500"/>
            <a:ext cx="4480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 descr="Screenshot (26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4" y="727364"/>
            <a:ext cx="4378036" cy="3560618"/>
          </a:xfrm>
          <a:prstGeom prst="rect">
            <a:avLst/>
          </a:prstGeom>
        </p:spPr>
      </p:pic>
      <p:pic>
        <p:nvPicPr>
          <p:cNvPr id="9" name="Picture 8" descr="Screenshot (26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418" y="748146"/>
            <a:ext cx="4357255" cy="35329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177000" y="258950"/>
            <a:ext cx="8520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0" y="4605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Picture 7" descr="Screenshot (268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0" y="900546"/>
            <a:ext cx="4495801" cy="3283527"/>
          </a:xfrm>
          <a:prstGeom prst="rect">
            <a:avLst/>
          </a:prstGeom>
        </p:spPr>
      </p:pic>
      <p:pic>
        <p:nvPicPr>
          <p:cNvPr id="9" name="Picture 8" descr="Screenshot (27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914400"/>
            <a:ext cx="4287982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264575" y="244925"/>
            <a:ext cx="8481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152400" y="4543600"/>
            <a:ext cx="848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 2- Cohort : INTCDE22IJ064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Screenshot (27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046018"/>
            <a:ext cx="4177145" cy="3068782"/>
          </a:xfrm>
          <a:prstGeom prst="rect">
            <a:avLst/>
          </a:prstGeom>
        </p:spPr>
      </p:pic>
      <p:pic>
        <p:nvPicPr>
          <p:cNvPr id="8" name="Picture 7" descr="Screenshot (276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1059008"/>
            <a:ext cx="4525049" cy="3048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419875" y="115475"/>
            <a:ext cx="89643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115450" y="45678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Screenshot (27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144" y="1094509"/>
            <a:ext cx="4114801" cy="3186545"/>
          </a:xfrm>
          <a:prstGeom prst="rect">
            <a:avLst/>
          </a:prstGeom>
        </p:spPr>
      </p:pic>
      <p:pic>
        <p:nvPicPr>
          <p:cNvPr id="9" name="Picture 8" descr="Screenshot (27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64" y="1080655"/>
            <a:ext cx="462126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9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user requirements are meet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All the modules are functional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 Thus the Project is successfully completed and deployed on AWS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200" b="1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0" y="4666500"/>
            <a:ext cx="8567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76950" y="8352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258550" y="975225"/>
            <a:ext cx="82221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and Plan of the project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 and Modules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Char char="●"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0" y="4666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 leading Supply chain Management Organization wants to automate the Audit processing Thus ,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Organization want us to develop an audit management system.And requested to deploy them in AWS.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26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They wanted us to built UI on Angular as well.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64285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0" y="4471500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The main objective of this project is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To make the Audit management scalable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To ensure clarity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Ease of tracking for the organization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0" y="4424150"/>
            <a:ext cx="973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Approach towards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311700" y="11650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Firstly we read the SRS document and divided the work among ourselves. 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Then we started developing microservices and the User Interface 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after creating a github repository and shared our local work in that repository.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After microservices are developed in local system, we started integrating and testing microservices and Ul together.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4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92"/>
              <a:buFont typeface="Times New Roman"/>
              <a:buAutoNum type="arabicPeriod"/>
            </a:pPr>
            <a:r>
              <a:rPr lang="en" sz="2091">
                <a:latin typeface="Times New Roman"/>
                <a:ea typeface="Times New Roman"/>
                <a:cs typeface="Times New Roman"/>
                <a:sym typeface="Times New Roman"/>
              </a:rPr>
              <a:t>Finally we deployed microservices on Amazon Web Service (AWS).</a:t>
            </a:r>
            <a:endParaRPr sz="209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0" y="4366725"/>
            <a:ext cx="925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b="1">
                <a:latin typeface="Times New Roman"/>
                <a:ea typeface="Times New Roman"/>
                <a:cs typeface="Times New Roman"/>
                <a:sym typeface="Times New Roman"/>
              </a:rPr>
              <a:t>Plan of the project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709725"/>
            <a:ext cx="74866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0" y="4465050"/>
            <a:ext cx="1085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 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87900" y="2206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1010"/>
              <a:buNone/>
            </a:pPr>
            <a:r>
              <a:rPr lang="en" sz="3300" b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187900" y="1106413"/>
            <a:ext cx="8222100" cy="3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Hardware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Pc / Laptop - 8 GB RAM preferably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Eclipse - Latest version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Node js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Lambok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AWS access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0" y="4429975"/>
            <a:ext cx="9671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9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250" y="863925"/>
            <a:ext cx="8375499" cy="3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99775" y="110450"/>
            <a:ext cx="7346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" sz="31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31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0" y="4651425"/>
            <a:ext cx="389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</a:t>
            </a:r>
            <a:r>
              <a:rPr lang="en" sz="19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2- Cohort : INTCDE22IJ064</a:t>
            </a:r>
            <a:endParaRPr sz="9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0" y="4652700"/>
            <a:ext cx="73365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POD 2- Cohort : INTCDE22IJ064</a:t>
            </a:r>
            <a:endParaRPr sz="2200"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850" y="247400"/>
            <a:ext cx="7720373" cy="40968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01" name="Google Shape;2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071575" y="1285875"/>
            <a:ext cx="21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PresentationFormat>On-screen Show (16:9)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Montserrat</vt:lpstr>
      <vt:lpstr>Lato</vt:lpstr>
      <vt:lpstr>Focus</vt:lpstr>
      <vt:lpstr>               AUDIT MANAGEMENT SYSTEM</vt:lpstr>
      <vt:lpstr>Table of contents</vt:lpstr>
      <vt:lpstr>Problem Statement</vt:lpstr>
      <vt:lpstr>Objective</vt:lpstr>
      <vt:lpstr>Approach towards the project</vt:lpstr>
      <vt:lpstr>Plan of the project</vt:lpstr>
      <vt:lpstr>Requirements</vt:lpstr>
      <vt:lpstr>Slide 8</vt:lpstr>
      <vt:lpstr>POD 2- Cohort : INTCDE22IJ064</vt:lpstr>
      <vt:lpstr>Modules</vt:lpstr>
      <vt:lpstr>  Modules</vt:lpstr>
      <vt:lpstr>Flow chart</vt:lpstr>
      <vt:lpstr> Screenshots</vt:lpstr>
      <vt:lpstr>Screenshots</vt:lpstr>
      <vt:lpstr>Screenshots</vt:lpstr>
      <vt:lpstr>Screenshots</vt:lpstr>
      <vt:lpstr>Conclusion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AUDIT MANAGEMENT SYSTEM</dc:title>
  <cp:lastModifiedBy>DELL</cp:lastModifiedBy>
  <cp:revision>1</cp:revision>
  <dcterms:modified xsi:type="dcterms:W3CDTF">2022-07-31T17:11:54Z</dcterms:modified>
</cp:coreProperties>
</file>