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Roboto"/>
      <p:regular r:id="rId60"/>
      <p:bold r:id="rId61"/>
      <p:italic r:id="rId62"/>
      <p:boldItalic r:id="rId63"/>
    </p:embeddedFont>
    <p:embeddedFont>
      <p:font typeface="Merriweather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italic.fntdata"/><Relationship Id="rId61" Type="http://schemas.openxmlformats.org/officeDocument/2006/relationships/font" Target="fonts/Roboto-bold.fntdata"/><Relationship Id="rId20" Type="http://schemas.openxmlformats.org/officeDocument/2006/relationships/slide" Target="slides/slide15.xml"/><Relationship Id="rId64" Type="http://schemas.openxmlformats.org/officeDocument/2006/relationships/font" Target="fonts/Merriweather-regular.fntdata"/><Relationship Id="rId63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66" Type="http://schemas.openxmlformats.org/officeDocument/2006/relationships/font" Target="fonts/Merriweather-italic.fntdata"/><Relationship Id="rId21" Type="http://schemas.openxmlformats.org/officeDocument/2006/relationships/slide" Target="slides/slide16.xml"/><Relationship Id="rId65" Type="http://schemas.openxmlformats.org/officeDocument/2006/relationships/font" Target="fonts/Merriweather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font" Target="fonts/Merriweather-boldItalic.fntdata"/><Relationship Id="rId60" Type="http://schemas.openxmlformats.org/officeDocument/2006/relationships/font" Target="fonts/Roboto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81650b8af_0_5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81650b8af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1650b8af_0_6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1650b8af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81650b8af_0_7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81650b8af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81650b8af_0_6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81650b8af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81650b8af_0_7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81650b8af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81650b8af_0_7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81650b8af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81650b8af_0_6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81650b8af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81650b8af_0_7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81650b8af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81650b8af_0_6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81650b8af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81650b8af_0_6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81650b8af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81650b8af_0_5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81650b8af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81650b8af_0_1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81650b8a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81650b8af_0_6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81650b8af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1650b8af_0_2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1650b8af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81650b8af_0_5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81650b8af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81650b8af_0_5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81650b8af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81650b8af_0_5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81650b8af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81650b8af_0_5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81650b8af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81650b8af_0_5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81650b8af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81650b8af_0_2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81650b8af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81650b8af_0_6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81650b8af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81650b8af_0_7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81650b8af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81650b8af_0_2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81650b8af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81650b8af_0_6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81650b8af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581650b8af_0_3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581650b8af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581650b8af_0_5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581650b8af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81650b8af_0_6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81650b8af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581650b8af_0_3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581650b8af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81650b8af_0_5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81650b8af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581650b8af_0_3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581650b8af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581650b8af_0_5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581650b8af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81650b8af_0_4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581650b8af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81650b8af_0_7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81650b8af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581650b8af_0_5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581650b8af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581650b8af_0_4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581650b8af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81650b8af_0_5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81650b8af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581650b8af_0_6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581650b8af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581650b8af_0_7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581650b8af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581650b8af_0_7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581650b8af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581650b8af_0_7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581650b8af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81650b8af_0_7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81650b8af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581650b8af_0_7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581650b8af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581650b8af_0_4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581650b8af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581650b8af_0_7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581650b8af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581650b8af_0_7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581650b8af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581650b8af_0_7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581650b8af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581650b8af_0_7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581650b8af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580781b612_0_1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580781b61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1650b8af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1650b8a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1650b8af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81650b8a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81650b8af_0_1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81650b8a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81650b8af_0_5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81650b8af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gif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Interviewing Workshop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425875"/>
            <a:ext cx="6576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Check out the prerequisites at http://bit.ly/tech-int-prereqs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View these slides at http://bit.ly/tech-int-present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 Boughner </a:t>
            </a:r>
            <a:r>
              <a:rPr lang="en" sz="1400"/>
              <a:t>• </a:t>
            </a:r>
            <a:r>
              <a:rPr lang="en"/>
              <a:t>April 20, 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450" y="3625775"/>
            <a:ext cx="2849850" cy="122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 Yourself</a:t>
            </a:r>
            <a:endParaRPr/>
          </a:p>
        </p:txBody>
      </p:sp>
      <p:sp>
        <p:nvSpPr>
          <p:cNvPr id="209" name="Google Shape;209;p22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job search begins with you: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roles have you enjoyed?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technical areas are interesting to you?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are your strengths?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your next career step?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do you dislike?</a:t>
            </a:r>
            <a:endParaRPr sz="1800"/>
          </a:p>
        </p:txBody>
      </p:sp>
      <p:pic>
        <p:nvPicPr>
          <p:cNvPr id="210" name="Google Shape;2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3244" y="3425250"/>
            <a:ext cx="2009780" cy="13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Your Resume</a:t>
            </a:r>
            <a:endParaRPr/>
          </a:p>
        </p:txBody>
      </p:sp>
      <p:sp>
        <p:nvSpPr>
          <p:cNvPr id="216" name="Google Shape;216;p23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Key resume guidelines: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 pages or less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technical skills easy to locate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previous roles clearly laid out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your impact is measured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more than one version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Your Resume</a:t>
            </a:r>
            <a:endParaRPr/>
          </a:p>
        </p:txBody>
      </p:sp>
      <p:sp>
        <p:nvSpPr>
          <p:cNvPr id="222" name="Google Shape;222;p24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Format: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professional appearance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4 bullet points in each role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a positive verb</a:t>
            </a:r>
            <a:br>
              <a:rPr lang="en" sz="1800"/>
            </a:br>
            <a:r>
              <a:rPr lang="en" sz="1800"/>
              <a:t>(created, built, fixed etc.)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a unit and a measurement (what and how many)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for Interviews</a:t>
            </a:r>
            <a:endParaRPr/>
          </a:p>
        </p:txBody>
      </p:sp>
      <p:sp>
        <p:nvSpPr>
          <p:cNvPr id="228" name="Google Shape;228;p25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Being ready to answer any question you are asked is a worthy challenge.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You don’t have to be perfect.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Be better than most candidates at most things and be a good fit.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It’s a numbers game, you cannot possibly please every interviewer.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Say to yourself: I am enough.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for Interviews</a:t>
            </a:r>
            <a:endParaRPr/>
          </a:p>
        </p:txBody>
      </p:sp>
      <p:sp>
        <p:nvSpPr>
          <p:cNvPr id="234" name="Google Shape;234;p26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</a:t>
            </a:r>
            <a:r>
              <a:rPr lang="en" sz="1800"/>
              <a:t>ow do you deal with a question that is vague or you don’t know?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Ask for clarification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Admit when you don’t know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Talk about how you would find out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Discuss how you’ve handled something similar in the past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for Interviews</a:t>
            </a:r>
            <a:endParaRPr/>
          </a:p>
        </p:txBody>
      </p:sp>
      <p:sp>
        <p:nvSpPr>
          <p:cNvPr id="240" name="Google Shape;240;p27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 you need new skills?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Interview preparation time is an excellent opportunity to hone your skills.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Motivation to learn new things is high during this time.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Job Openings</a:t>
            </a:r>
            <a:endParaRPr/>
          </a:p>
        </p:txBody>
      </p:sp>
      <p:sp>
        <p:nvSpPr>
          <p:cNvPr id="246" name="Google Shape;246;p2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Channels: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your network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company postings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recruiters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job boards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4450" y="3633300"/>
            <a:ext cx="1259375" cy="11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Job Openings</a:t>
            </a:r>
            <a:endParaRPr/>
          </a:p>
        </p:txBody>
      </p:sp>
      <p:sp>
        <p:nvSpPr>
          <p:cNvPr id="253" name="Google Shape;253;p2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LinkedIn</a:t>
            </a:r>
            <a:r>
              <a:rPr lang="en" sz="1800"/>
              <a:t> is helpful for: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learning about companies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finding jobs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utilizing your contacts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promoting yourself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People</a:t>
            </a:r>
            <a:endParaRPr/>
          </a:p>
        </p:txBody>
      </p:sp>
      <p:sp>
        <p:nvSpPr>
          <p:cNvPr id="259" name="Google Shape;259;p3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Key points: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let your friends know you are looking early on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 your contacts at companies using LinkedIn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your contacts first before applying on a company website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always respond promptly to everyone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Records</a:t>
            </a:r>
            <a:endParaRPr/>
          </a:p>
        </p:txBody>
      </p:sp>
      <p:sp>
        <p:nvSpPr>
          <p:cNvPr id="265" name="Google Shape;265;p3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 quickly becomes impossible to remember everyone you’ve spoken with.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a table and record something after every communication.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Columns: company, role, contact person, resume version, salary range, stage of application, dates of contact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Congratulations!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25" y="1796350"/>
            <a:ext cx="47247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You made it on-time for this workshop.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Naturally you’ve noticed that being on-time is a key skill that serves you well throughout your career.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For a job search it’s critical: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Respond quickly to phone calls and email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Show up perfectly on-time for any interview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529" y="1796338"/>
            <a:ext cx="2492425" cy="249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2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72" name="Google Shape;272;p32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273" name="Google Shape;273;p32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4" name="Google Shape;274;p32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32"/>
          <p:cNvSpPr txBox="1"/>
          <p:nvPr>
            <p:ph idx="4294967295" type="body"/>
          </p:nvPr>
        </p:nvSpPr>
        <p:spPr>
          <a:xfrm>
            <a:off x="364600" y="7655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Skills needed in a job search</a:t>
            </a:r>
            <a:endParaRPr sz="1600"/>
          </a:p>
        </p:txBody>
      </p:sp>
      <p:sp>
        <p:nvSpPr>
          <p:cNvPr id="276" name="Google Shape;276;p32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78" name="Google Shape;278;p32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279" name="Google Shape;279;p3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0" name="Google Shape;280;p32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32"/>
          <p:cNvSpPr txBox="1"/>
          <p:nvPr>
            <p:ph idx="4294967295" type="body"/>
          </p:nvPr>
        </p:nvSpPr>
        <p:spPr>
          <a:xfrm>
            <a:off x="1374612" y="36019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Volunteers receive questions for Lightning Round</a:t>
            </a:r>
            <a:endParaRPr sz="1600">
              <a:solidFill>
                <a:srgbClr val="6AA84F"/>
              </a:solidFill>
            </a:endParaRPr>
          </a:p>
        </p:txBody>
      </p:sp>
      <p:sp>
        <p:nvSpPr>
          <p:cNvPr id="282" name="Google Shape;282;p32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2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84" name="Google Shape;284;p32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285" name="Google Shape;285;p3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6" name="Google Shape;286;p3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32"/>
          <p:cNvSpPr txBox="1"/>
          <p:nvPr>
            <p:ph idx="4294967295" type="body"/>
          </p:nvPr>
        </p:nvSpPr>
        <p:spPr>
          <a:xfrm>
            <a:off x="3450594" y="73755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Types of interview questions</a:t>
            </a:r>
            <a:endParaRPr sz="1600"/>
          </a:p>
        </p:txBody>
      </p:sp>
      <p:sp>
        <p:nvSpPr>
          <p:cNvPr id="288" name="Google Shape;288;p32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90" name="Google Shape;290;p32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291" name="Google Shape;291;p32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2" name="Google Shape;292;p32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32"/>
          <p:cNvSpPr txBox="1"/>
          <p:nvPr>
            <p:ph idx="4294967295" type="body"/>
          </p:nvPr>
        </p:nvSpPr>
        <p:spPr>
          <a:xfrm>
            <a:off x="5248777" y="36019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Divide up into large groups to discuss each type of question</a:t>
            </a:r>
            <a:endParaRPr sz="1600"/>
          </a:p>
        </p:txBody>
      </p:sp>
      <p:sp>
        <p:nvSpPr>
          <p:cNvPr id="294" name="Google Shape;294;p32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2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96" name="Google Shape;296;p32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297" name="Google Shape;297;p3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8" name="Google Shape;298;p3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32"/>
          <p:cNvSpPr txBox="1"/>
          <p:nvPr>
            <p:ph idx="4294967295" type="body"/>
          </p:nvPr>
        </p:nvSpPr>
        <p:spPr>
          <a:xfrm>
            <a:off x="6732204" y="6352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Groups demonstrate what they have learned </a:t>
            </a:r>
            <a:endParaRPr sz="1600"/>
          </a:p>
        </p:txBody>
      </p:sp>
      <p:sp>
        <p:nvSpPr>
          <p:cNvPr id="300" name="Google Shape;300;p32"/>
          <p:cNvSpPr txBox="1"/>
          <p:nvPr/>
        </p:nvSpPr>
        <p:spPr>
          <a:xfrm>
            <a:off x="352625" y="142875"/>
            <a:ext cx="32025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First Half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(9:15 - 10:30 am)</a:t>
            </a:r>
            <a:endParaRPr sz="18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Lighting Round Question</a:t>
            </a:r>
            <a:endParaRPr/>
          </a:p>
        </p:txBody>
      </p:sp>
      <p:sp>
        <p:nvSpPr>
          <p:cNvPr id="306" name="Google Shape;306;p33"/>
          <p:cNvSpPr txBox="1"/>
          <p:nvPr>
            <p:ph idx="1" type="body"/>
          </p:nvPr>
        </p:nvSpPr>
        <p:spPr>
          <a:xfrm>
            <a:off x="311700" y="1505700"/>
            <a:ext cx="6041400" cy="3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Thank you for your willingness to participate in the Lightning Round.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At the end of the workshop you will be given an opportunity to come to the front and demonstrate your answer to this interview question.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There are no wrong answers, whatever you share with audience will help everyone learn.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Please prepare an answer to the question on the right that is no more than 2 minutes long.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3"/>
          <p:cNvSpPr txBox="1"/>
          <p:nvPr>
            <p:ph idx="2" type="body"/>
          </p:nvPr>
        </p:nvSpPr>
        <p:spPr>
          <a:xfrm>
            <a:off x="5892400" y="1505700"/>
            <a:ext cx="29400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600"/>
              <a:t>?</a:t>
            </a:r>
            <a:endParaRPr sz="9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4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14" name="Google Shape;314;p34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315" name="Google Shape;315;p3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6" name="Google Shape;316;p3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Google Shape;317;p34"/>
          <p:cNvSpPr txBox="1"/>
          <p:nvPr>
            <p:ph idx="4294967295" type="body"/>
          </p:nvPr>
        </p:nvSpPr>
        <p:spPr>
          <a:xfrm>
            <a:off x="364600" y="7655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Skills needed in a job search</a:t>
            </a:r>
            <a:endParaRPr sz="1600"/>
          </a:p>
        </p:txBody>
      </p:sp>
      <p:sp>
        <p:nvSpPr>
          <p:cNvPr id="318" name="Google Shape;318;p34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4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20" name="Google Shape;320;p34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321" name="Google Shape;321;p3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2" name="Google Shape;322;p3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34"/>
          <p:cNvSpPr txBox="1"/>
          <p:nvPr>
            <p:ph idx="4294967295" type="body"/>
          </p:nvPr>
        </p:nvSpPr>
        <p:spPr>
          <a:xfrm>
            <a:off x="1374612" y="36019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Volunteers receive questions for Lightning Round</a:t>
            </a:r>
            <a:endParaRPr sz="1600"/>
          </a:p>
        </p:txBody>
      </p:sp>
      <p:sp>
        <p:nvSpPr>
          <p:cNvPr id="324" name="Google Shape;324;p34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4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26" name="Google Shape;326;p34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327" name="Google Shape;327;p3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8" name="Google Shape;328;p3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34"/>
          <p:cNvSpPr txBox="1"/>
          <p:nvPr>
            <p:ph idx="4294967295" type="body"/>
          </p:nvPr>
        </p:nvSpPr>
        <p:spPr>
          <a:xfrm>
            <a:off x="3450594" y="73755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Types of interview questions</a:t>
            </a:r>
            <a:endParaRPr sz="1600">
              <a:solidFill>
                <a:srgbClr val="6AA84F"/>
              </a:solidFill>
            </a:endParaRPr>
          </a:p>
        </p:txBody>
      </p:sp>
      <p:sp>
        <p:nvSpPr>
          <p:cNvPr id="330" name="Google Shape;330;p3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4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32" name="Google Shape;332;p34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333" name="Google Shape;333;p3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4" name="Google Shape;334;p34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34"/>
          <p:cNvSpPr txBox="1"/>
          <p:nvPr>
            <p:ph idx="4294967295" type="body"/>
          </p:nvPr>
        </p:nvSpPr>
        <p:spPr>
          <a:xfrm>
            <a:off x="5248777" y="36019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Divide up into large groups to discuss each type of question</a:t>
            </a:r>
            <a:endParaRPr sz="1600"/>
          </a:p>
        </p:txBody>
      </p:sp>
      <p:sp>
        <p:nvSpPr>
          <p:cNvPr id="336" name="Google Shape;336;p34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4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38" name="Google Shape;338;p34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339" name="Google Shape;339;p3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0" name="Google Shape;340;p3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" name="Google Shape;341;p34"/>
          <p:cNvSpPr txBox="1"/>
          <p:nvPr>
            <p:ph idx="4294967295" type="body"/>
          </p:nvPr>
        </p:nvSpPr>
        <p:spPr>
          <a:xfrm>
            <a:off x="6732204" y="6352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Groups demonstrate what they have learned </a:t>
            </a:r>
            <a:endParaRPr sz="1600"/>
          </a:p>
        </p:txBody>
      </p:sp>
      <p:sp>
        <p:nvSpPr>
          <p:cNvPr id="342" name="Google Shape;342;p34"/>
          <p:cNvSpPr txBox="1"/>
          <p:nvPr/>
        </p:nvSpPr>
        <p:spPr>
          <a:xfrm>
            <a:off x="352625" y="142875"/>
            <a:ext cx="32025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First Half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(9:15 - 10:30 am)</a:t>
            </a:r>
            <a:endParaRPr sz="18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Interview Questions</a:t>
            </a:r>
            <a:endParaRPr/>
          </a:p>
        </p:txBody>
      </p:sp>
      <p:sp>
        <p:nvSpPr>
          <p:cNvPr id="348" name="Google Shape;348;p35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Key Questions Types</a:t>
            </a:r>
            <a:r>
              <a:rPr lang="en" sz="1800"/>
              <a:t>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Architecture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Algorithm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Domain Expertise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Fit for Role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4900" y="3519475"/>
            <a:ext cx="1977726" cy="13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355" name="Google Shape;355;p36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Architecture questions test the depth of your ability to design a system or application.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Typically you don’t write code.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It’s a creative exercise. You are handed a problem and need to come up with ideas about how to solve it.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Mirrors the work tasks where you need to brainstorm with others.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361" name="Google Shape;361;p37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Algorithm questions are classic coding problems that can be solved on a whiteboard in 20-30 minutes.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Practice with another person or practice for these online, using a site like LeetCode or HackerRank.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Consider buying the book “Cracking the Coding Interview” by Gayle Laakmann McDowell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Talk about your thought process.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Expertise</a:t>
            </a:r>
            <a:endParaRPr/>
          </a:p>
        </p:txBody>
      </p:sp>
      <p:sp>
        <p:nvSpPr>
          <p:cNvPr id="367" name="Google Shape;367;p38"/>
          <p:cNvSpPr txBox="1"/>
          <p:nvPr>
            <p:ph idx="2" type="body"/>
          </p:nvPr>
        </p:nvSpPr>
        <p:spPr>
          <a:xfrm>
            <a:off x="4879025" y="516000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There will be interview questions based on technical knowledge required for the role.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This could be language specific (e.g. JavaScript, Java, Python, etc).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Or it could be based on domain experience (project planning, UX experience, design, etc.)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 For Role</a:t>
            </a:r>
            <a:endParaRPr/>
          </a:p>
        </p:txBody>
      </p:sp>
      <p:sp>
        <p:nvSpPr>
          <p:cNvPr id="373" name="Google Shape;373;p3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Questions regarding fitness for a role typically take a form that confirms you are right for the role.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Are you interested in this kind of work?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Do you understand what the company does?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Are you familiar with common industry practices for teams performing your kind of work?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0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80" name="Google Shape;380;p40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381" name="Google Shape;381;p4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2" name="Google Shape;382;p4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40"/>
          <p:cNvSpPr txBox="1"/>
          <p:nvPr>
            <p:ph idx="4294967295" type="body"/>
          </p:nvPr>
        </p:nvSpPr>
        <p:spPr>
          <a:xfrm>
            <a:off x="364600" y="7655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Skills needed in a job search</a:t>
            </a:r>
            <a:endParaRPr sz="1600"/>
          </a:p>
        </p:txBody>
      </p:sp>
      <p:sp>
        <p:nvSpPr>
          <p:cNvPr id="384" name="Google Shape;384;p40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0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86" name="Google Shape;386;p40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387" name="Google Shape;387;p4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8" name="Google Shape;388;p40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" name="Google Shape;389;p40"/>
          <p:cNvSpPr txBox="1"/>
          <p:nvPr>
            <p:ph idx="4294967295" type="body"/>
          </p:nvPr>
        </p:nvSpPr>
        <p:spPr>
          <a:xfrm>
            <a:off x="1374612" y="36019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Volunteers receive questions for Lightning Round</a:t>
            </a:r>
            <a:endParaRPr sz="1600"/>
          </a:p>
        </p:txBody>
      </p:sp>
      <p:sp>
        <p:nvSpPr>
          <p:cNvPr id="390" name="Google Shape;390;p40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0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92" name="Google Shape;392;p40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393" name="Google Shape;393;p4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94" name="Google Shape;394;p4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40"/>
          <p:cNvSpPr txBox="1"/>
          <p:nvPr>
            <p:ph idx="4294967295" type="body"/>
          </p:nvPr>
        </p:nvSpPr>
        <p:spPr>
          <a:xfrm>
            <a:off x="3450594" y="73755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Types of interview questions</a:t>
            </a:r>
            <a:endParaRPr sz="1600"/>
          </a:p>
        </p:txBody>
      </p:sp>
      <p:sp>
        <p:nvSpPr>
          <p:cNvPr id="396" name="Google Shape;396;p40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0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98" name="Google Shape;398;p40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399" name="Google Shape;399;p4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0" name="Google Shape;400;p40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Google Shape;401;p40"/>
          <p:cNvSpPr txBox="1"/>
          <p:nvPr>
            <p:ph idx="4294967295" type="body"/>
          </p:nvPr>
        </p:nvSpPr>
        <p:spPr>
          <a:xfrm>
            <a:off x="5248777" y="36019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Divide up into large groups to discuss each type of question</a:t>
            </a:r>
            <a:endParaRPr sz="1600">
              <a:solidFill>
                <a:srgbClr val="6AA84F"/>
              </a:solidFill>
            </a:endParaRPr>
          </a:p>
        </p:txBody>
      </p:sp>
      <p:sp>
        <p:nvSpPr>
          <p:cNvPr id="402" name="Google Shape;402;p40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0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04" name="Google Shape;404;p40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405" name="Google Shape;405;p4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6" name="Google Shape;406;p4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40"/>
          <p:cNvSpPr txBox="1"/>
          <p:nvPr>
            <p:ph idx="4294967295" type="body"/>
          </p:nvPr>
        </p:nvSpPr>
        <p:spPr>
          <a:xfrm>
            <a:off x="6732204" y="6352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Groups demonstrate what they have learned </a:t>
            </a:r>
            <a:endParaRPr sz="1600"/>
          </a:p>
        </p:txBody>
      </p:sp>
      <p:sp>
        <p:nvSpPr>
          <p:cNvPr id="408" name="Google Shape;408;p40"/>
          <p:cNvSpPr txBox="1"/>
          <p:nvPr/>
        </p:nvSpPr>
        <p:spPr>
          <a:xfrm>
            <a:off x="352625" y="142875"/>
            <a:ext cx="32025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First Half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(9:15 - 10:30 am)</a:t>
            </a:r>
            <a:endParaRPr sz="18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1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Groups</a:t>
            </a:r>
            <a:endParaRPr/>
          </a:p>
        </p:txBody>
      </p:sp>
      <p:sp>
        <p:nvSpPr>
          <p:cNvPr id="414" name="Google Shape;414;p4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Key Questions Types: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Architecture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Algorithm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Domain Expertise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Fit for Role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Groups of 5-15 people + 15 minutes: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Cover one type of question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Brainstorm about questions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Choose one question as an example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Practice answering the question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Nominate someone to demonstrate the question (time limit is 2 minutes)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Staff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25" y="1653825"/>
            <a:ext cx="3852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Instructor: Van Boughner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Teaching Assistants: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Priyanka </a:t>
            </a:r>
            <a:r>
              <a:rPr lang="en" sz="1800"/>
              <a:t>Surakanti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Eric Han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Lieu 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Rupa Dachere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550" y="1278200"/>
            <a:ext cx="4604174" cy="156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2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21" name="Google Shape;421;p42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422" name="Google Shape;422;p42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3" name="Google Shape;423;p42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42"/>
          <p:cNvSpPr txBox="1"/>
          <p:nvPr>
            <p:ph idx="4294967295" type="body"/>
          </p:nvPr>
        </p:nvSpPr>
        <p:spPr>
          <a:xfrm>
            <a:off x="364600" y="7655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Skills needed in a job search</a:t>
            </a:r>
            <a:endParaRPr sz="1600"/>
          </a:p>
        </p:txBody>
      </p:sp>
      <p:sp>
        <p:nvSpPr>
          <p:cNvPr id="425" name="Google Shape;425;p42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2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27" name="Google Shape;427;p42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428" name="Google Shape;428;p4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9" name="Google Shape;429;p42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" name="Google Shape;430;p42"/>
          <p:cNvSpPr txBox="1"/>
          <p:nvPr>
            <p:ph idx="4294967295" type="body"/>
          </p:nvPr>
        </p:nvSpPr>
        <p:spPr>
          <a:xfrm>
            <a:off x="1374612" y="36019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Volunteers receive questions for Lightning Round</a:t>
            </a:r>
            <a:endParaRPr sz="1600"/>
          </a:p>
        </p:txBody>
      </p:sp>
      <p:sp>
        <p:nvSpPr>
          <p:cNvPr id="431" name="Google Shape;431;p42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2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33" name="Google Shape;433;p42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434" name="Google Shape;434;p4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5" name="Google Shape;435;p4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6" name="Google Shape;436;p42"/>
          <p:cNvSpPr txBox="1"/>
          <p:nvPr>
            <p:ph idx="4294967295" type="body"/>
          </p:nvPr>
        </p:nvSpPr>
        <p:spPr>
          <a:xfrm>
            <a:off x="3450594" y="73755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Types of interview questions</a:t>
            </a:r>
            <a:endParaRPr sz="1600"/>
          </a:p>
        </p:txBody>
      </p:sp>
      <p:sp>
        <p:nvSpPr>
          <p:cNvPr id="437" name="Google Shape;437;p42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2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39" name="Google Shape;439;p42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440" name="Google Shape;440;p42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1" name="Google Shape;441;p42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42"/>
          <p:cNvSpPr txBox="1"/>
          <p:nvPr>
            <p:ph idx="4294967295" type="body"/>
          </p:nvPr>
        </p:nvSpPr>
        <p:spPr>
          <a:xfrm>
            <a:off x="5248777" y="36019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Divide up into large groups to discuss each type of question</a:t>
            </a:r>
            <a:endParaRPr sz="1600"/>
          </a:p>
        </p:txBody>
      </p:sp>
      <p:sp>
        <p:nvSpPr>
          <p:cNvPr id="443" name="Google Shape;443;p42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2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45" name="Google Shape;445;p42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446" name="Google Shape;446;p4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7" name="Google Shape;447;p4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42"/>
          <p:cNvSpPr txBox="1"/>
          <p:nvPr>
            <p:ph idx="4294967295" type="body"/>
          </p:nvPr>
        </p:nvSpPr>
        <p:spPr>
          <a:xfrm>
            <a:off x="6732204" y="6352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Groups demonstrate what they have learned</a:t>
            </a:r>
            <a:r>
              <a:rPr lang="en" sz="1600"/>
              <a:t> </a:t>
            </a:r>
            <a:endParaRPr sz="1600"/>
          </a:p>
        </p:txBody>
      </p:sp>
      <p:sp>
        <p:nvSpPr>
          <p:cNvPr id="449" name="Google Shape;449;p42"/>
          <p:cNvSpPr txBox="1"/>
          <p:nvPr/>
        </p:nvSpPr>
        <p:spPr>
          <a:xfrm>
            <a:off x="352625" y="142875"/>
            <a:ext cx="32025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First Half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(9:15 - 10:30 am)</a:t>
            </a:r>
            <a:endParaRPr sz="18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3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Demonstrations</a:t>
            </a:r>
            <a:endParaRPr/>
          </a:p>
        </p:txBody>
      </p:sp>
      <p:sp>
        <p:nvSpPr>
          <p:cNvPr id="455" name="Google Shape;455;p43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Question Types: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Architecture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Algorithm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Domain Expertise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Fit for Role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Each Group has 2 minutes: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Demo answering a question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6" name="Google Shape;4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5850" y="3566850"/>
            <a:ext cx="1524675" cy="13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4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4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63" name="Google Shape;463;p44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464" name="Google Shape;464;p4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5" name="Google Shape;465;p4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6" name="Google Shape;466;p44"/>
          <p:cNvSpPr txBox="1"/>
          <p:nvPr>
            <p:ph idx="4294967295" type="body"/>
          </p:nvPr>
        </p:nvSpPr>
        <p:spPr>
          <a:xfrm>
            <a:off x="352625" y="6352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Practice “Tell me about yourself” in small groups</a:t>
            </a:r>
            <a:endParaRPr sz="1600"/>
          </a:p>
        </p:txBody>
      </p:sp>
      <p:sp>
        <p:nvSpPr>
          <p:cNvPr id="467" name="Google Shape;467;p44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4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69" name="Google Shape;469;p44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470" name="Google Shape;470;p4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1" name="Google Shape;471;p4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Google Shape;472;p44"/>
          <p:cNvSpPr txBox="1"/>
          <p:nvPr>
            <p:ph idx="4294967295" type="body"/>
          </p:nvPr>
        </p:nvSpPr>
        <p:spPr>
          <a:xfrm>
            <a:off x="1374612" y="36019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Practice “Talk about one of your projects” in small groups</a:t>
            </a:r>
            <a:endParaRPr sz="1600"/>
          </a:p>
        </p:txBody>
      </p:sp>
      <p:sp>
        <p:nvSpPr>
          <p:cNvPr id="473" name="Google Shape;473;p44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4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75" name="Google Shape;475;p44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476" name="Google Shape;476;p4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7" name="Google Shape;477;p4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44"/>
          <p:cNvSpPr txBox="1"/>
          <p:nvPr>
            <p:ph idx="4294967295" type="body"/>
          </p:nvPr>
        </p:nvSpPr>
        <p:spPr>
          <a:xfrm>
            <a:off x="3207444" y="7361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Resume building - review in pairs</a:t>
            </a:r>
            <a:endParaRPr sz="1600"/>
          </a:p>
        </p:txBody>
      </p:sp>
      <p:sp>
        <p:nvSpPr>
          <p:cNvPr id="479" name="Google Shape;479;p4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4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81" name="Google Shape;481;p44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482" name="Google Shape;482;p4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3" name="Google Shape;483;p44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Google Shape;484;p44"/>
          <p:cNvSpPr txBox="1"/>
          <p:nvPr>
            <p:ph idx="4294967295" type="body"/>
          </p:nvPr>
        </p:nvSpPr>
        <p:spPr>
          <a:xfrm>
            <a:off x="5248777" y="36019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Lightning Round - audience members demonstrate answering questions</a:t>
            </a:r>
            <a:endParaRPr sz="1600"/>
          </a:p>
        </p:txBody>
      </p:sp>
      <p:sp>
        <p:nvSpPr>
          <p:cNvPr id="485" name="Google Shape;485;p44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4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87" name="Google Shape;487;p44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488" name="Google Shape;488;p4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9" name="Google Shape;489;p4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Google Shape;490;p44"/>
          <p:cNvSpPr txBox="1"/>
          <p:nvPr>
            <p:ph idx="4294967295" type="body"/>
          </p:nvPr>
        </p:nvSpPr>
        <p:spPr>
          <a:xfrm>
            <a:off x="6732204" y="85795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Wrap up and Review </a:t>
            </a:r>
            <a:endParaRPr sz="1600"/>
          </a:p>
        </p:txBody>
      </p:sp>
      <p:sp>
        <p:nvSpPr>
          <p:cNvPr id="491" name="Google Shape;491;p44"/>
          <p:cNvSpPr txBox="1"/>
          <p:nvPr/>
        </p:nvSpPr>
        <p:spPr>
          <a:xfrm>
            <a:off x="352625" y="142875"/>
            <a:ext cx="72684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What you can expect after the break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(10:45 - noon)</a:t>
            </a:r>
            <a:endParaRPr sz="18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5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</a:t>
            </a:r>
            <a:endParaRPr/>
          </a:p>
        </p:txBody>
      </p:sp>
      <p:sp>
        <p:nvSpPr>
          <p:cNvPr id="497" name="Google Shape;497;p45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Prepare for the 2nd half of workshop: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Your resume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“Tell me about yourself”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“Talk about a project you are proud of”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More details at http://bit.ly/tech-int-prereqs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6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6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04" name="Google Shape;504;p46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505" name="Google Shape;505;p4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06" name="Google Shape;506;p4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7" name="Google Shape;507;p46"/>
          <p:cNvSpPr txBox="1"/>
          <p:nvPr>
            <p:ph idx="4294967295" type="body"/>
          </p:nvPr>
        </p:nvSpPr>
        <p:spPr>
          <a:xfrm>
            <a:off x="352625" y="6352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Practice “Tell me about yourself” in small groups</a:t>
            </a:r>
            <a:endParaRPr sz="1600"/>
          </a:p>
        </p:txBody>
      </p:sp>
      <p:sp>
        <p:nvSpPr>
          <p:cNvPr id="508" name="Google Shape;508;p46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6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10" name="Google Shape;510;p46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511" name="Google Shape;511;p4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12" name="Google Shape;512;p46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46"/>
          <p:cNvSpPr txBox="1"/>
          <p:nvPr>
            <p:ph idx="4294967295" type="body"/>
          </p:nvPr>
        </p:nvSpPr>
        <p:spPr>
          <a:xfrm>
            <a:off x="1374612" y="36019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Practice “Talk about one of your projects” in small groups</a:t>
            </a:r>
            <a:endParaRPr sz="1600"/>
          </a:p>
        </p:txBody>
      </p:sp>
      <p:sp>
        <p:nvSpPr>
          <p:cNvPr id="514" name="Google Shape;514;p46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6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16" name="Google Shape;516;p46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517" name="Google Shape;517;p4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18" name="Google Shape;518;p4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9" name="Google Shape;519;p46"/>
          <p:cNvSpPr txBox="1"/>
          <p:nvPr>
            <p:ph idx="4294967295" type="body"/>
          </p:nvPr>
        </p:nvSpPr>
        <p:spPr>
          <a:xfrm>
            <a:off x="3207444" y="7361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Resume building - review in pairs</a:t>
            </a:r>
            <a:endParaRPr sz="1600"/>
          </a:p>
        </p:txBody>
      </p:sp>
      <p:sp>
        <p:nvSpPr>
          <p:cNvPr id="520" name="Google Shape;520;p46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6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22" name="Google Shape;522;p46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523" name="Google Shape;523;p4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4" name="Google Shape;524;p46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46"/>
          <p:cNvSpPr txBox="1"/>
          <p:nvPr>
            <p:ph idx="4294967295" type="body"/>
          </p:nvPr>
        </p:nvSpPr>
        <p:spPr>
          <a:xfrm>
            <a:off x="5248777" y="36019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Lightning Round - audience members demonstrate answering questions</a:t>
            </a:r>
            <a:endParaRPr sz="1600"/>
          </a:p>
        </p:txBody>
      </p:sp>
      <p:sp>
        <p:nvSpPr>
          <p:cNvPr id="526" name="Google Shape;526;p46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6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28" name="Google Shape;528;p46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529" name="Google Shape;529;p4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30" name="Google Shape;530;p4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1" name="Google Shape;531;p46"/>
          <p:cNvSpPr txBox="1"/>
          <p:nvPr>
            <p:ph idx="4294967295" type="body"/>
          </p:nvPr>
        </p:nvSpPr>
        <p:spPr>
          <a:xfrm>
            <a:off x="6732204" y="85795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Wrap up and Review </a:t>
            </a:r>
            <a:endParaRPr sz="1600"/>
          </a:p>
        </p:txBody>
      </p:sp>
      <p:sp>
        <p:nvSpPr>
          <p:cNvPr id="532" name="Google Shape;532;p46"/>
          <p:cNvSpPr txBox="1"/>
          <p:nvPr/>
        </p:nvSpPr>
        <p:spPr>
          <a:xfrm>
            <a:off x="352625" y="142875"/>
            <a:ext cx="38622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Second Half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(10:45 - noon)</a:t>
            </a:r>
            <a:endParaRPr sz="18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7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7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39" name="Google Shape;539;p47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540" name="Google Shape;540;p4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41" name="Google Shape;541;p4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2" name="Google Shape;542;p47"/>
          <p:cNvSpPr txBox="1"/>
          <p:nvPr>
            <p:ph idx="4294967295" type="body"/>
          </p:nvPr>
        </p:nvSpPr>
        <p:spPr>
          <a:xfrm>
            <a:off x="352625" y="6352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Practice “Tell me about yourself” in small groups</a:t>
            </a:r>
            <a:endParaRPr sz="1600">
              <a:solidFill>
                <a:srgbClr val="6AA84F"/>
              </a:solidFill>
            </a:endParaRPr>
          </a:p>
        </p:txBody>
      </p:sp>
      <p:sp>
        <p:nvSpPr>
          <p:cNvPr id="543" name="Google Shape;543;p47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7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45" name="Google Shape;545;p47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546" name="Google Shape;546;p4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47" name="Google Shape;547;p47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8" name="Google Shape;548;p47"/>
          <p:cNvSpPr txBox="1"/>
          <p:nvPr>
            <p:ph idx="4294967295" type="body"/>
          </p:nvPr>
        </p:nvSpPr>
        <p:spPr>
          <a:xfrm>
            <a:off x="1374612" y="36019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Practice “Talk about one of your projects” in small groups</a:t>
            </a:r>
            <a:endParaRPr sz="1600"/>
          </a:p>
        </p:txBody>
      </p:sp>
      <p:sp>
        <p:nvSpPr>
          <p:cNvPr id="549" name="Google Shape;549;p47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7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51" name="Google Shape;551;p47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552" name="Google Shape;552;p4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53" name="Google Shape;553;p4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4" name="Google Shape;554;p47"/>
          <p:cNvSpPr txBox="1"/>
          <p:nvPr>
            <p:ph idx="4294967295" type="body"/>
          </p:nvPr>
        </p:nvSpPr>
        <p:spPr>
          <a:xfrm>
            <a:off x="3207444" y="7361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Resume building - review in pairs</a:t>
            </a:r>
            <a:endParaRPr sz="1600"/>
          </a:p>
        </p:txBody>
      </p:sp>
      <p:sp>
        <p:nvSpPr>
          <p:cNvPr id="555" name="Google Shape;555;p47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7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57" name="Google Shape;557;p47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558" name="Google Shape;558;p4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59" name="Google Shape;559;p47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47"/>
          <p:cNvSpPr txBox="1"/>
          <p:nvPr>
            <p:ph idx="4294967295" type="body"/>
          </p:nvPr>
        </p:nvSpPr>
        <p:spPr>
          <a:xfrm>
            <a:off x="5248777" y="36019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Lightning Round - audience members demonstrate answering questions</a:t>
            </a:r>
            <a:endParaRPr sz="1600"/>
          </a:p>
        </p:txBody>
      </p:sp>
      <p:sp>
        <p:nvSpPr>
          <p:cNvPr id="561" name="Google Shape;561;p47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7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63" name="Google Shape;563;p47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564" name="Google Shape;564;p4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5" name="Google Shape;565;p4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47"/>
          <p:cNvSpPr txBox="1"/>
          <p:nvPr>
            <p:ph idx="4294967295" type="body"/>
          </p:nvPr>
        </p:nvSpPr>
        <p:spPr>
          <a:xfrm>
            <a:off x="6732204" y="85795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Wrap up and Review </a:t>
            </a:r>
            <a:endParaRPr sz="1600"/>
          </a:p>
        </p:txBody>
      </p:sp>
      <p:sp>
        <p:nvSpPr>
          <p:cNvPr id="567" name="Google Shape;567;p47"/>
          <p:cNvSpPr txBox="1"/>
          <p:nvPr/>
        </p:nvSpPr>
        <p:spPr>
          <a:xfrm>
            <a:off x="352625" y="142875"/>
            <a:ext cx="38622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Second Half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(10:45 - noon)</a:t>
            </a:r>
            <a:endParaRPr sz="18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8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 Me About Yourself</a:t>
            </a:r>
            <a:endParaRPr/>
          </a:p>
        </p:txBody>
      </p:sp>
      <p:sp>
        <p:nvSpPr>
          <p:cNvPr id="573" name="Google Shape;573;p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r>
              <a:rPr lang="en" sz="1800"/>
              <a:t>mall groups 2-4 people + 15 min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Answer the invitation to talk about a project that you are proud of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Areas you can cover: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Why did you get into this field?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are the highlights of what you have done?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possible, tailor this answer to the role you are applying for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it a quick overview of who you are and how you can contribute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9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9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80" name="Google Shape;580;p49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581" name="Google Shape;581;p4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82" name="Google Shape;582;p4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3" name="Google Shape;583;p49"/>
          <p:cNvSpPr txBox="1"/>
          <p:nvPr>
            <p:ph idx="4294967295" type="body"/>
          </p:nvPr>
        </p:nvSpPr>
        <p:spPr>
          <a:xfrm>
            <a:off x="352625" y="6352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Practice “Tell me about yourself” in small groups</a:t>
            </a:r>
            <a:endParaRPr sz="1600"/>
          </a:p>
        </p:txBody>
      </p:sp>
      <p:sp>
        <p:nvSpPr>
          <p:cNvPr id="584" name="Google Shape;584;p49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9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86" name="Google Shape;586;p49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587" name="Google Shape;587;p4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88" name="Google Shape;588;p49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9" name="Google Shape;589;p49"/>
          <p:cNvSpPr txBox="1"/>
          <p:nvPr>
            <p:ph idx="4294967295" type="body"/>
          </p:nvPr>
        </p:nvSpPr>
        <p:spPr>
          <a:xfrm>
            <a:off x="1374612" y="36019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Practice “Talk about one of your projects” in small groups</a:t>
            </a:r>
            <a:endParaRPr sz="1600">
              <a:solidFill>
                <a:srgbClr val="6AA84F"/>
              </a:solidFill>
            </a:endParaRPr>
          </a:p>
        </p:txBody>
      </p:sp>
      <p:sp>
        <p:nvSpPr>
          <p:cNvPr id="590" name="Google Shape;590;p49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9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92" name="Google Shape;592;p49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593" name="Google Shape;593;p4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94" name="Google Shape;594;p4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5" name="Google Shape;595;p49"/>
          <p:cNvSpPr txBox="1"/>
          <p:nvPr>
            <p:ph idx="4294967295" type="body"/>
          </p:nvPr>
        </p:nvSpPr>
        <p:spPr>
          <a:xfrm>
            <a:off x="3207444" y="7361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Resume building - review in pairs</a:t>
            </a:r>
            <a:endParaRPr sz="1600"/>
          </a:p>
        </p:txBody>
      </p:sp>
      <p:sp>
        <p:nvSpPr>
          <p:cNvPr id="596" name="Google Shape;596;p49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9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98" name="Google Shape;598;p49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599" name="Google Shape;599;p49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00" name="Google Shape;600;p49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1" name="Google Shape;601;p49"/>
          <p:cNvSpPr txBox="1"/>
          <p:nvPr>
            <p:ph idx="4294967295" type="body"/>
          </p:nvPr>
        </p:nvSpPr>
        <p:spPr>
          <a:xfrm>
            <a:off x="5248777" y="36019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Lightning Round - audience members demonstrate answering questions</a:t>
            </a:r>
            <a:endParaRPr sz="1600"/>
          </a:p>
        </p:txBody>
      </p:sp>
      <p:sp>
        <p:nvSpPr>
          <p:cNvPr id="602" name="Google Shape;602;p49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9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604" name="Google Shape;604;p4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605" name="Google Shape;605;p4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06" name="Google Shape;606;p4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7" name="Google Shape;607;p49"/>
          <p:cNvSpPr txBox="1"/>
          <p:nvPr>
            <p:ph idx="4294967295" type="body"/>
          </p:nvPr>
        </p:nvSpPr>
        <p:spPr>
          <a:xfrm>
            <a:off x="6732204" y="85795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Wrap up and Review </a:t>
            </a:r>
            <a:endParaRPr sz="1600"/>
          </a:p>
        </p:txBody>
      </p:sp>
      <p:sp>
        <p:nvSpPr>
          <p:cNvPr id="608" name="Google Shape;608;p49"/>
          <p:cNvSpPr txBox="1"/>
          <p:nvPr/>
        </p:nvSpPr>
        <p:spPr>
          <a:xfrm>
            <a:off x="352625" y="142875"/>
            <a:ext cx="38622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Second Half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(10:45 - noon)</a:t>
            </a:r>
            <a:endParaRPr sz="18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0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one of your Projects</a:t>
            </a:r>
            <a:endParaRPr/>
          </a:p>
        </p:txBody>
      </p:sp>
      <p:sp>
        <p:nvSpPr>
          <p:cNvPr id="614" name="Google Shape;614;p5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r>
              <a:rPr lang="en" sz="1800"/>
              <a:t>mall groups 2-4 people + 15 min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Answer the invitation to talk about a project that you are proud of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Areas you can cover: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did you solve problems that came up?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Why did you make certain choices?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did you learn?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was the impact on the business, product, UX, etc.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1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1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621" name="Google Shape;621;p51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622" name="Google Shape;622;p51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23" name="Google Shape;623;p51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51"/>
          <p:cNvSpPr txBox="1"/>
          <p:nvPr>
            <p:ph idx="4294967295" type="body"/>
          </p:nvPr>
        </p:nvSpPr>
        <p:spPr>
          <a:xfrm>
            <a:off x="352625" y="6352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Practice “Tell me about yourself” in small groups</a:t>
            </a:r>
            <a:endParaRPr sz="1600"/>
          </a:p>
        </p:txBody>
      </p:sp>
      <p:sp>
        <p:nvSpPr>
          <p:cNvPr id="625" name="Google Shape;625;p51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51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627" name="Google Shape;627;p51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628" name="Google Shape;628;p51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29" name="Google Shape;629;p51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0" name="Google Shape;630;p51"/>
          <p:cNvSpPr txBox="1"/>
          <p:nvPr>
            <p:ph idx="4294967295" type="body"/>
          </p:nvPr>
        </p:nvSpPr>
        <p:spPr>
          <a:xfrm>
            <a:off x="1374612" y="36019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Practice “Talk about one of your projects” in small groups</a:t>
            </a:r>
            <a:endParaRPr sz="1600"/>
          </a:p>
        </p:txBody>
      </p:sp>
      <p:sp>
        <p:nvSpPr>
          <p:cNvPr id="631" name="Google Shape;631;p51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51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633" name="Google Shape;633;p51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634" name="Google Shape;634;p5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5" name="Google Shape;635;p5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6" name="Google Shape;636;p51"/>
          <p:cNvSpPr txBox="1"/>
          <p:nvPr>
            <p:ph idx="4294967295" type="body"/>
          </p:nvPr>
        </p:nvSpPr>
        <p:spPr>
          <a:xfrm>
            <a:off x="3207444" y="7361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Resume building - review in pairs</a:t>
            </a:r>
            <a:endParaRPr sz="1600">
              <a:solidFill>
                <a:srgbClr val="6AA84F"/>
              </a:solidFill>
            </a:endParaRPr>
          </a:p>
        </p:txBody>
      </p:sp>
      <p:sp>
        <p:nvSpPr>
          <p:cNvPr id="637" name="Google Shape;637;p51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51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639" name="Google Shape;639;p51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640" name="Google Shape;640;p51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41" name="Google Shape;641;p51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2" name="Google Shape;642;p51"/>
          <p:cNvSpPr txBox="1"/>
          <p:nvPr>
            <p:ph idx="4294967295" type="body"/>
          </p:nvPr>
        </p:nvSpPr>
        <p:spPr>
          <a:xfrm>
            <a:off x="5248777" y="36019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Lightning Round - audience members demonstrate answering questions</a:t>
            </a:r>
            <a:endParaRPr sz="1600"/>
          </a:p>
        </p:txBody>
      </p:sp>
      <p:sp>
        <p:nvSpPr>
          <p:cNvPr id="643" name="Google Shape;643;p51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1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645" name="Google Shape;645;p51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646" name="Google Shape;646;p5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47" name="Google Shape;647;p5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Google Shape;648;p51"/>
          <p:cNvSpPr txBox="1"/>
          <p:nvPr>
            <p:ph idx="4294967295" type="body"/>
          </p:nvPr>
        </p:nvSpPr>
        <p:spPr>
          <a:xfrm>
            <a:off x="6732204" y="85795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Wrap up and Review </a:t>
            </a:r>
            <a:endParaRPr sz="1600"/>
          </a:p>
        </p:txBody>
      </p:sp>
      <p:sp>
        <p:nvSpPr>
          <p:cNvPr id="649" name="Google Shape;649;p51"/>
          <p:cNvSpPr txBox="1"/>
          <p:nvPr/>
        </p:nvSpPr>
        <p:spPr>
          <a:xfrm>
            <a:off x="352625" y="142875"/>
            <a:ext cx="38622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Second Half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(10:45 - noon)</a:t>
            </a:r>
            <a:endParaRPr sz="18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25" y="1653825"/>
            <a:ext cx="83211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are intelligent, highly-educated, technically-skilled, and hard-working!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‘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Let’s practice together, to make that obvious to anyone that interviews you.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This group has a tremendous amount of knowledge to share!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2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Building</a:t>
            </a:r>
            <a:endParaRPr/>
          </a:p>
        </p:txBody>
      </p:sp>
      <p:sp>
        <p:nvSpPr>
          <p:cNvPr id="655" name="Google Shape;655;p52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r>
              <a:rPr lang="en" sz="1800"/>
              <a:t>mall groups 2-4 people + 15 min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Review each other’s resumes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you don’t have a resume, review your LinkedIn profile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you don’t have that, work with your partners to build bullet lists of your achievements at each job.</a:t>
            </a:r>
            <a:endParaRPr sz="1800"/>
          </a:p>
        </p:txBody>
      </p:sp>
      <p:pic>
        <p:nvPicPr>
          <p:cNvPr id="656" name="Google Shape;65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050" y="3484425"/>
            <a:ext cx="1902724" cy="142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3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53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663" name="Google Shape;663;p53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664" name="Google Shape;664;p53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65" name="Google Shape;665;p53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6" name="Google Shape;666;p53"/>
          <p:cNvSpPr txBox="1"/>
          <p:nvPr>
            <p:ph idx="4294967295" type="body"/>
          </p:nvPr>
        </p:nvSpPr>
        <p:spPr>
          <a:xfrm>
            <a:off x="352625" y="6352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Practice “Tell me about yourself” in small groups</a:t>
            </a:r>
            <a:endParaRPr sz="1600"/>
          </a:p>
        </p:txBody>
      </p:sp>
      <p:sp>
        <p:nvSpPr>
          <p:cNvPr id="667" name="Google Shape;667;p53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53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669" name="Google Shape;669;p53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670" name="Google Shape;670;p53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71" name="Google Shape;671;p53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53"/>
          <p:cNvSpPr txBox="1"/>
          <p:nvPr>
            <p:ph idx="4294967295" type="body"/>
          </p:nvPr>
        </p:nvSpPr>
        <p:spPr>
          <a:xfrm>
            <a:off x="1374612" y="36019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Practice “Talk about one of your projects” in small groups</a:t>
            </a:r>
            <a:endParaRPr sz="1600"/>
          </a:p>
        </p:txBody>
      </p:sp>
      <p:sp>
        <p:nvSpPr>
          <p:cNvPr id="673" name="Google Shape;673;p53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53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675" name="Google Shape;675;p53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676" name="Google Shape;676;p53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77" name="Google Shape;677;p53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8" name="Google Shape;678;p53"/>
          <p:cNvSpPr txBox="1"/>
          <p:nvPr>
            <p:ph idx="4294967295" type="body"/>
          </p:nvPr>
        </p:nvSpPr>
        <p:spPr>
          <a:xfrm>
            <a:off x="3207444" y="7361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Resume building - review in pairs</a:t>
            </a:r>
            <a:endParaRPr sz="1600"/>
          </a:p>
        </p:txBody>
      </p:sp>
      <p:sp>
        <p:nvSpPr>
          <p:cNvPr id="679" name="Google Shape;679;p53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53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681" name="Google Shape;681;p53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682" name="Google Shape;682;p53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83" name="Google Shape;683;p53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4" name="Google Shape;684;p53"/>
          <p:cNvSpPr txBox="1"/>
          <p:nvPr>
            <p:ph idx="4294967295" type="body"/>
          </p:nvPr>
        </p:nvSpPr>
        <p:spPr>
          <a:xfrm>
            <a:off x="5248777" y="36019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Lightning Round - audience members demonstrate answering questions</a:t>
            </a:r>
            <a:endParaRPr sz="1600">
              <a:solidFill>
                <a:srgbClr val="6AA84F"/>
              </a:solidFill>
            </a:endParaRPr>
          </a:p>
        </p:txBody>
      </p:sp>
      <p:sp>
        <p:nvSpPr>
          <p:cNvPr id="685" name="Google Shape;685;p53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53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687" name="Google Shape;687;p53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688" name="Google Shape;688;p53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89" name="Google Shape;689;p53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53"/>
          <p:cNvSpPr txBox="1"/>
          <p:nvPr>
            <p:ph idx="4294967295" type="body"/>
          </p:nvPr>
        </p:nvSpPr>
        <p:spPr>
          <a:xfrm>
            <a:off x="6732204" y="85795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Wrap up and Review </a:t>
            </a:r>
            <a:endParaRPr sz="1600"/>
          </a:p>
        </p:txBody>
      </p:sp>
      <p:sp>
        <p:nvSpPr>
          <p:cNvPr id="691" name="Google Shape;691;p53"/>
          <p:cNvSpPr txBox="1"/>
          <p:nvPr/>
        </p:nvSpPr>
        <p:spPr>
          <a:xfrm>
            <a:off x="352625" y="142875"/>
            <a:ext cx="38622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Second Half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(10:45 - noon)</a:t>
            </a:r>
            <a:endParaRPr sz="18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Lightning Round</a:t>
            </a:r>
            <a:endParaRPr/>
          </a:p>
        </p:txBody>
      </p:sp>
      <p:sp>
        <p:nvSpPr>
          <p:cNvPr id="697" name="Google Shape;697;p54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These were questions that helpful audience members accepted earlier.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Let’s have them come up and demonstrate their answers.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Thank you brave volunteers!</a:t>
            </a:r>
            <a:endParaRPr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Lighting Round Question</a:t>
            </a:r>
            <a:endParaRPr/>
          </a:p>
        </p:txBody>
      </p:sp>
      <p:sp>
        <p:nvSpPr>
          <p:cNvPr id="703" name="Google Shape;703;p5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willingness to participate in the Lightning Round.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 the end of the workshop you will be given an opportunity to come to the front and demonstrate your answer to this interview question.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no wrong answers, whatever you share with audience will help everyone learn.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Please prepare an answer to the question on the right that is no more than 2 minutes long.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5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Pretend I’m not a tech person. Can you explain [a relevant technology] in simple terms?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(you choose the technology, something you have on your resume)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Lighting Round Question</a:t>
            </a:r>
            <a:endParaRPr/>
          </a:p>
        </p:txBody>
      </p:sp>
      <p:sp>
        <p:nvSpPr>
          <p:cNvPr id="710" name="Google Shape;710;p5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willingness to participate in the Lightning Round.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 the end of the workshop you will be given an opportunity to come to the front and demonstrate your answer to this interview question.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no wrong answers, whatever you share with audience will help everyone learn.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Please prepare an answer to the question on the right that is no more than 2 minutes long.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How do you keep your technology skills current?</a:t>
            </a:r>
            <a:endParaRPr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Lighting Round Question</a:t>
            </a:r>
            <a:endParaRPr/>
          </a:p>
        </p:txBody>
      </p:sp>
      <p:sp>
        <p:nvSpPr>
          <p:cNvPr id="717" name="Google Shape;717;p5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willingness to participate in the Lightning Round.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 the end of the workshop you will be given an opportunity to come to the front and demonstrate your answer to this interview question.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no wrong answers, whatever you share with audience will help everyone learn.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Please prepare an answer to the question on the right that is no more than 2 minutes long.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5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What qualities do you think are most important in a [relevant position]?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(choose a position you are familiar with, like one you are likely to apply for)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Lighting Round Question</a:t>
            </a:r>
            <a:endParaRPr/>
          </a:p>
        </p:txBody>
      </p:sp>
      <p:sp>
        <p:nvSpPr>
          <p:cNvPr id="724" name="Google Shape;724;p5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willingness to participate in the Lightning Round.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 the end of the workshop you will be given an opportunity to come to the front and demonstrate your answer to this interview question.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no wrong answers, whatever you share with audience will help everyone learn.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Please prepare an answer to the question on the right that is no more than 2 minutes long.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5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Can you tell me about a time when things didn’t go the way you wanted at work, such as a project that failed?</a:t>
            </a:r>
            <a:endParaRPr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Lighting Round Question</a:t>
            </a:r>
            <a:endParaRPr/>
          </a:p>
        </p:txBody>
      </p:sp>
      <p:sp>
        <p:nvSpPr>
          <p:cNvPr id="731" name="Google Shape;731;p5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willingness to participate in the Lightning Round.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 the end of the workshop you will be given an opportunity to come to the front and demonstrate your answer to this interview question.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no wrong answers, whatever you share with audience will help everyone learn.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Please prepare an answer to the question on the right that is no more than 2 minutes long.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5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What is one of your weaknesses?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(suggestion: choose an authentic weakness, and talk about how you are aware of it, and what you do to overcome it)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Lighting Round Question</a:t>
            </a:r>
            <a:endParaRPr/>
          </a:p>
        </p:txBody>
      </p:sp>
      <p:sp>
        <p:nvSpPr>
          <p:cNvPr id="738" name="Google Shape;738;p6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willingness to participate in the Lightning Round.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 the end of the workshop you will be given an opportunity to come to the front and demonstrate your answer to this interview question.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no wrong answers, whatever you share with audience will help everyone learn.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Please prepare an answer to the question on the right that is no more than 2 minutes long.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6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Why are you leaving your company?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1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61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46" name="Google Shape;746;p61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747" name="Google Shape;747;p61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48" name="Google Shape;748;p61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9" name="Google Shape;749;p61"/>
          <p:cNvSpPr txBox="1"/>
          <p:nvPr>
            <p:ph idx="4294967295" type="body"/>
          </p:nvPr>
        </p:nvSpPr>
        <p:spPr>
          <a:xfrm>
            <a:off x="352625" y="6352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Practice “Tell me about yourself” in small groups</a:t>
            </a:r>
            <a:endParaRPr sz="1600"/>
          </a:p>
        </p:txBody>
      </p:sp>
      <p:sp>
        <p:nvSpPr>
          <p:cNvPr id="750" name="Google Shape;750;p61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61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52" name="Google Shape;752;p61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753" name="Google Shape;753;p61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54" name="Google Shape;754;p61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5" name="Google Shape;755;p61"/>
          <p:cNvSpPr txBox="1"/>
          <p:nvPr>
            <p:ph idx="4294967295" type="body"/>
          </p:nvPr>
        </p:nvSpPr>
        <p:spPr>
          <a:xfrm>
            <a:off x="1374612" y="36019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Practice “Talk about one of your projects” in small groups</a:t>
            </a:r>
            <a:endParaRPr sz="1600"/>
          </a:p>
        </p:txBody>
      </p:sp>
      <p:sp>
        <p:nvSpPr>
          <p:cNvPr id="756" name="Google Shape;756;p61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61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58" name="Google Shape;758;p61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759" name="Google Shape;759;p6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0" name="Google Shape;760;p6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1" name="Google Shape;761;p61"/>
          <p:cNvSpPr txBox="1"/>
          <p:nvPr>
            <p:ph idx="4294967295" type="body"/>
          </p:nvPr>
        </p:nvSpPr>
        <p:spPr>
          <a:xfrm>
            <a:off x="3207444" y="7361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Resume building - review in pairs</a:t>
            </a:r>
            <a:endParaRPr sz="1600"/>
          </a:p>
        </p:txBody>
      </p:sp>
      <p:sp>
        <p:nvSpPr>
          <p:cNvPr id="762" name="Google Shape;762;p61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61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64" name="Google Shape;764;p61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765" name="Google Shape;765;p61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6" name="Google Shape;766;p61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7" name="Google Shape;767;p61"/>
          <p:cNvSpPr txBox="1"/>
          <p:nvPr>
            <p:ph idx="4294967295" type="body"/>
          </p:nvPr>
        </p:nvSpPr>
        <p:spPr>
          <a:xfrm>
            <a:off x="5248777" y="36019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Lightning Round - audience members demonstrate answering questions</a:t>
            </a:r>
            <a:endParaRPr sz="1600"/>
          </a:p>
        </p:txBody>
      </p:sp>
      <p:sp>
        <p:nvSpPr>
          <p:cNvPr id="768" name="Google Shape;768;p61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61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70" name="Google Shape;770;p61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771" name="Google Shape;771;p6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2" name="Google Shape;772;p6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3" name="Google Shape;773;p61"/>
          <p:cNvSpPr txBox="1"/>
          <p:nvPr>
            <p:ph idx="4294967295" type="body"/>
          </p:nvPr>
        </p:nvSpPr>
        <p:spPr>
          <a:xfrm>
            <a:off x="6732204" y="85795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Wrap up and Review</a:t>
            </a:r>
            <a:r>
              <a:rPr lang="en" sz="1600"/>
              <a:t> </a:t>
            </a:r>
            <a:endParaRPr sz="1600"/>
          </a:p>
        </p:txBody>
      </p:sp>
      <p:sp>
        <p:nvSpPr>
          <p:cNvPr id="774" name="Google Shape;774;p61"/>
          <p:cNvSpPr txBox="1"/>
          <p:nvPr/>
        </p:nvSpPr>
        <p:spPr>
          <a:xfrm>
            <a:off x="352625" y="142875"/>
            <a:ext cx="38622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Second Half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(10:45 - noon)</a:t>
            </a:r>
            <a:endParaRPr sz="18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 for Later</a:t>
            </a:r>
            <a:endParaRPr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Prepare for the 2nd half of workshop: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Your resume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“Tell me about yourself”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“Talk about a project you are proud of”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More details </a:t>
            </a:r>
            <a:r>
              <a:rPr lang="en" sz="1800">
                <a:solidFill>
                  <a:schemeClr val="lt2"/>
                </a:solidFill>
              </a:rPr>
              <a:t>at http://bit.ly/tech-int-prereqs</a:t>
            </a:r>
            <a:endParaRPr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62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in a Job Search</a:t>
            </a:r>
            <a:endParaRPr/>
          </a:p>
        </p:txBody>
      </p:sp>
      <p:sp>
        <p:nvSpPr>
          <p:cNvPr id="780" name="Google Shape;780;p62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you do in a successful job search: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Understand Yourself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Build Your Resume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Prepare for Interviews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 Job Openings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Contact People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Keep Records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1" name="Google Shape;78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175" y="3241671"/>
            <a:ext cx="2871150" cy="1681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3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Questions</a:t>
            </a:r>
            <a:endParaRPr/>
          </a:p>
        </p:txBody>
      </p:sp>
      <p:sp>
        <p:nvSpPr>
          <p:cNvPr id="787" name="Google Shape;787;p63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Many interviewers make up their mind in the first 5 minutes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Put in extra practice on: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Greeting with Energy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“Tell Me About Yourself”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“</a:t>
            </a:r>
            <a:r>
              <a:rPr lang="en" sz="1800"/>
              <a:t>Talk About a Project”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88" name="Google Shape;78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175" y="3830269"/>
            <a:ext cx="2044575" cy="10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6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Interview Questions</a:t>
            </a:r>
            <a:endParaRPr/>
          </a:p>
        </p:txBody>
      </p:sp>
      <p:sp>
        <p:nvSpPr>
          <p:cNvPr id="794" name="Google Shape;794;p64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Key Question Areas: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Architecture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Algorithm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Domain Expertise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Fit for Role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5" name="Google Shape;79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2525" y="3517175"/>
            <a:ext cx="1494825" cy="14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65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the Right Job</a:t>
            </a:r>
            <a:endParaRPr/>
          </a:p>
        </p:txBody>
      </p:sp>
      <p:sp>
        <p:nvSpPr>
          <p:cNvPr id="801" name="Google Shape;801;p65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Your successful job search ends with you choosing between job offers.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Key considerations: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People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Project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Career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Money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Travel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What is the priority order of this list for you?</a:t>
            </a:r>
            <a:endParaRPr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66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luck with your next job search!</a:t>
            </a:r>
            <a:endParaRPr/>
          </a:p>
        </p:txBody>
      </p:sp>
      <p:sp>
        <p:nvSpPr>
          <p:cNvPr id="807" name="Google Shape;807;p66"/>
          <p:cNvSpPr txBox="1"/>
          <p:nvPr>
            <p:ph idx="1" type="subTitle"/>
          </p:nvPr>
        </p:nvSpPr>
        <p:spPr>
          <a:xfrm>
            <a:off x="311700" y="1425875"/>
            <a:ext cx="62802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these slides again at </a:t>
            </a:r>
            <a:r>
              <a:rPr lang="en"/>
              <a:t>http://bit.ly/tech-int-present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me at </a:t>
            </a:r>
            <a:r>
              <a:rPr lang="en"/>
              <a:t>https://www.</a:t>
            </a:r>
            <a:r>
              <a:rPr lang="en"/>
              <a:t>linkedin.com/in/vboughner</a:t>
            </a:r>
            <a:r>
              <a:rPr lang="en"/>
              <a:t>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 Boughner </a:t>
            </a:r>
            <a:r>
              <a:rPr lang="en" sz="1400"/>
              <a:t>• </a:t>
            </a:r>
            <a:r>
              <a:rPr lang="en"/>
              <a:t>April 20, 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8" name="Google Shape;80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450" y="3625775"/>
            <a:ext cx="2849850" cy="122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9" name="Google Shape;99;p18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100" name="Google Shape;100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1" name="Google Shape;101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8"/>
          <p:cNvSpPr txBox="1"/>
          <p:nvPr>
            <p:ph idx="4294967295" type="body"/>
          </p:nvPr>
        </p:nvSpPr>
        <p:spPr>
          <a:xfrm>
            <a:off x="364600" y="7655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</a:t>
            </a:r>
            <a:r>
              <a:rPr lang="en" sz="1600"/>
              <a:t>kills needed in a job search</a:t>
            </a:r>
            <a:endParaRPr sz="1600"/>
          </a:p>
        </p:txBody>
      </p:sp>
      <p:sp>
        <p:nvSpPr>
          <p:cNvPr id="103" name="Google Shape;103;p18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</a:t>
            </a:r>
            <a:r>
              <a:rPr lang="en">
                <a:solidFill>
                  <a:schemeClr val="lt1"/>
                </a:solidFill>
              </a:rPr>
              <a:t>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5" name="Google Shape;105;p18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106" name="Google Shape;106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7" name="Google Shape;107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8"/>
          <p:cNvSpPr txBox="1"/>
          <p:nvPr>
            <p:ph idx="4294967295" type="body"/>
          </p:nvPr>
        </p:nvSpPr>
        <p:spPr>
          <a:xfrm>
            <a:off x="1374612" y="36019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Volunteers receive questions </a:t>
            </a:r>
            <a:r>
              <a:rPr lang="en" sz="1600"/>
              <a:t>for Lightning Round</a:t>
            </a:r>
            <a:endParaRPr sz="1600"/>
          </a:p>
        </p:txBody>
      </p:sp>
      <p:sp>
        <p:nvSpPr>
          <p:cNvPr id="109" name="Google Shape;109;p1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1" name="Google Shape;111;p18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112" name="Google Shape;112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" name="Google Shape;113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8"/>
          <p:cNvSpPr txBox="1"/>
          <p:nvPr>
            <p:ph idx="4294967295" type="body"/>
          </p:nvPr>
        </p:nvSpPr>
        <p:spPr>
          <a:xfrm>
            <a:off x="3450594" y="73755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</a:t>
            </a:r>
            <a:r>
              <a:rPr lang="en" sz="1600"/>
              <a:t>ypes of interview questions</a:t>
            </a:r>
            <a:endParaRPr sz="1600"/>
          </a:p>
        </p:txBody>
      </p:sp>
      <p:sp>
        <p:nvSpPr>
          <p:cNvPr id="115" name="Google Shape;115;p1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7" name="Google Shape;117;p1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18" name="Google Shape;118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" name="Google Shape;119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8"/>
          <p:cNvSpPr txBox="1"/>
          <p:nvPr>
            <p:ph idx="4294967295" type="body"/>
          </p:nvPr>
        </p:nvSpPr>
        <p:spPr>
          <a:xfrm>
            <a:off x="5248777" y="36019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Divide up into large groups to discuss each type of question</a:t>
            </a:r>
            <a:endParaRPr sz="1600"/>
          </a:p>
        </p:txBody>
      </p:sp>
      <p:sp>
        <p:nvSpPr>
          <p:cNvPr id="121" name="Google Shape;121;p1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r>
              <a:rPr lang="en">
                <a:solidFill>
                  <a:schemeClr val="lt1"/>
                </a:solidFill>
              </a:rPr>
              <a:t>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3" name="Google Shape;123;p18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24" name="Google Shape;124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5" name="Google Shape;125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8"/>
          <p:cNvSpPr txBox="1"/>
          <p:nvPr>
            <p:ph idx="4294967295" type="body"/>
          </p:nvPr>
        </p:nvSpPr>
        <p:spPr>
          <a:xfrm>
            <a:off x="6732204" y="6352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Groups demonstrate what they have learned </a:t>
            </a:r>
            <a:endParaRPr sz="1600"/>
          </a:p>
        </p:txBody>
      </p:sp>
      <p:sp>
        <p:nvSpPr>
          <p:cNvPr id="127" name="Google Shape;127;p18"/>
          <p:cNvSpPr txBox="1"/>
          <p:nvPr/>
        </p:nvSpPr>
        <p:spPr>
          <a:xfrm>
            <a:off x="352625" y="142875"/>
            <a:ext cx="32025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First Half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(9:15 - 10:30 am)</a:t>
            </a:r>
            <a:endParaRPr sz="18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4" name="Google Shape;134;p19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135" name="Google Shape;135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6" name="Google Shape;136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19"/>
          <p:cNvSpPr txBox="1"/>
          <p:nvPr>
            <p:ph idx="4294967295" type="body"/>
          </p:nvPr>
        </p:nvSpPr>
        <p:spPr>
          <a:xfrm>
            <a:off x="352625" y="6352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Practice “Tell me about yourself” in small groups</a:t>
            </a:r>
            <a:endParaRPr sz="1600"/>
          </a:p>
        </p:txBody>
      </p:sp>
      <p:sp>
        <p:nvSpPr>
          <p:cNvPr id="138" name="Google Shape;138;p19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r>
              <a:rPr lang="en">
                <a:solidFill>
                  <a:schemeClr val="lt1"/>
                </a:solidFill>
              </a:rPr>
              <a:t>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0" name="Google Shape;140;p19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141" name="Google Shape;141;p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2" name="Google Shape;142;p19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9"/>
          <p:cNvSpPr txBox="1"/>
          <p:nvPr>
            <p:ph idx="4294967295" type="body"/>
          </p:nvPr>
        </p:nvSpPr>
        <p:spPr>
          <a:xfrm>
            <a:off x="1374612" y="36019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Practice “Talk about one of your projects” in small groups</a:t>
            </a:r>
            <a:endParaRPr sz="1600"/>
          </a:p>
        </p:txBody>
      </p:sp>
      <p:sp>
        <p:nvSpPr>
          <p:cNvPr id="144" name="Google Shape;144;p19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6" name="Google Shape;146;p19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147" name="Google Shape;147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8" name="Google Shape;148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19"/>
          <p:cNvSpPr txBox="1"/>
          <p:nvPr>
            <p:ph idx="4294967295" type="body"/>
          </p:nvPr>
        </p:nvSpPr>
        <p:spPr>
          <a:xfrm>
            <a:off x="3207444" y="7361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Resume building - review in pairs</a:t>
            </a:r>
            <a:endParaRPr sz="1600"/>
          </a:p>
        </p:txBody>
      </p:sp>
      <p:sp>
        <p:nvSpPr>
          <p:cNvPr id="150" name="Google Shape;150;p19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20</a:t>
            </a:r>
            <a:r>
              <a:rPr lang="en">
                <a:solidFill>
                  <a:schemeClr val="lt1"/>
                </a:solidFill>
              </a:rPr>
              <a:t>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2" name="Google Shape;152;p19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53" name="Google Shape;153;p19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4" name="Google Shape;154;p19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9"/>
          <p:cNvSpPr txBox="1"/>
          <p:nvPr>
            <p:ph idx="4294967295" type="body"/>
          </p:nvPr>
        </p:nvSpPr>
        <p:spPr>
          <a:xfrm>
            <a:off x="5248777" y="36019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Lightning Round - audience members demonstrate answering questions</a:t>
            </a:r>
            <a:endParaRPr sz="1600"/>
          </a:p>
        </p:txBody>
      </p:sp>
      <p:sp>
        <p:nvSpPr>
          <p:cNvPr id="156" name="Google Shape;156;p19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</a:t>
            </a:r>
            <a:r>
              <a:rPr lang="en">
                <a:solidFill>
                  <a:schemeClr val="lt1"/>
                </a:solidFill>
              </a:rPr>
              <a:t>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8" name="Google Shape;158;p1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9" name="Google Shape;159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0" name="Google Shape;160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19"/>
          <p:cNvSpPr txBox="1"/>
          <p:nvPr>
            <p:ph idx="4294967295" type="body"/>
          </p:nvPr>
        </p:nvSpPr>
        <p:spPr>
          <a:xfrm>
            <a:off x="6732204" y="85795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Wrap up and Review</a:t>
            </a:r>
            <a:r>
              <a:rPr lang="en" sz="1600"/>
              <a:t> </a:t>
            </a:r>
            <a:endParaRPr sz="1600"/>
          </a:p>
        </p:txBody>
      </p:sp>
      <p:sp>
        <p:nvSpPr>
          <p:cNvPr id="162" name="Google Shape;162;p19"/>
          <p:cNvSpPr txBox="1"/>
          <p:nvPr/>
        </p:nvSpPr>
        <p:spPr>
          <a:xfrm>
            <a:off x="352625" y="142875"/>
            <a:ext cx="38622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Second Half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(10:45 - noon)</a:t>
            </a:r>
            <a:endParaRPr sz="18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69" name="Google Shape;169;p20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170" name="Google Shape;170;p2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1" name="Google Shape;171;p2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20"/>
          <p:cNvSpPr txBox="1"/>
          <p:nvPr>
            <p:ph idx="4294967295" type="body"/>
          </p:nvPr>
        </p:nvSpPr>
        <p:spPr>
          <a:xfrm>
            <a:off x="364600" y="7655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Skills needed in a job search</a:t>
            </a:r>
            <a:endParaRPr sz="1600">
              <a:solidFill>
                <a:srgbClr val="6AA84F"/>
              </a:solidFill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75" name="Google Shape;175;p20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176" name="Google Shape;176;p2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7" name="Google Shape;177;p20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20"/>
          <p:cNvSpPr txBox="1"/>
          <p:nvPr>
            <p:ph idx="4294967295" type="body"/>
          </p:nvPr>
        </p:nvSpPr>
        <p:spPr>
          <a:xfrm>
            <a:off x="1374612" y="36019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Volunteers receive questions for Lightning Round</a:t>
            </a:r>
            <a:endParaRPr sz="1600"/>
          </a:p>
        </p:txBody>
      </p:sp>
      <p:sp>
        <p:nvSpPr>
          <p:cNvPr id="179" name="Google Shape;179;p20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81" name="Google Shape;181;p20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182" name="Google Shape;182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3" name="Google Shape;183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0"/>
          <p:cNvSpPr txBox="1"/>
          <p:nvPr>
            <p:ph idx="4294967295" type="body"/>
          </p:nvPr>
        </p:nvSpPr>
        <p:spPr>
          <a:xfrm>
            <a:off x="3450594" y="73755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Types of interview questions</a:t>
            </a:r>
            <a:endParaRPr sz="1600"/>
          </a:p>
        </p:txBody>
      </p:sp>
      <p:sp>
        <p:nvSpPr>
          <p:cNvPr id="185" name="Google Shape;185;p20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87" name="Google Shape;187;p20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88" name="Google Shape;188;p2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9" name="Google Shape;189;p20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20"/>
          <p:cNvSpPr txBox="1"/>
          <p:nvPr>
            <p:ph idx="4294967295" type="body"/>
          </p:nvPr>
        </p:nvSpPr>
        <p:spPr>
          <a:xfrm>
            <a:off x="5248777" y="36019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Divide up into large groups to discuss each type of question</a:t>
            </a:r>
            <a:endParaRPr sz="1600"/>
          </a:p>
        </p:txBody>
      </p:sp>
      <p:sp>
        <p:nvSpPr>
          <p:cNvPr id="191" name="Google Shape;191;p20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93" name="Google Shape;193;p20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94" name="Google Shape;194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5" name="Google Shape;195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20"/>
          <p:cNvSpPr txBox="1"/>
          <p:nvPr>
            <p:ph idx="4294967295" type="body"/>
          </p:nvPr>
        </p:nvSpPr>
        <p:spPr>
          <a:xfrm>
            <a:off x="6732204" y="6352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Groups demonstrate what they have learned </a:t>
            </a:r>
            <a:endParaRPr sz="1600"/>
          </a:p>
        </p:txBody>
      </p:sp>
      <p:sp>
        <p:nvSpPr>
          <p:cNvPr id="197" name="Google Shape;197;p20"/>
          <p:cNvSpPr txBox="1"/>
          <p:nvPr/>
        </p:nvSpPr>
        <p:spPr>
          <a:xfrm>
            <a:off x="352625" y="142875"/>
            <a:ext cx="32025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First Half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(9:15 - 10:30 am)</a:t>
            </a:r>
            <a:endParaRPr sz="18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Needed for a Job Search</a:t>
            </a:r>
            <a:endParaRPr/>
          </a:p>
        </p:txBody>
      </p:sp>
      <p:sp>
        <p:nvSpPr>
          <p:cNvPr id="203" name="Google Shape;203;p2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you need to do for a successful job search</a:t>
            </a:r>
            <a:r>
              <a:rPr lang="en" sz="1800"/>
              <a:t>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Understand</a:t>
            </a:r>
            <a:r>
              <a:rPr lang="en" sz="1800"/>
              <a:t> Yourself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Build Your Resume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Prepare for Interviews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 Job Openings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Contact People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Keep Records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