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8" r:id="rId4"/>
    <p:sldId id="259" r:id="rId5"/>
    <p:sldId id="269" r:id="rId6"/>
    <p:sldId id="267" r:id="rId7"/>
    <p:sldId id="262" r:id="rId8"/>
    <p:sldId id="260" r:id="rId9"/>
    <p:sldId id="265" r:id="rId10"/>
    <p:sldId id="266" r:id="rId11"/>
    <p:sldId id="264" r:id="rId12"/>
    <p:sldId id="263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87" y="3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04:58:16.957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7T04:54:08.412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1,'0'5481,"0"-5461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7T04:55:17.905"/>
    </inkml:context>
    <inkml:brush xml:id="br0">
      <inkml:brushProperty name="width" value="0.035" units="cm"/>
      <inkml:brushProperty name="height" value="0.035" units="cm"/>
      <inkml:brushProperty name="color" value="#F6630D"/>
      <inkml:brushProperty name="ignorePressure" value="1"/>
    </inkml:brush>
  </inkml:definitions>
  <inkml:trace contextRef="#ctx0" brushRef="#br0">0 1,'0'698,"0"-677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7T04:55:21.748"/>
    </inkml:context>
    <inkml:brush xml:id="br0">
      <inkml:brushProperty name="width" value="0.035" units="cm"/>
      <inkml:brushProperty name="height" value="0.035" units="cm"/>
      <inkml:brushProperty name="color" value="#F6630D"/>
      <inkml:brushProperty name="ignorePressure" value="1"/>
    </inkml:brush>
  </inkml:definitions>
  <inkml:trace contextRef="#ctx0" brushRef="#br0">0 1,'0'893,"0"-887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7T04:55:25.352"/>
    </inkml:context>
    <inkml:brush xml:id="br0">
      <inkml:brushProperty name="width" value="0.035" units="cm"/>
      <inkml:brushProperty name="height" value="0.035" units="cm"/>
      <inkml:brushProperty name="color" value="#F6630D"/>
      <inkml:brushProperty name="ignorePressure" value="1"/>
    </inkml:brush>
  </inkml:definitions>
  <inkml:trace contextRef="#ctx0" brushRef="#br0">0 0,'0'880,"0"-870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7T04:55:38.908"/>
    </inkml:context>
    <inkml:brush xml:id="br0">
      <inkml:brushProperty name="width" value="0.035" units="cm"/>
      <inkml:brushProperty name="height" value="0.035" units="cm"/>
      <inkml:brushProperty name="color" value="#F6630D"/>
      <inkml:brushProperty name="ignorePressure" value="1"/>
    </inkml:brush>
  </inkml:definitions>
  <inkml:trace contextRef="#ctx0" brushRef="#br0">1 1,'0'774,"0"-751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04:56:04.63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24575,'0'808'-1365,"0"-790"-5461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04:56:07.41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24575,'0'694'-1365,"0"-672"-5461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7T04:56:21.508"/>
    </inkml:context>
    <inkml:brush xml:id="br0">
      <inkml:brushProperty name="width" value="0.035" units="cm"/>
      <inkml:brushProperty name="height" value="0.035" units="cm"/>
      <inkml:brushProperty name="color" value="#F6630D"/>
      <inkml:brushProperty name="ignorePressure" value="1"/>
    </inkml:brush>
  </inkml:definitions>
  <inkml:trace contextRef="#ctx0" brushRef="#br0">1 1,'5578'0,"-5557"0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04:56:35.79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224 423 24575,'-23'0'0,"12"1"0,0-1 0,0-1 0,-15-2 0,22 2 0,1 1 0,-1-1 0,1-1 0,-1 1 0,1-1 0,0 1 0,0-1 0,0 0 0,0 0 0,0 0 0,0 0 0,0-1 0,1 1 0,-4-5 0,-5-7 0,0-2 0,1 1 0,1-1 0,1-1 0,0 1 0,1-1 0,1-1 0,0 1 0,2-1 0,0 0 0,1 0 0,0-1 0,1-34 0,3 49 0,-1 1 0,1-1 0,0 0 0,0 0 0,0 0 0,0 1 0,0-1 0,1 1 0,0-1 0,0 1 0,0 0 0,0-1 0,0 1 0,1 0 0,0 0 0,5-4 0,1-1 0,1 0 0,0 1 0,0 0 0,13-6 0,-19 11 0,-1 1 0,1-1 0,-1 1 0,1 0 0,0-1 0,0 2 0,-1-1 0,1 0 0,0 1 0,0 0 0,0-1 0,0 2 0,0-1 0,0 0 0,-1 1 0,1 0 0,0 0 0,0 0 0,-1 0 0,1 0 0,5 4 0,-2-1 0,-1 0 0,0 1 0,0 0 0,-1 0 0,1 0 0,-1 1 0,0-1 0,-1 1 0,1 0 0,4 10 0,-2-3 0,-1 0 0,0 0 0,-1 0 0,0 1 0,3 17 0,-6-22 0,-1 1 0,0 0 0,0 0 0,-1 0 0,0 0 0,-1 0 0,0 0 0,-3 13 0,3-20 0,0 0 0,0-1 0,0 1 0,0 0 0,0-1 0,0 0 0,-1 1 0,1-1 0,-1 0 0,0 0 0,0 0 0,1 0 0,-5 3 0,0-1 0,1 0 0,-1-1 0,0 0 0,-7 2 0,-19 10 0,29-13 0,-11 6 0,2 0 0,-1 1 0,-12 11 0,21-16 0,1 1 0,-1-1 0,1 0 0,-1 1 0,1 0 0,0-1 0,1 1 0,-1 1 0,1-1 0,0 0 0,1 0 0,-2 6 0,-1 13 0,1 0 0,2 0 0,0 0 0,4 42 0,-2-61 0,-1 0 0,1-1 0,0 1 0,0-1 0,1 1 0,-1-1 0,1 0 0,0 1 0,0-1 0,3 4 0,-3-6 0,0 0 0,0 1 0,0-1 0,0 0 0,1 0 0,-1-1 0,0 1 0,1 0 0,-1-1 0,1 0 0,0 1 0,0-1 0,-1 0 0,1 0 0,0-1 0,4 2 0,14 0 0,0-1 0,-1 0 0,1-2 0,-1 0 0,1-1 0,-1-1 0,1-1 0,23-8 0,-41 11 0,0 0 0,0 0 0,1-1 0,-1 1 0,0-1 0,5-3 0,-8 4 0,1 1 0,-1-1 0,1 1 0,-1 0 0,0-1 0,1 0 0,-1 1 0,0-1 0,1 1 0,-1-1 0,0 1 0,0-1 0,0 0 0,0 1 0,1-1 0,-1 1 0,0-1 0,0 0 0,0 1 0,0-1 0,0 1 0,0-1 0,-1 0 0,1 1 0,0-1 0,0 0 0,0 1 0,0-1 0,-1 1 0,1-1 0,0 1 0,-1-1 0,1 1 0,0-1 0,-1 1 0,1-1 0,-1 1 0,1-1 0,-1 1 0,1 0 0,-1-1 0,0 0 0,-32-26 0,25 21 0,0 0 0,1 0 0,0-1 0,0 0 0,1 0 0,-7-9 0,-7-19 0,14 22 0,-16-23 0,20 34 11,-1-1-1,0 1 0,1-1 1,-1 1-1,0 0 0,0 0 1,0 1-1,-1-1 0,1 1 1,-4-2-1,-35-9-1304,40 12 1109,-14-4-6641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7T04:55:29.565"/>
    </inkml:context>
    <inkml:brush xml:id="br0">
      <inkml:brushProperty name="width" value="0.035" units="cm"/>
      <inkml:brushProperty name="height" value="0.035" units="cm"/>
      <inkml:brushProperty name="color" value="#F6630D"/>
      <inkml:brushProperty name="ignorePressure" value="1"/>
    </inkml:brush>
  </inkml:definitions>
  <inkml:trace contextRef="#ctx0" brushRef="#br0">0 0,'0'825,"0"-806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04:58:16.957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7T04:55:32.268"/>
    </inkml:context>
    <inkml:brush xml:id="br0">
      <inkml:brushProperty name="width" value="0.035" units="cm"/>
      <inkml:brushProperty name="height" value="0.035" units="cm"/>
      <inkml:brushProperty name="color" value="#F6630D"/>
      <inkml:brushProperty name="ignorePressure" value="1"/>
    </inkml:brush>
  </inkml:definitions>
  <inkml:trace contextRef="#ctx0" brushRef="#br0">1 1,'0'1021,"0"-1000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7T04:55:35.065"/>
    </inkml:context>
    <inkml:brush xml:id="br0">
      <inkml:brushProperty name="width" value="0.035" units="cm"/>
      <inkml:brushProperty name="height" value="0.035" units="cm"/>
      <inkml:brushProperty name="color" value="#F6630D"/>
      <inkml:brushProperty name="ignorePressure" value="1"/>
    </inkml:brush>
  </inkml:definitions>
  <inkml:trace contextRef="#ctx0" brushRef="#br0">1 0,'0'1038,"0"-1016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04:56:38.84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162 1 24575,'-36'0'0,"-43"1"0,77-1 0,0 0 0,0 1 0,0-1 0,0 0 0,0 1 0,0 0 0,0-1 0,0 1 0,0 0 0,0 0 0,0 0 0,1 0 0,-1 0 0,0 1 0,1-1 0,-1 1 0,0-1 0,1 1 0,0-1 0,-1 1 0,1 0 0,0 0 0,0-1 0,0 1 0,0 0 0,0 0 0,1 0 0,-1 0 0,0 0 0,1 0 0,0 0 0,-1 0 0,1 1 0,0 2 0,0 7 0,1 1 0,0-1 0,0 1 0,6 19 0,-5-21 0,1-1 0,0-1 0,1 1 0,0 0 0,0-1 0,1 0 0,0 0 0,1 0 0,0-1 0,0 0 0,1 0 0,9 9 0,-11-13 0,1-1 0,-1 0 0,1 0 0,0 0 0,0-1 0,0 1 0,0-2 0,0 1 0,1-1 0,10 2 0,3 0 0,-8 0 24,1-1 0,0 0 0,0-1 0,18-1 0,-23-1-189,0 0 0,0 0 0,0-1 0,0 0 0,0-1 0,0 0 0,0 0 0,7-4 0,-4 1-6661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04:56:41.13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168 0 24575,'-6'1'0,"1"0"0,0 0 0,0 1 0,0-1 0,0 1 0,0 0 0,-9 6 0,-1 0 0,-4-1 0,9-3 0,1 0 0,-1 1 0,-11 8 0,18-12 0,1 1 0,0 0 0,-1 0 0,1 0 0,0 0 0,0 0 0,1 1 0,-1-1 0,0 1 0,1-1 0,0 1 0,-1-1 0,1 1 0,0 0 0,0 0 0,-1 4 0,0 15 0,1 0 0,1 1 0,2 22 0,1 3 0,-3-40 0,0 1 0,1-1 0,0 0 0,1 0 0,0 0 0,3 9 0,-3-14 0,-1 1 0,1-1 0,-1 0 0,1 0 0,0 0 0,1 0 0,-1 0 0,0 0 0,1 0 0,0-1 0,-1 1 0,1-1 0,0 0 0,0 0 0,7 3 0,1 1 0,1-2 0,0 1 0,0-2 0,0 1 0,1-2 0,-1 0 0,1 0 0,-1-1 0,1 0 0,-1-1 0,15-2 0,2-4-227,0-1-1,-1-2 1,0 0-1,0-2 1,39-21-1,-32 12-6598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04:56:51.665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1 24207,'4818'625'0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04:56:57.819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505 528 24575,'-22'-25'0,"2"0"0,-28-45 0,27 38 0,-69-109 0,-33-50 0,90 153 0,32 38 0,1-1 0,0 1 0,0 0 0,-1-1 0,1 1 0,0-1 0,-1 1 0,1 0 0,0 0 0,-1-1 0,1 1 0,0 0 0,-1 0 0,1-1 0,-1 1 0,1 0 0,0 0 0,-1 0 0,1 0 0,-1-1 0,1 1 0,-1 0 0,1 13 0,4 6 0,0-1 0,2-1 0,13 33 0,33 50 0,-34-66 0,58 122 0,-26-52 0,-43-90 0,3 7 0,1-1 0,0 0 0,16 20 0,-25-39 0,-1 1 0,0 0 0,0 0 0,0-1 0,0 1 0,0 0 0,0 0 0,0 0 0,0 0 0,-1 0 0,1 0 0,-1 0 0,1 0 0,-1 3 0,0-4 0,0 1 0,-1 0 0,1-1 0,-1 1 0,1-1 0,-1 1 0,0-1 0,1 1 0,-1-1 0,0 1 0,0-1 0,0 0 0,0 0 0,0 1 0,0-1 0,0 0 0,-1 0 0,-1 2 0,-28 14 0,6-4 0,9-3 0,0-1 0,-1-1 0,-24 9 0,-54 11 0,-3 2 0,21-3-1365,63-23-5461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04:57:15.851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286 1 24575,'-2'0'0,"1"1"0,-1 0 0,1-1 0,0 1 0,-1 0 0,1 0 0,0 0 0,-1 0 0,1 0 0,0 0 0,0 1 0,0-1 0,0 0 0,0 1 0,0-1 0,0 2 0,-3 2 0,-28 35 0,18-24 0,1 0 0,1 1 0,0 1 0,-12 25 0,-2 17 0,14-27 0,-33 57 0,0-8 0,41-74 0,0 0 0,1 0 0,0 1 0,0 0 0,0-1 0,1 1 0,1 0 0,0 0 0,0 0 0,1 0 0,0 0 0,0 0 0,1 0 0,3 16 0,3 3 0,0 0 0,2-1 0,17 34 0,-15-35 0,2-2 0,1 1 0,1-2 0,28 35 0,-22-32 0,-6-8 0,0 0 0,29 26 0,-33-35 0,0 0 0,0-1 0,1-1 0,0 0 0,0-1 0,16 6 0,-13-6 47,19 12 0,-22-11-534,-1-1 1,25 8 0,-14-8-6340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04:57:18.266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0 24575,'5'3'0,"-1"0"0,0-1 0,0 1 0,0 1 0,0-1 0,0 0 0,-1 1 0,4 4 0,23 36 0,-13-18 0,-4-10 0,0-1 0,22 20 0,-21-22 0,0 1 0,19 26 0,-24-26 0,-1 0 0,0 1 0,-1 0 0,-1 0 0,0 1 0,3 19 0,-2-3 0,-1 0 0,1 39 0,-6-59 0,1 10 0,-1-1 0,-1 1 0,-1 0 0,-4 23 0,4-41-105,0 1 0,0-1 0,-1 0 0,0 0 0,0 0 0,0 0 0,0 0 0,0 0 0,-1-1 0,0 1 0,1-1 0,-5 4 0,-3 1-6721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04:57:42.121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14 24575,'146'-7'0,"-50"1"0,651 14 0,-537 20 0,161 51 0,-322-68 0,-36-8 0,0 1 0,-1 1 0,1-1 0,-1 2 0,0 0 0,0 0 0,12 10 0,-7-3 0,-1 0 0,-1 2 0,25 29 0,-39-43 0,18 22 0,0-1 0,1 0 0,1-2 0,37 28 0,-50-44 0,0 1 0,0-1 0,0-1 0,1 0 0,-1 0 0,1 0 0,0-1 0,0 0 0,10 0 0,-17-2 0,-1 0 0,1-1 0,-1 1 0,1 0 0,-1-1 0,1 1 0,-1-1 0,1 1 0,-1-1 0,1 1 0,-1-1 0,0 0 0,1 0 0,-1 0 0,0 0 0,0 0 0,0 0 0,0 0 0,1 0 0,-2-1 0,1 1 0,0 0 0,0-1 0,0 1 0,-1-1 0,1 1 0,0 0 0,-1-1 0,1 0 0,-1-1 0,1-1 0,-1 1 0,1 0 0,-1-1 0,0 1 0,0 0 0,0-1 0,-1 1 0,1 0 0,-1-1 0,0 1 0,0 0 0,0 0 0,-2-5 0,-23-33 0,17 28 0,-12-22 0,-21-50 0,30 64 0,8 17 0,9 15 0,2 5 0,9 34 0,-11-34 0,1 1 0,8 17 0,19 40 0,11 19 0,-42-91 0,-1 0 0,0 0 0,0 0 0,0 1 0,-1-1 0,1 0 0,0 0 0,-1 1 0,0-1 0,1 0 0,-1 4 0,0-5 0,0 0 0,-1 0 0,1 0 0,0 0 0,-1 0 0,1 0 0,-1 0 0,1 0 0,-1 0 0,1 0 0,-1 0 0,1 0 0,-1-1 0,0 1 0,0 0 0,1 0 0,-1-1 0,0 1 0,0 0 0,0-1 0,0 1 0,0-1 0,0 1 0,0-1 0,0 1 0,-1-1 0,-23 8 0,14-5 0,-1 1 0,0 1 0,1 0 0,0 0 0,-11 8 0,2-1 0,0-2 0,0 0 0,-34 11 0,4-1 0,36-14-1365,1-2-5461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04:58:16.957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04:52:28.309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589 0 24575,'-16'2'0,"-1"0"0,1 1 0,-1 1 0,1 0 0,-15 7 0,30-11 0,-26 11 0,0 1 0,-28 18 0,-19 8 0,64-34 0,1 0 0,0 0 0,0 1 0,0 0 0,1 1 0,0 0 0,0 0 0,0 1 0,-13 14 0,12-8 0,-1 1 0,2 1 0,0-1 0,-8 22 0,-19 64 0,33-92 0,-24 63 0,-5 18 0,-6 58 0,32-116 0,2 1 0,1-1 0,3 58 0,1-26 0,-2-49 0,1 1 0,3 24 0,-3-33 0,1-1 0,0 0 0,-1 0 0,1 0 0,1 0 0,-1 0 0,1 0 0,0 0 0,0-1 0,6 7 0,-4-5 0,60 58 0,-57-57 0,1 0 0,0-1 0,0-1 0,0 1 0,1-1 0,16 5 0,-15-6 0,14 6 0,1-2 0,0 0 0,1-2 0,-1-1 0,31 2 0,-53-7 0,142-1 0,-126-1 0,0 0 0,0-1 0,-1-2 0,0 0 0,26-10 0,38-23 0,41-15 0,-116 50 0,0 1 0,0-1 0,-1-1 0,1 1 0,-1-1 0,0-1 0,0 1 0,0-1 0,0-1 0,-1 1 0,0-1 0,9-10 0,19-26 0,-23 30 0,-1 0 0,0-2 0,0 1 0,-1-1 0,-1 0 0,8-20 0,27-109 0,-20 60 0,-20 73 0,22-88 0,-23 87 0,0 0 0,-1 1 0,0-1 0,-1 0 0,0 0 0,-1 0 0,-2-11 0,2 19 0,0 0 0,0 1 0,0-1 0,0 0 0,0 1 0,-1-1 0,1 1 0,-1-1 0,0 1 0,1-1 0,-1 1 0,0 0 0,-1 0 0,1 0 0,-3-2 0,-4-1 0,1 0 0,-1 0 0,-13-4 0,15 7 0,0-1 0,1 0 0,-1 0 0,1 0 0,0-1 0,-1 0 0,-9-10 0,8 5 0,-12-20 0,-6-7 0,1 8 0,9 11 0,0 0 0,2-2 0,0 1 0,1-2 0,-16-30 0,27 45 0,0-1 0,0 1 0,-1 1 0,1-1 0,-1 0 0,0 1 0,-1-1 0,1 1 0,-1 0 0,0 0 0,0 0 0,0 1 0,0-1 0,-1 1 0,1 0 0,-1 0 0,0 1 0,-8-4 0,2 2 0,0 1 0,-1 0 0,1 1 0,0 1 0,-15-1 0,-58 3 0,40 1 0,23-2-1365,3 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8T05:00:01.0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284 42 24575,'-9'1'0,"0"1"0,0 0 0,1 0 0,-1 1 0,1 1 0,-14 6 0,17-8 0,-10 7 0,0 0 0,0 0 0,0 2 0,1 0 0,-23 24 0,32-30 0,1 1 0,0 0 0,0 0 0,0 0 0,1 0 0,0 1 0,-3 7 0,-13 51 0,11-34 0,2-5 0,-4 32 0,5-20 0,-3 28 0,3 1 0,6 88 0,0-59 0,-1 184 0,0-273 0,1 0 0,0 0 0,0 0 0,0 0 0,1 0 0,0 0 0,0 0 0,1 0 0,0-1 0,0 1 0,1-1 0,-1 0 0,2 0 0,-1 0 0,0-1 0,1 1 0,0-1 0,0 0 0,1-1 0,-1 1 0,1-1 0,0 0 0,0 0 0,1-1 0,-1 0 0,1 0 0,0-1 0,-1 1 0,1-1 0,0-1 0,8 2 0,146 33 0,-136-28 0,-13-4 0,-1-1 0,1 0 0,19 2 0,-15-4 0,0-1 0,-1-1 0,1 0 0,0-1 0,-1-1 0,0 0 0,1-1 0,-1-1 0,-1 0 0,18-9 0,-19 7 0,0 0 0,0-1 0,0 0 0,-1 0 0,14-14 0,-8 7 0,-2 1 0,21-23 0,-32 31 0,0 1 0,-1-2 0,0 1 0,0 0 0,0-1 0,-1 0 0,5-14 0,-3 3 0,15-47 0,18-106 0,-35 133 0,-2 25 0,0-1 0,1 1 0,3-13 0,4-10 0,-1 0 0,-2-1 0,-1 0 0,-1-72 0,-4 80 0,1 17 0,-1-1 0,0 1 0,-1 0 0,0-1 0,-1 1 0,-1 0 0,0 0 0,-5-13 0,-59-100 0,42 82 0,21 34 0,-2 1 0,1 0 0,-1 0 0,-1 0 0,1 1 0,-1 0 0,0 1 0,-1-1 0,0 1 0,0 1 0,0-1 0,0 1 0,-1 1 0,-13-6 0,-5 0-170,-1 2-1,1 0 0,-1 2 1,0 1-1,-1 1 0,1 1 1,-39 2-1,46 1-6655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8T05:00:03.9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24420,'4678'786'0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8T05:00:07.5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341 236 24575,'-3'-2'0,"0"-1"0,0 1 0,-1 0 0,1 0 0,0 0 0,-1 0 0,0 0 0,-6-1 0,-9-5 0,-112-59 0,112 55 0,1 0 0,0-1 0,1-1 0,0-1 0,-17-20 0,12 13 0,14 9 0,9 9 0,7 5 0,-2 3 0,0 0 0,0 0 0,0 0 0,0 1 0,-1-1 0,0 2 0,0-1 0,6 9 0,11 11 0,-1-2 0,0 0 0,-2 2 0,-1 1 0,29 53 0,-42-70 0,1 0 0,-1-1 0,1 0 0,1 0 0,0 0 0,0-1 0,0 0 0,1 0 0,0-1 0,15 10 0,-19-13 0,1 0 0,-2 0 0,1 0 0,0 1 0,4 5 0,-7-8 0,0-1 0,-1 1 0,1 0 0,-1-1 0,1 1 0,-1 0 0,1 0 0,-1 0 0,1-1 0,-1 1 0,0 0 0,1 0 0,-1 0 0,0 0 0,0 0 0,0 0 0,0 0 0,0 0 0,0 0 0,0-1 0,0 1 0,0 0 0,0 0 0,0 0 0,-1 0 0,1 0 0,0 0 0,-1 0 0,1-1 0,-1 1 0,1 0 0,0 0 0,-1-1 0,0 1 0,1 0 0,-1 0 0,0-1 0,1 1 0,-2 0 0,-8 5 0,0 0 0,0-1 0,-1-1 0,0 0 0,0 0 0,-16 3 0,9-2 0,-20 8 0,-51 20-1365,74-29-5461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8T05:00:09.8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648 64 24575,'-3'0'0,"-1"0"0,0 1 0,0 0 0,1 0 0,-7 2 0,-9 3 0,-12-2 0,-33 0 0,-29 4 0,78-6 0,1 0 0,0 1 0,0 0 0,0 1 0,-25 11 0,-2 2 0,-84 23 0,121-39 0,0 1 0,0-1 0,0 1 0,0 0 0,1 0 0,-1 0 0,0 0 0,1 0 0,0 1 0,-1 0 0,1 0 0,0 0 0,0 0 0,-2 4 0,-1 2 0,1 1 0,0 0 0,0 0 0,-4 13 0,-4 17 0,1 2 0,-6 43 0,13-37 0,2-1 0,4 76 0,1-36 0,-2 192 0,0-270 0,0 0 0,1 0 0,0 0 0,1 1 0,0-2 0,0 1 0,1 0 0,0 0 0,1-1 0,0 0 0,0 1 0,0-1 0,1-1 0,1 1 0,-1-1 0,1 0 0,0 0 0,1-1 0,0 0 0,0 0 0,0 0 0,0-1 0,10 5 0,13 4 0,1-1 0,0-1 0,1-2 0,0-1 0,42 5 0,-21-10 0,80-3 0,-70-2 0,-52 1 0,0-1 0,0 0 0,0 0 0,-1-1 0,20-6 0,-23 6 0,-1-1 0,1 0 0,-1-1 0,0 0 0,0 0 0,0 0 0,-1 0 0,1-1 0,7-9 0,3-5 0,-2 0 0,0-1 0,-1-1 0,-2 0 0,15-33 0,32-118 0,-42 121 0,-1-4 0,-2 0 0,11-100 0,-16-116 0,-8 264 0,0 0 0,0-1 0,-1 1 0,0 0 0,0 0 0,0 0 0,-1 0 0,-1 0 0,1 0 0,-1 1 0,0-1 0,0 1 0,-1 0 0,0 0 0,0 0 0,0 0 0,-8-8 0,-87-91 0,90 96 0,-1 0 0,0 1 0,-1 0 0,1 1 0,-2 0 0,1 1 0,-1 0 0,1 1 0,-1 0 0,-1 1 0,1 0 0,-18-2 0,10 4-274,-37 1-1,47 1-541,-11 1-6010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8T05:00:12.3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21 24575,'16'-1'0,"0"0"0,20-5 0,10-2 0,191 3 0,-172 6 0,-27 0 0,1 2 0,-1 1 0,61 16 0,106 48 0,-41-11 0,54 22 0,-97-26 0,129 49 0,50-8 0,5-21 0,-195-57 0,2-5 0,141-4 0,-7 12 0,-21 0 0,419-19 0,-301-1 0,-257 2 0,99-3 0,-183 2 0,0 0 0,0 0 0,0 0 0,0-1 0,0 1 0,-1 0 0,1-1 0,0 0 0,0 1 0,-1-1 0,1 0 0,2-1 0,-4 1 0,1 1 0,-1-1 0,1 0 0,-1 0 0,1 1 0,-1-1 0,0 0 0,1 0 0,-1 0 0,0 1 0,0-1 0,0 0 0,0 0 0,1 0 0,-1 0 0,0 1 0,0-1 0,-1 0 0,1 0 0,0 0 0,0 0 0,0 1 0,-1-1 0,1 0 0,0 0 0,0 0 0,-1 1 0,1-1 0,-1-1 0,-8-14 0,-1 1 0,0 0 0,-1 0 0,-23-23 0,5 5 0,-31-33 0,59 66 0,1-1 0,-1 0 0,0 0 0,1 0 0,-1 0 0,1 0 0,-1 0 0,1 1 0,-1-1 0,1 0 0,0 0 0,-1 0 0,1-1 0,0 1 0,0-1 0,0 2 0,0-1 0,0 1 0,0-1 0,0 1 0,1-1 0,-1 1 0,0-1 0,0 1 0,0 0 0,1-1 0,-1 1 0,0-1 0,1 1 0,-1 0 0,0-1 0,1 1 0,-1 0 0,0 0 0,1-1 0,-1 1 0,1 0 0,-1 0 0,1-1 0,2 0 0,-1 1 0,1-1 0,-1 1 0,1 0 0,0 0 0,-1 0 0,1 0 0,-1 0 0,1 0 0,0 0 0,2 2 0,2 0 0,0 1 0,0 0 0,0 0 0,0 0 0,-1 1 0,1 0 0,5 5 0,41 38 0,-41-36 0,-3-3 0,1 1 0,0 1 0,15 19 0,-22-26 0,-1 1 0,0 0 0,0 0 0,0 0 0,0 0 0,0 0 0,-1 0 0,0 0 0,0 1 0,0-1 0,0 0 0,-1 8 0,0-1 0,-1 0 0,-1-1 0,0 1 0,0-1 0,-8 21 0,-26 51 0,19-47 0,-36 68 120,43-87-417,0 0 0,-1-1 0,0-1 0,-17 16 0,17-20-6529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8T05:00:14.3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1372 62 24575,'-83'0'0,"1"-4"0,-150-26 0,172 19 0,-115-5 0,-58 16 0,114 1 0,110-1 0,0 1 0,1 0 0,-1 0 0,1 1 0,0 0 0,-1 0 0,1 1 0,0 0 0,1 1 0,-12 5 0,9-2 0,-1 1 0,2-1 0,-1 2 0,1-1 0,0 1 0,-10 14 0,-1 4 0,2 2 0,2 0 0,0 0 0,-16 46 0,20-38 0,1 0 0,-11 72 0,4-11 0,3-17 0,-5 88 0,17-146 0,-3 56 0,7 140 0,-1-212 0,2 0 0,-1 0 0,1 0 0,-1 1 0,2-2 0,-1 1 0,1 0 0,0 0 0,1-1 0,0 0 0,6 9 0,1-1 0,1-1 0,1 0 0,22 17 0,-21-20 0,0 0 0,1-1 0,0 0 0,23 8 0,68 23 0,-87-34 0,68 19 0,1-4 0,101 11 0,-143-26 0,68 2 0,-92-9 0,0 0 0,0-1 0,-1-2 0,1 0 0,27-9 0,-16 2 0,-1-2 0,60-33 0,-75 36 0,-1-1 0,0-1 0,-1 0 0,0-1 0,-1-1 0,23-28 0,-23 22 0,0 0 0,-2-1 0,-1-1 0,13-34 0,23-95 0,-33 102 0,4-18 0,-4 0 0,-2 0 0,-3-1 0,-3-1 0,-4-98 0,-4 153 0,1-1 0,-2 0 0,0 1 0,0 0 0,-1 0 0,-1 0 0,-1 0 0,0 1 0,0-1 0,-1 1 0,-14-18 0,-16-22-682,-71-79-1,86 109-6143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8T05:00:17.4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0 124 24575,'12'-1'0,"-1"0"0,1 0 0,-1-1 0,1-1 0,10-3 0,56-24 0,-15 4 0,-29 14 0,1 2 0,1 0 0,-1 3 0,1 1 0,72-2 0,431 9 0,-527-1 0,0 1 0,1 1 0,-1 0 0,0 0 0,19 8 0,57 27 0,-40-15 0,-40-18 0,84 39 0,-81-36 0,0 0 0,0 0 0,-1 1 0,0 0 0,16 18 0,18 21 0,-26-28 0,0 1 0,-1 1 0,22 33 0,-25-32 0,22 27 0,-22-32 0,-1 0 0,-1 1 0,11 22 0,1 10 0,3-1 0,43 61 0,20 17 0,-89-125 0,1 0 0,-1 0 0,0 0 0,0 1 0,0-1 0,0 1 0,0-1 0,1 4 0,-2-5 0,0 0 0,0-1 0,0 1 0,0 0 0,0 0 0,-1-1 0,1 1 0,0 0 0,0 0 0,0-1 0,-1 1 0,1 0 0,0 0 0,-1-1 0,1 1 0,-1 0 0,1-1 0,0 1 0,-1-1 0,0 1 0,1-1 0,-1 1 0,1-1 0,-1 1 0,0-1 0,1 1 0,-1-1 0,0 0 0,1 1 0,-1-1 0,0 0 0,0 1 0,-6 0 0,0 1 0,0-1 0,0 0 0,-1 0 0,1-1 0,0 0 0,0-1 0,0 1 0,-10-3 0,-4-2 0,-38-12 0,34 8 0,1-1 0,-35-20 0,43 21 0,4 2 0,1 0 0,-1 0 0,-10-10 0,21 16 0,1 1 0,-1-1 0,0 1 0,1-1 0,-1 0 0,0 1 0,1-1 0,-1 0 0,1 1 0,-1-1 0,1 0 0,0 0 0,-1 0 0,1 1 0,0-1 0,-1 0 0,1 0 0,0 0 0,0 0 0,0 0 0,0 0 0,0 0 0,0 1 0,1-1 0,-1 1 0,0 0 0,1-1 0,-1 1 0,0-1 0,1 1 0,-1-1 0,0 1 0,1 0 0,-1-1 0,1 1 0,-1 0 0,1-1 0,-1 1 0,1 0 0,-1 0 0,1 0 0,-1-1 0,2 1 0,2-1 0,0 1 0,1-1 0,-1 1 0,0-1 0,1 1 0,6 1 0,8 4 0,0 0 0,-1 2 0,1 0 0,-1 0 0,18 12 0,-20-11 0,-7-3 0,0 0 0,-1 1 0,0-1 0,0 1 0,13 15 0,28 39 0,-39-46 0,-7-11 0,-1 0 0,1 1 0,0-1 0,0 0 0,0-1 0,4 4 0,-6-6 0,0 1 0,-1-1 0,1 0 0,-1 1 0,1-1 0,0 0 0,-1 1 0,1-1 0,0 0 0,0 0 0,-1 0 0,1 0 0,0 0 0,0 0 0,-1 0 0,1 0 0,0 0 0,-1 0 0,1 0 0,0 0 0,-1-1 0,1 1 0,0 0 0,0 0 0,-1-1 0,1 1 0,-1 0 0,1-1 0,0 1 0,-1-1 0,1 1 0,-1-1 0,1 1 0,-1-1 0,1 1 0,-1-1 0,0 0 0,1 1 0,-1-1 0,0 0 0,1 0 0,2-5 0,0 0 0,-1 0 0,0 0 0,0 0 0,-1-1 0,2-8 0,0-43 0,0 9 0,23-133 0,-20 139-1365,-5 21-5461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8T05:00:43.4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04:52:35.806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808 102 24575,'0'-1'0,"0"0"0,-1 1 0,1-1 0,0 0 0,0 0 0,-1 1 0,1-1 0,0 0 0,-1 0 0,1 1 0,-1-1 0,1 0 0,-1 1 0,1-1 0,-1 0 0,0 1 0,1-1 0,-1 1 0,0-1 0,1 1 0,-1 0 0,-1-1 0,-18-7 0,20 8 0,-20-5 0,0 0 0,0 2 0,-32-2 0,-64 5 0,81 0 0,8 0 0,-1 1 0,1 1 0,-1 2 0,1 0 0,0 2 0,-39 13 0,-53 28 0,113-45 0,1 1 0,-1 0 0,1 1 0,-1-1 0,1 1 0,0 0 0,0 0 0,1 1 0,-1 0 0,1-1 0,0 1 0,0 1 0,1-1 0,-6 11 0,-2 6 0,2 1 0,-11 35 0,8-12 0,1 1 0,-7 72 0,11 97 0,8-208 0,-1 0 0,1 0 0,1 0 0,-1 0 0,1 0 0,1 0 0,-1-1 0,1 1 0,1-1 0,-1 0 0,1 0 0,0 0 0,1 0 0,0-1 0,0 1 0,0-1 0,1-1 0,12 11 0,-8-11 0,0 0 0,0 0 0,0-1 0,0 0 0,1-1 0,-1 0 0,1-1 0,16 2 0,22 5 0,39 16 0,-49-12 0,0-3 0,0-1 0,64 6 0,40-14 0,-129-1 0,-10 0 0,1-1 0,0 1 0,-1-1 0,1 0 0,-1 0 0,1-1 0,-1 0 0,1 1 0,-1-1 0,0-1 0,0 1 0,0-1 0,0 1 0,0-1 0,-1 0 0,4-4 0,5-6 0,-1 0 0,-1-1 0,10-16 0,-6 8 0,26-40 0,-3-1 0,-3-1 0,27-72 0,-51 104 0,0 0 0,-3-1 0,6-44 0,-5 37 0,-4 26 0,2-25 0,-4-66 0,-3 90 0,-1 0 0,0 0 0,-1 0 0,-9-27 0,11 38 0,-1 1 0,0 0 0,0 0 0,0 0 0,0 0 0,0 0 0,0 0 0,-1 0 0,0 1 0,1-1 0,-1 1 0,0 0 0,0-1 0,0 2 0,-1-1 0,-4-2 0,-5-1 0,-1 0 0,-27-5 0,15 4 0,2 1-341,0 1 0,0 2-1,-46 0 1,51 2-6485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04:52:38.760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0 228 24575,'2'-1'0,"0"-1"0,0 1 0,0 0 0,0-1 0,-1 1 0,1-1 0,0 1 0,-1-1 0,1 0 0,-1 0 0,2-2 0,3-3 0,31-34 0,35-34 0,-60 63 0,2 1 0,-1 1 0,30-18 0,-33 23 0,1 2 0,0-1 0,0 1 0,0 1 0,0 0 0,0 0 0,0 1 0,1 1 0,14 0 0,-1 0 0,308 1 0,-173 2 0,-124-1 0,0 2 0,44 10 0,-5-1 0,264 44 0,-130-20 0,-20 6 0,-21-3 0,-137-34 0,28 5 0,71 4 0,-79-10 0,91 21 0,-94-15 0,0-2 0,59 3 0,-84-11 0,0 1 0,-1 1 0,39 10 0,349 75 0,-406-87 0,148 28 0,-136-24 0,29 14 0,-29-12 0,29 10 0,114 18 0,-10-3 0,358 105 0,-381-98 0,37 9 0,-7-9 0,25 4 0,-177-42 0,-1 0 0,1-1 0,-1 1 0,1-1 0,0 0 0,3 0 0,-7 0 0,1-1 0,-1 1 0,0 0 0,0 0 0,1 0 0,-1 0 0,0 0 0,0 0 0,1 0 0,-1 0 0,0-1 0,0 1 0,0 0 0,1 0 0,-1 0 0,0 0 0,0-1 0,0 1 0,0 0 0,0 0 0,1 0 0,-1-1 0,0 1 0,0 0 0,0 0 0,0-1 0,0 1 0,0 0 0,0 0 0,0-1 0,0 1 0,0-2 0,0 1 0,-1 0 0,1 0 0,0 0 0,-1 0 0,0-1 0,1 1 0,-1 0 0,1 0 0,-1 0 0,-1-1 0,-46-56 0,25 31 0,-36-53 0,48 64 0,-1 0 0,0 1 0,-23-21 0,21 22 0,1 1 0,1-2 0,-18-25 0,29 39 0,0 0 0,1 0 0,-1-1 0,0 1 0,1 0 0,-1 0 0,1 0 0,-1-1 0,1 1 0,0 0 0,-1 0 0,1-1 0,0 1 0,0 0 0,0-1 0,0 1 0,0 0 0,0 0 0,1-2 0,-1 2 0,1 0 0,0 0 0,0 0 0,0 1 0,-1-1 0,1 1 0,0-1 0,0 0 0,0 1 0,0 0 0,0-1 0,0 1 0,0-1 0,0 1 0,0 0 0,0 0 0,0 0 0,1 0 0,-1 0 0,0 0 0,0 0 0,0 0 0,2 0 0,12 1 0,1 1 0,-1 0 0,0 1 0,0 1 0,0 0 0,0 1 0,0 1 0,-1 0 0,0 1 0,13 9 0,-8-4 0,0 2 0,-1 0 0,-1 0 0,-1 2 0,0 0 0,18 23 0,-20-21 0,-1 1 0,0 0 0,-2 0 0,0 1 0,9 23 0,-19-42 0,-1 1 0,1-1 0,-1 1 0,1-1 0,-1 1 0,0 0 0,1-1 0,-1 1 0,0-1 0,0 1 0,0 0 0,0-1 0,0 1 0,-1-1 0,1 1 0,0-1 0,-1 1 0,1-1 0,-1 1 0,0-1 0,-1 3 0,0-2 0,0 0 0,0 0 0,0 0 0,0-1 0,0 1 0,-1-1 0,1 1 0,-1-1 0,1 0 0,-1 0 0,1 0 0,-4 0 0,3 0 0,-34 10 0,0 2 0,-52 25 0,-34 19 0,76-37 0,-75 44 0,82-39-682,-61 30-1,84-48-6143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04:52:41.059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1053 115 24575,'-40'-14'0,"0"1"0,-1 3 0,0 1 0,0 2 0,-1 1 0,0 3 0,-44 2 0,38 1 0,-1 3 0,1 2 0,0 2 0,-89 25 0,110-24 0,-5 1 0,-32 15 0,60-22 0,1 1 0,-1-1 0,0 1 0,1-1 0,-1 1 0,1 0 0,0 0 0,-5 6 0,-19 32 0,18-27 0,-13 23 0,1 2 0,2 0 0,2 1 0,1 1 0,2 0 0,2 1 0,2 0 0,2 1 0,1 0 0,3 1 0,0 54 0,5-62 0,-2-13 0,1 0 0,2 1 0,0-1 0,10 42 0,-10-60 0,0 0 0,1 0 0,-1-1 0,1 1 0,0-1 0,1 0 0,-1 0 0,0 0 0,1 0 0,0 0 0,0-1 0,0 0 0,1 1 0,8 3 0,6 3 0,0-1 0,27 9 0,-40-16 0,101 30 0,17 6 0,-99-29 0,1-1 0,0 0 0,0-2 0,1-1 0,0-2 0,-1 0 0,1-2 0,0-1 0,0-1 0,0-1 0,43-9 0,-65 10 0,-1 0 0,0-1 0,1 1 0,-1-1 0,0 0 0,0-1 0,0 1 0,0 0 0,-1-1 0,1 0 0,-1 0 0,1 0 0,-1-1 0,0 1 0,3-5 0,1-4 0,0 0 0,0 0 0,7-21 0,-1 1 0,12-26 0,-12 26 0,2 1 0,0 0 0,29-40 0,-32 54 0,-1 0 0,-1 0 0,0-1 0,-1-1 0,-1 0 0,-1 0 0,-1 0 0,-1-1 0,0 1 0,-1-1 0,-2-1 0,0 1 0,-1-24 0,-1-37 0,-2-82 0,1 141 0,-1 0 0,-7-29 0,6 41 0,0 0 0,0 0 0,-1 0 0,-1 1 0,1-1 0,-1 1 0,-7-9 0,8 12-96,-13-17-539,-24-26 1,28 38-6192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7T04:53:54.528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0,'0'5511,"0"-5583,0 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7T04:54:00.160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1,'0'5469,"0"-5454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7T04:54:04.972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0,'0'5360,"0"-5340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075DBE0-11AB-46EB-ADDC-6A3E3834255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FC5E38-144C-43FD-93D0-68A0B361ED6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46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DBE0-11AB-46EB-ADDC-6A3E3834255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5E38-144C-43FD-93D0-68A0B361E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7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DBE0-11AB-46EB-ADDC-6A3E3834255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5E38-144C-43FD-93D0-68A0B361E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5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DBE0-11AB-46EB-ADDC-6A3E3834255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5E38-144C-43FD-93D0-68A0B361E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72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DBE0-11AB-46EB-ADDC-6A3E3834255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5E38-144C-43FD-93D0-68A0B361ED6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3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DBE0-11AB-46EB-ADDC-6A3E3834255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5E38-144C-43FD-93D0-68A0B361E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DBE0-11AB-46EB-ADDC-6A3E3834255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5E38-144C-43FD-93D0-68A0B361E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3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DBE0-11AB-46EB-ADDC-6A3E3834255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5E38-144C-43FD-93D0-68A0B361E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DBE0-11AB-46EB-ADDC-6A3E3834255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5E38-144C-43FD-93D0-68A0B361E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DBE0-11AB-46EB-ADDC-6A3E3834255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5E38-144C-43FD-93D0-68A0B361E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6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DBE0-11AB-46EB-ADDC-6A3E3834255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5E38-144C-43FD-93D0-68A0B361E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075DBE0-11AB-46EB-ADDC-6A3E3834255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2FC5E38-144C-43FD-93D0-68A0B361E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4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customXml" Target="../ink/ink35.xml"/><Relationship Id="rId18" Type="http://schemas.openxmlformats.org/officeDocument/2006/relationships/image" Target="../media/image41.png"/><Relationship Id="rId3" Type="http://schemas.openxmlformats.org/officeDocument/2006/relationships/customXml" Target="../ink/ink30.xml"/><Relationship Id="rId7" Type="http://schemas.openxmlformats.org/officeDocument/2006/relationships/customXml" Target="../ink/ink32.xml"/><Relationship Id="rId12" Type="http://schemas.openxmlformats.org/officeDocument/2006/relationships/image" Target="../media/image38.png"/><Relationship Id="rId17" Type="http://schemas.openxmlformats.org/officeDocument/2006/relationships/customXml" Target="../ink/ink37.xml"/><Relationship Id="rId2" Type="http://schemas.openxmlformats.org/officeDocument/2006/relationships/image" Target="../media/image31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customXml" Target="../ink/ink34.xml"/><Relationship Id="rId5" Type="http://schemas.openxmlformats.org/officeDocument/2006/relationships/customXml" Target="../ink/ink31.xml"/><Relationship Id="rId15" Type="http://schemas.openxmlformats.org/officeDocument/2006/relationships/customXml" Target="../ink/ink36.xml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customXml" Target="../ink/ink33.xml"/><Relationship Id="rId1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.xml"/><Relationship Id="rId18" Type="http://schemas.openxmlformats.org/officeDocument/2006/relationships/image" Target="../media/image12.png"/><Relationship Id="rId26" Type="http://schemas.openxmlformats.org/officeDocument/2006/relationships/image" Target="../media/image16.png"/><Relationship Id="rId39" Type="http://schemas.openxmlformats.org/officeDocument/2006/relationships/customXml" Target="../ink/ink21.xml"/><Relationship Id="rId21" Type="http://schemas.openxmlformats.org/officeDocument/2006/relationships/customXml" Target="../ink/ink12.xml"/><Relationship Id="rId34" Type="http://schemas.openxmlformats.org/officeDocument/2006/relationships/image" Target="../media/image20.png"/><Relationship Id="rId42" Type="http://schemas.openxmlformats.org/officeDocument/2006/relationships/image" Target="../media/image24.png"/><Relationship Id="rId47" Type="http://schemas.openxmlformats.org/officeDocument/2006/relationships/customXml" Target="../ink/ink25.xml"/><Relationship Id="rId50" Type="http://schemas.openxmlformats.org/officeDocument/2006/relationships/image" Target="../media/image28.png"/><Relationship Id="rId7" Type="http://schemas.openxmlformats.org/officeDocument/2006/relationships/customXml" Target="../ink/ink5.xml"/><Relationship Id="rId2" Type="http://schemas.openxmlformats.org/officeDocument/2006/relationships/image" Target="../media/image6.png"/><Relationship Id="rId16" Type="http://schemas.openxmlformats.org/officeDocument/2006/relationships/image" Target="../media/image11.png"/><Relationship Id="rId29" Type="http://schemas.openxmlformats.org/officeDocument/2006/relationships/customXml" Target="../ink/ink16.xml"/><Relationship Id="rId11" Type="http://schemas.openxmlformats.org/officeDocument/2006/relationships/customXml" Target="../ink/ink7.xml"/><Relationship Id="rId24" Type="http://schemas.openxmlformats.org/officeDocument/2006/relationships/image" Target="../media/image15.png"/><Relationship Id="rId32" Type="http://schemas.openxmlformats.org/officeDocument/2006/relationships/image" Target="../media/image19.png"/><Relationship Id="rId37" Type="http://schemas.openxmlformats.org/officeDocument/2006/relationships/customXml" Target="../ink/ink20.xml"/><Relationship Id="rId40" Type="http://schemas.openxmlformats.org/officeDocument/2006/relationships/image" Target="../media/image23.png"/><Relationship Id="rId45" Type="http://schemas.openxmlformats.org/officeDocument/2006/relationships/customXml" Target="../ink/ink24.xml"/><Relationship Id="rId53" Type="http://schemas.openxmlformats.org/officeDocument/2006/relationships/customXml" Target="../ink/ink28.xml"/><Relationship Id="rId5" Type="http://schemas.openxmlformats.org/officeDocument/2006/relationships/customXml" Target="../ink/ink4.xml"/><Relationship Id="rId10" Type="http://schemas.openxmlformats.org/officeDocument/2006/relationships/image" Target="../media/image80.png"/><Relationship Id="rId19" Type="http://schemas.openxmlformats.org/officeDocument/2006/relationships/customXml" Target="../ink/ink11.xml"/><Relationship Id="rId31" Type="http://schemas.openxmlformats.org/officeDocument/2006/relationships/customXml" Target="../ink/ink17.xml"/><Relationship Id="rId44" Type="http://schemas.openxmlformats.org/officeDocument/2006/relationships/image" Target="../media/image25.png"/><Relationship Id="rId52" Type="http://schemas.openxmlformats.org/officeDocument/2006/relationships/image" Target="../media/image29.png"/><Relationship Id="rId4" Type="http://schemas.openxmlformats.org/officeDocument/2006/relationships/image" Target="../media/image50.png"/><Relationship Id="rId9" Type="http://schemas.openxmlformats.org/officeDocument/2006/relationships/customXml" Target="../ink/ink6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customXml" Target="../ink/ink15.xml"/><Relationship Id="rId30" Type="http://schemas.openxmlformats.org/officeDocument/2006/relationships/image" Target="../media/image18.png"/><Relationship Id="rId35" Type="http://schemas.openxmlformats.org/officeDocument/2006/relationships/customXml" Target="../ink/ink19.xml"/><Relationship Id="rId43" Type="http://schemas.openxmlformats.org/officeDocument/2006/relationships/customXml" Target="../ink/ink23.xml"/><Relationship Id="rId48" Type="http://schemas.openxmlformats.org/officeDocument/2006/relationships/image" Target="../media/image27.png"/><Relationship Id="rId8" Type="http://schemas.openxmlformats.org/officeDocument/2006/relationships/image" Target="../media/image70.png"/><Relationship Id="rId51" Type="http://schemas.openxmlformats.org/officeDocument/2006/relationships/customXml" Target="../ink/ink27.xml"/><Relationship Id="rId3" Type="http://schemas.openxmlformats.org/officeDocument/2006/relationships/customXml" Target="../ink/ink3.xml"/><Relationship Id="rId12" Type="http://schemas.openxmlformats.org/officeDocument/2006/relationships/image" Target="../media/image9.png"/><Relationship Id="rId17" Type="http://schemas.openxmlformats.org/officeDocument/2006/relationships/customXml" Target="../ink/ink10.xml"/><Relationship Id="rId25" Type="http://schemas.openxmlformats.org/officeDocument/2006/relationships/customXml" Target="../ink/ink14.xml"/><Relationship Id="rId33" Type="http://schemas.openxmlformats.org/officeDocument/2006/relationships/customXml" Target="../ink/ink18.xml"/><Relationship Id="rId38" Type="http://schemas.openxmlformats.org/officeDocument/2006/relationships/image" Target="../media/image22.png"/><Relationship Id="rId46" Type="http://schemas.openxmlformats.org/officeDocument/2006/relationships/image" Target="../media/image26.png"/><Relationship Id="rId20" Type="http://schemas.openxmlformats.org/officeDocument/2006/relationships/image" Target="../media/image13.png"/><Relationship Id="rId41" Type="http://schemas.openxmlformats.org/officeDocument/2006/relationships/customXml" Target="../ink/ink22.xml"/><Relationship Id="rId5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5" Type="http://schemas.openxmlformats.org/officeDocument/2006/relationships/customXml" Target="../ink/ink9.xml"/><Relationship Id="rId23" Type="http://schemas.openxmlformats.org/officeDocument/2006/relationships/customXml" Target="../ink/ink13.xml"/><Relationship Id="rId28" Type="http://schemas.openxmlformats.org/officeDocument/2006/relationships/image" Target="../media/image17.png"/><Relationship Id="rId36" Type="http://schemas.openxmlformats.org/officeDocument/2006/relationships/image" Target="../media/image21.png"/><Relationship Id="rId49" Type="http://schemas.openxmlformats.org/officeDocument/2006/relationships/customXml" Target="../ink/ink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5847-69BB-2EE3-7F15-C400209D2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03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54764-92D2-F115-0298-9F59D113B3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91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6ABCA7-80C3-7EE5-D117-AD4691A0B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880DFCD-EC6A-F9D5-7D9B-B088F4A66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600" b="1" cap="all" dirty="0"/>
              <a:t>Hardware diagram of magnitude calculator </a:t>
            </a:r>
            <a:r>
              <a:rPr lang="en-US" sz="4600" b="1" cap="all" dirty="0" err="1"/>
              <a:t>ip</a:t>
            </a:r>
            <a:endParaRPr lang="en-US" sz="4600" b="1" cap="al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571402-F3A8-3BE9-906C-3085DB3CB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72" y="810992"/>
            <a:ext cx="10735056" cy="314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89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4D2C3-E0FD-A0B6-576F-A880CCDA8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D0AF9C-19CE-D3A1-C752-AA1103B6BE50}"/>
              </a:ext>
            </a:extLst>
          </p:cNvPr>
          <p:cNvSpPr txBox="1"/>
          <p:nvPr/>
        </p:nvSpPr>
        <p:spPr>
          <a:xfrm>
            <a:off x="283030" y="420484"/>
            <a:ext cx="465908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//FOR UNSIGNED INTEGERS</a:t>
            </a:r>
          </a:p>
          <a:p>
            <a:r>
              <a:rPr lang="en-US" sz="1100" b="1" dirty="0"/>
              <a:t>//MODULE</a:t>
            </a:r>
          </a:p>
          <a:p>
            <a:r>
              <a:rPr lang="en-US" sz="1100" dirty="0"/>
              <a:t>module </a:t>
            </a:r>
            <a:r>
              <a:rPr lang="en-US" sz="1100" dirty="0" err="1"/>
              <a:t>iq_magnitude_sqrt</a:t>
            </a:r>
            <a:r>
              <a:rPr lang="en-US" sz="1100" dirty="0"/>
              <a:t> (</a:t>
            </a:r>
          </a:p>
          <a:p>
            <a:r>
              <a:rPr lang="en-US" sz="1100" dirty="0"/>
              <a:t>    input  wire        </a:t>
            </a:r>
            <a:r>
              <a:rPr lang="en-US" sz="1100" dirty="0" err="1"/>
              <a:t>clk</a:t>
            </a:r>
            <a:r>
              <a:rPr lang="en-US" sz="1100" dirty="0"/>
              <a:t>,</a:t>
            </a:r>
          </a:p>
          <a:p>
            <a:r>
              <a:rPr lang="en-US" sz="1100" dirty="0"/>
              <a:t>    input  wire        </a:t>
            </a:r>
            <a:r>
              <a:rPr lang="en-US" sz="1100" dirty="0" err="1"/>
              <a:t>rst</a:t>
            </a:r>
            <a:r>
              <a:rPr lang="en-US" sz="1100" dirty="0"/>
              <a:t>,</a:t>
            </a:r>
          </a:p>
          <a:p>
            <a:r>
              <a:rPr lang="en-US" sz="1100" dirty="0"/>
              <a:t>    input  wire        start,       // Start signal</a:t>
            </a:r>
          </a:p>
          <a:p>
            <a:r>
              <a:rPr lang="en-US" sz="1100" dirty="0"/>
              <a:t>    input  wire [15:0] </a:t>
            </a:r>
            <a:r>
              <a:rPr lang="en-US" sz="1100" dirty="0" err="1"/>
              <a:t>I_in</a:t>
            </a:r>
            <a:r>
              <a:rPr lang="en-US" sz="1100" dirty="0"/>
              <a:t>,        // In-phase component (unsigned)</a:t>
            </a:r>
          </a:p>
          <a:p>
            <a:r>
              <a:rPr lang="en-US" sz="1100" dirty="0"/>
              <a:t>    input  wire [15:0] </a:t>
            </a:r>
            <a:r>
              <a:rPr lang="en-US" sz="1100" dirty="0" err="1"/>
              <a:t>Q_in</a:t>
            </a:r>
            <a:r>
              <a:rPr lang="en-US" sz="1100" dirty="0"/>
              <a:t>,        // Quadrature component (unsigned)</a:t>
            </a:r>
          </a:p>
          <a:p>
            <a:r>
              <a:rPr lang="en-US" sz="1100" dirty="0"/>
              <a:t>    output wire [15:0] magnitude,   // Magnitude (result of sqrt(I^2 + Q^2))</a:t>
            </a:r>
          </a:p>
          <a:p>
            <a:r>
              <a:rPr lang="en-US" sz="1100" dirty="0"/>
              <a:t>    output wire        done         // Done signal</a:t>
            </a:r>
          </a:p>
          <a:p>
            <a:r>
              <a:rPr lang="en-US" sz="1100" dirty="0"/>
              <a:t>);</a:t>
            </a:r>
          </a:p>
          <a:p>
            <a:endParaRPr lang="en-US" sz="1100" dirty="0"/>
          </a:p>
          <a:p>
            <a:r>
              <a:rPr lang="en-US" sz="1100" dirty="0"/>
              <a:t>    // Step 1: Squaring I and Q</a:t>
            </a:r>
          </a:p>
          <a:p>
            <a:r>
              <a:rPr lang="en-US" sz="1100" dirty="0"/>
              <a:t>    wire [31:0] </a:t>
            </a:r>
            <a:r>
              <a:rPr lang="en-US" sz="1100" dirty="0" err="1"/>
              <a:t>I_squared</a:t>
            </a:r>
            <a:r>
              <a:rPr lang="en-US" sz="1100" dirty="0"/>
              <a:t> = </a:t>
            </a:r>
            <a:r>
              <a:rPr lang="en-US" sz="1100" dirty="0" err="1"/>
              <a:t>I_in</a:t>
            </a:r>
            <a:r>
              <a:rPr lang="en-US" sz="1100" dirty="0"/>
              <a:t> * </a:t>
            </a:r>
            <a:r>
              <a:rPr lang="en-US" sz="1100" dirty="0" err="1"/>
              <a:t>I_in</a:t>
            </a:r>
            <a:r>
              <a:rPr lang="en-US" sz="1100" dirty="0"/>
              <a:t>;</a:t>
            </a:r>
          </a:p>
          <a:p>
            <a:r>
              <a:rPr lang="en-US" sz="1100" dirty="0"/>
              <a:t>    wire [31:0] </a:t>
            </a:r>
            <a:r>
              <a:rPr lang="en-US" sz="1100" dirty="0" err="1"/>
              <a:t>Q_squared</a:t>
            </a:r>
            <a:r>
              <a:rPr lang="en-US" sz="1100" dirty="0"/>
              <a:t> = </a:t>
            </a:r>
            <a:r>
              <a:rPr lang="en-US" sz="1100" dirty="0" err="1"/>
              <a:t>Q_in</a:t>
            </a:r>
            <a:r>
              <a:rPr lang="en-US" sz="1100" dirty="0"/>
              <a:t> * </a:t>
            </a:r>
            <a:r>
              <a:rPr lang="en-US" sz="1100" dirty="0" err="1"/>
              <a:t>Q_in</a:t>
            </a:r>
            <a:r>
              <a:rPr lang="en-US" sz="1100" dirty="0"/>
              <a:t>;</a:t>
            </a:r>
          </a:p>
          <a:p>
            <a:endParaRPr lang="en-US" sz="1100" dirty="0"/>
          </a:p>
          <a:p>
            <a:r>
              <a:rPr lang="en-US" sz="1100" dirty="0"/>
              <a:t>    // Step 2: Add them to get sum of squares</a:t>
            </a:r>
          </a:p>
          <a:p>
            <a:r>
              <a:rPr lang="en-US" sz="1100" dirty="0"/>
              <a:t>    wire [31:0] </a:t>
            </a:r>
            <a:r>
              <a:rPr lang="en-US" sz="1100" dirty="0" err="1"/>
              <a:t>sum_squares</a:t>
            </a:r>
            <a:r>
              <a:rPr lang="en-US" sz="1100" dirty="0"/>
              <a:t> = </a:t>
            </a:r>
            <a:r>
              <a:rPr lang="en-US" sz="1100" dirty="0" err="1"/>
              <a:t>I_squared</a:t>
            </a:r>
            <a:r>
              <a:rPr lang="en-US" sz="1100" dirty="0"/>
              <a:t> + </a:t>
            </a:r>
            <a:r>
              <a:rPr lang="en-US" sz="1100" dirty="0" err="1"/>
              <a:t>Q_squared</a:t>
            </a:r>
            <a:r>
              <a:rPr lang="en-US" sz="1100" dirty="0"/>
              <a:t>;</a:t>
            </a:r>
          </a:p>
          <a:p>
            <a:endParaRPr lang="en-US" sz="1100" dirty="0"/>
          </a:p>
          <a:p>
            <a:r>
              <a:rPr lang="en-US" sz="1100" dirty="0"/>
              <a:t>    // Step 3: CORDIC square root</a:t>
            </a:r>
          </a:p>
          <a:p>
            <a:r>
              <a:rPr lang="en-US" sz="1100" dirty="0"/>
              <a:t>    wire [15:0] </a:t>
            </a:r>
            <a:r>
              <a:rPr lang="en-US" sz="1100" dirty="0" err="1"/>
              <a:t>sqrt_out</a:t>
            </a:r>
            <a:r>
              <a:rPr lang="en-US" sz="1100" dirty="0"/>
              <a:t>;</a:t>
            </a:r>
          </a:p>
          <a:p>
            <a:r>
              <a:rPr lang="en-US" sz="1100" dirty="0"/>
              <a:t>    wire        </a:t>
            </a:r>
            <a:r>
              <a:rPr lang="en-US" sz="1100" dirty="0" err="1"/>
              <a:t>sqrt_valid</a:t>
            </a:r>
            <a:r>
              <a:rPr lang="en-US" sz="1100" dirty="0"/>
              <a:t>;</a:t>
            </a:r>
          </a:p>
          <a:p>
            <a:endParaRPr lang="en-US" sz="1100" dirty="0"/>
          </a:p>
          <a:p>
            <a:r>
              <a:rPr lang="en-US" sz="1100" dirty="0"/>
              <a:t>    cordic_0 </a:t>
            </a:r>
            <a:r>
              <a:rPr lang="en-US" sz="1100" dirty="0" err="1"/>
              <a:t>cordic_sqrt_inst</a:t>
            </a:r>
            <a:r>
              <a:rPr lang="en-US" sz="1100" dirty="0"/>
              <a:t> (</a:t>
            </a:r>
          </a:p>
          <a:p>
            <a:r>
              <a:rPr lang="en-US" sz="1100" dirty="0"/>
              <a:t>        .</a:t>
            </a:r>
            <a:r>
              <a:rPr lang="en-US" sz="1100" dirty="0" err="1"/>
              <a:t>aclk</a:t>
            </a:r>
            <a:r>
              <a:rPr lang="en-US" sz="1100" dirty="0"/>
              <a:t>(</a:t>
            </a:r>
            <a:r>
              <a:rPr lang="en-US" sz="1100" dirty="0" err="1"/>
              <a:t>clk</a:t>
            </a:r>
            <a:r>
              <a:rPr lang="en-US" sz="1100" dirty="0"/>
              <a:t>),</a:t>
            </a:r>
          </a:p>
          <a:p>
            <a:r>
              <a:rPr lang="en-US" sz="1100" dirty="0"/>
              <a:t>        .</a:t>
            </a:r>
            <a:r>
              <a:rPr lang="en-US" sz="1100" dirty="0" err="1"/>
              <a:t>s_axis_cartesian_tvalid</a:t>
            </a:r>
            <a:r>
              <a:rPr lang="en-US" sz="1100" dirty="0"/>
              <a:t>(start),</a:t>
            </a:r>
          </a:p>
          <a:p>
            <a:r>
              <a:rPr lang="en-US" sz="1100" dirty="0"/>
              <a:t>        .</a:t>
            </a:r>
            <a:r>
              <a:rPr lang="en-US" sz="1100" dirty="0" err="1"/>
              <a:t>s_axis_cartesian_tdata</a:t>
            </a:r>
            <a:r>
              <a:rPr lang="en-US" sz="1100" dirty="0"/>
              <a:t>(</a:t>
            </a:r>
            <a:r>
              <a:rPr lang="en-US" sz="1100" dirty="0" err="1"/>
              <a:t>sum_squares</a:t>
            </a:r>
            <a:r>
              <a:rPr lang="en-US" sz="1100" dirty="0"/>
              <a:t>),</a:t>
            </a:r>
          </a:p>
          <a:p>
            <a:r>
              <a:rPr lang="en-US" sz="1100" dirty="0"/>
              <a:t>        .</a:t>
            </a:r>
            <a:r>
              <a:rPr lang="en-US" sz="1100" dirty="0" err="1"/>
              <a:t>m_axis_dout_tvalid</a:t>
            </a:r>
            <a:r>
              <a:rPr lang="en-US" sz="1100" dirty="0"/>
              <a:t>(</a:t>
            </a:r>
            <a:r>
              <a:rPr lang="en-US" sz="1100" dirty="0" err="1"/>
              <a:t>sqrt_valid</a:t>
            </a:r>
            <a:r>
              <a:rPr lang="en-US" sz="1100" dirty="0"/>
              <a:t>),</a:t>
            </a:r>
          </a:p>
          <a:p>
            <a:r>
              <a:rPr lang="en-US" sz="1100" dirty="0"/>
              <a:t>        .</a:t>
            </a:r>
            <a:r>
              <a:rPr lang="en-US" sz="1100" dirty="0" err="1"/>
              <a:t>m_axis_dout_tdata</a:t>
            </a:r>
            <a:r>
              <a:rPr lang="en-US" sz="1100" dirty="0"/>
              <a:t>(</a:t>
            </a:r>
            <a:r>
              <a:rPr lang="en-US" sz="1100" dirty="0" err="1"/>
              <a:t>sqrt_out</a:t>
            </a:r>
            <a:r>
              <a:rPr lang="en-US" sz="1100" dirty="0"/>
              <a:t>)</a:t>
            </a:r>
          </a:p>
          <a:p>
            <a:r>
              <a:rPr lang="en-US" sz="1100" dirty="0"/>
              <a:t>    );</a:t>
            </a:r>
          </a:p>
          <a:p>
            <a:endParaRPr lang="en-US" sz="1100" dirty="0"/>
          </a:p>
          <a:p>
            <a:r>
              <a:rPr lang="en-US" sz="1100" dirty="0"/>
              <a:t>    // Output assignments</a:t>
            </a:r>
          </a:p>
          <a:p>
            <a:r>
              <a:rPr lang="en-US" sz="1100" dirty="0"/>
              <a:t>    assign magnitude = </a:t>
            </a:r>
            <a:r>
              <a:rPr lang="en-US" sz="1100" dirty="0" err="1"/>
              <a:t>sqrt_out</a:t>
            </a:r>
            <a:r>
              <a:rPr lang="en-US" sz="1100" dirty="0"/>
              <a:t>;  // 16-bit magnitude from sqrt</a:t>
            </a:r>
          </a:p>
          <a:p>
            <a:r>
              <a:rPr lang="en-US" sz="1100" dirty="0"/>
              <a:t>    assign done      = </a:t>
            </a:r>
            <a:r>
              <a:rPr lang="en-US" sz="1100" dirty="0" err="1"/>
              <a:t>sqrt_valid</a:t>
            </a:r>
            <a:r>
              <a:rPr lang="en-US" sz="1100" dirty="0"/>
              <a:t>;</a:t>
            </a:r>
          </a:p>
          <a:p>
            <a:endParaRPr lang="en-US" sz="1100" dirty="0"/>
          </a:p>
          <a:p>
            <a:r>
              <a:rPr lang="en-US" sz="1100" dirty="0" err="1"/>
              <a:t>endmodule</a:t>
            </a:r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8953C-16D2-A65F-2A58-D8FC641D8793}"/>
              </a:ext>
            </a:extLst>
          </p:cNvPr>
          <p:cNvSpPr txBox="1"/>
          <p:nvPr/>
        </p:nvSpPr>
        <p:spPr>
          <a:xfrm>
            <a:off x="5812970" y="335845"/>
            <a:ext cx="6096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/>
              <a:t>//TEST BENCH</a:t>
            </a:r>
          </a:p>
          <a:p>
            <a:endParaRPr lang="en-US" sz="900" dirty="0"/>
          </a:p>
          <a:p>
            <a:r>
              <a:rPr lang="en-US" sz="900" dirty="0"/>
              <a:t>module </a:t>
            </a:r>
            <a:r>
              <a:rPr lang="en-US" sz="900" dirty="0" err="1"/>
              <a:t>tb_iq_magnitude_sqrt</a:t>
            </a:r>
            <a:r>
              <a:rPr lang="en-US" sz="900" dirty="0"/>
              <a:t>;</a:t>
            </a:r>
          </a:p>
          <a:p>
            <a:r>
              <a:rPr lang="en-US" sz="900" dirty="0"/>
              <a:t>      // Inputs</a:t>
            </a:r>
          </a:p>
          <a:p>
            <a:r>
              <a:rPr lang="en-US" sz="900" dirty="0"/>
              <a:t>    reg </a:t>
            </a:r>
            <a:r>
              <a:rPr lang="en-US" sz="900" dirty="0" err="1"/>
              <a:t>clk</a:t>
            </a:r>
            <a:r>
              <a:rPr lang="en-US" sz="900" dirty="0"/>
              <a:t>; reg </a:t>
            </a:r>
            <a:r>
              <a:rPr lang="en-US" sz="900" dirty="0" err="1"/>
              <a:t>rst</a:t>
            </a:r>
            <a:r>
              <a:rPr lang="en-US" sz="900" dirty="0"/>
              <a:t>; reg start; reg [15:0] </a:t>
            </a:r>
            <a:r>
              <a:rPr lang="en-US" sz="900" dirty="0" err="1"/>
              <a:t>I_in</a:t>
            </a:r>
            <a:r>
              <a:rPr lang="en-US" sz="900" dirty="0"/>
              <a:t>; reg [15:0] </a:t>
            </a:r>
            <a:r>
              <a:rPr lang="en-US" sz="900" dirty="0" err="1"/>
              <a:t>Q_in</a:t>
            </a:r>
            <a:r>
              <a:rPr lang="en-US" sz="900" dirty="0"/>
              <a:t>;</a:t>
            </a:r>
          </a:p>
          <a:p>
            <a:r>
              <a:rPr lang="en-US" sz="900" dirty="0"/>
              <a:t>   // Outputs</a:t>
            </a:r>
          </a:p>
          <a:p>
            <a:r>
              <a:rPr lang="en-US" sz="900" dirty="0"/>
              <a:t>    wire [15:0] magnitude; wire done;</a:t>
            </a:r>
          </a:p>
          <a:p>
            <a:r>
              <a:rPr lang="en-US" sz="900" dirty="0"/>
              <a:t>  // Instantiate the DUT (Design Under Test)</a:t>
            </a:r>
          </a:p>
          <a:p>
            <a:r>
              <a:rPr lang="en-US" sz="900" dirty="0"/>
              <a:t>    </a:t>
            </a:r>
            <a:r>
              <a:rPr lang="en-US" sz="900" dirty="0" err="1"/>
              <a:t>iq_magnitude_sqrt</a:t>
            </a:r>
            <a:r>
              <a:rPr lang="en-US" sz="900" dirty="0"/>
              <a:t> </a:t>
            </a:r>
            <a:r>
              <a:rPr lang="en-US" sz="900" dirty="0" err="1"/>
              <a:t>uut</a:t>
            </a:r>
            <a:r>
              <a:rPr lang="en-US" sz="900" dirty="0"/>
              <a:t> (</a:t>
            </a:r>
          </a:p>
          <a:p>
            <a:r>
              <a:rPr lang="en-US" sz="900" dirty="0"/>
              <a:t>        .</a:t>
            </a:r>
            <a:r>
              <a:rPr lang="en-US" sz="900" dirty="0" err="1"/>
              <a:t>clk</a:t>
            </a:r>
            <a:r>
              <a:rPr lang="en-US" sz="900" dirty="0"/>
              <a:t>(</a:t>
            </a:r>
            <a:r>
              <a:rPr lang="en-US" sz="900" dirty="0" err="1"/>
              <a:t>clk</a:t>
            </a:r>
            <a:r>
              <a:rPr lang="en-US" sz="900" dirty="0"/>
              <a:t>),.</a:t>
            </a:r>
            <a:r>
              <a:rPr lang="en-US" sz="900" dirty="0" err="1"/>
              <a:t>rst</a:t>
            </a:r>
            <a:r>
              <a:rPr lang="en-US" sz="900" dirty="0"/>
              <a:t>(</a:t>
            </a:r>
            <a:r>
              <a:rPr lang="en-US" sz="900" dirty="0" err="1"/>
              <a:t>rst</a:t>
            </a:r>
            <a:r>
              <a:rPr lang="en-US" sz="900" dirty="0"/>
              <a:t>),.start(start),.</a:t>
            </a:r>
            <a:r>
              <a:rPr lang="en-US" sz="900" dirty="0" err="1"/>
              <a:t>I_in</a:t>
            </a:r>
            <a:r>
              <a:rPr lang="en-US" sz="900" dirty="0"/>
              <a:t>(</a:t>
            </a:r>
            <a:r>
              <a:rPr lang="en-US" sz="900" dirty="0" err="1"/>
              <a:t>I_in</a:t>
            </a:r>
            <a:r>
              <a:rPr lang="en-US" sz="900" dirty="0"/>
              <a:t>),.</a:t>
            </a:r>
            <a:r>
              <a:rPr lang="en-US" sz="900" dirty="0" err="1"/>
              <a:t>Q_in</a:t>
            </a:r>
            <a:r>
              <a:rPr lang="en-US" sz="900" dirty="0"/>
              <a:t>(</a:t>
            </a:r>
            <a:r>
              <a:rPr lang="en-US" sz="900" dirty="0" err="1"/>
              <a:t>Q_in</a:t>
            </a:r>
            <a:r>
              <a:rPr lang="en-US" sz="900" dirty="0"/>
              <a:t>), .magnitude(magnitude),.done(done)</a:t>
            </a:r>
          </a:p>
          <a:p>
            <a:r>
              <a:rPr lang="en-US" sz="900" dirty="0"/>
              <a:t>    );</a:t>
            </a:r>
          </a:p>
          <a:p>
            <a:r>
              <a:rPr lang="en-US" sz="900" dirty="0"/>
              <a:t>// Clock generation</a:t>
            </a:r>
          </a:p>
          <a:p>
            <a:r>
              <a:rPr lang="en-US" sz="900" dirty="0"/>
              <a:t>    always #5 </a:t>
            </a:r>
            <a:r>
              <a:rPr lang="en-US" sz="900" dirty="0" err="1"/>
              <a:t>clk</a:t>
            </a:r>
            <a:r>
              <a:rPr lang="en-US" sz="900" dirty="0"/>
              <a:t> = ~</a:t>
            </a:r>
            <a:r>
              <a:rPr lang="en-US" sz="900" dirty="0" err="1"/>
              <a:t>clk</a:t>
            </a:r>
            <a:r>
              <a:rPr lang="en-US" sz="900" dirty="0"/>
              <a:t>;  // 100 MHz clock (period = 10 ns)</a:t>
            </a:r>
          </a:p>
          <a:p>
            <a:r>
              <a:rPr lang="en-US" sz="900" dirty="0"/>
              <a:t>initial begin</a:t>
            </a:r>
          </a:p>
          <a:p>
            <a:r>
              <a:rPr lang="en-US" sz="900" dirty="0"/>
              <a:t>        // Initialize inputs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clk</a:t>
            </a:r>
            <a:r>
              <a:rPr lang="en-US" sz="900" dirty="0"/>
              <a:t> = 0; </a:t>
            </a:r>
            <a:r>
              <a:rPr lang="en-US" sz="900" dirty="0" err="1"/>
              <a:t>rst</a:t>
            </a:r>
            <a:r>
              <a:rPr lang="en-US" sz="900" dirty="0"/>
              <a:t> = 1; start = 0; </a:t>
            </a:r>
            <a:r>
              <a:rPr lang="en-US" sz="900" dirty="0" err="1"/>
              <a:t>I_in</a:t>
            </a:r>
            <a:r>
              <a:rPr lang="en-US" sz="900" dirty="0"/>
              <a:t> = 0; </a:t>
            </a:r>
            <a:r>
              <a:rPr lang="en-US" sz="900" dirty="0" err="1"/>
              <a:t>Q_in</a:t>
            </a:r>
            <a:r>
              <a:rPr lang="en-US" sz="900" dirty="0"/>
              <a:t> = 0; // Reset pulse</a:t>
            </a:r>
          </a:p>
          <a:p>
            <a:r>
              <a:rPr lang="en-US" sz="900" dirty="0"/>
              <a:t>        #20;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rst</a:t>
            </a:r>
            <a:r>
              <a:rPr lang="en-US" sz="900" dirty="0"/>
              <a:t> = 0;</a:t>
            </a:r>
          </a:p>
          <a:p>
            <a:r>
              <a:rPr lang="en-US" sz="900" dirty="0"/>
              <a:t>// --- Test Case 1: I = 3, Q = 4 (Expect magnitude = 5) ---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I_in</a:t>
            </a:r>
            <a:r>
              <a:rPr lang="en-US" sz="900" dirty="0"/>
              <a:t> = 3; </a:t>
            </a:r>
            <a:r>
              <a:rPr lang="en-US" sz="900" dirty="0" err="1"/>
              <a:t>Q_in</a:t>
            </a:r>
            <a:r>
              <a:rPr lang="en-US" sz="900" dirty="0"/>
              <a:t> = 4;</a:t>
            </a:r>
          </a:p>
          <a:p>
            <a:r>
              <a:rPr lang="en-US" sz="900" dirty="0"/>
              <a:t>        #10 start = 1;</a:t>
            </a:r>
          </a:p>
          <a:p>
            <a:r>
              <a:rPr lang="en-US" sz="900" dirty="0"/>
              <a:t>        #10 start = 0;</a:t>
            </a:r>
          </a:p>
          <a:p>
            <a:r>
              <a:rPr lang="en-US" sz="900" dirty="0"/>
              <a:t>// Wait for done</a:t>
            </a:r>
          </a:p>
          <a:p>
            <a:r>
              <a:rPr lang="en-US" sz="900" dirty="0"/>
              <a:t>        wait (done == 1);</a:t>
            </a:r>
          </a:p>
          <a:p>
            <a:r>
              <a:rPr lang="en-US" sz="900" dirty="0"/>
              <a:t>        $display("Test 1: I=3, Q=4 =&gt; magnitude=%d (Expected: 5)", magnitude);</a:t>
            </a:r>
          </a:p>
          <a:p>
            <a:r>
              <a:rPr lang="en-US" sz="900" dirty="0"/>
              <a:t>// --- Test Case 2: I = 6, Q = 8 (Expect magnitude = 10) ---</a:t>
            </a:r>
          </a:p>
          <a:p>
            <a:r>
              <a:rPr lang="en-US" sz="900" dirty="0"/>
              <a:t>        #20;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I_in</a:t>
            </a:r>
            <a:r>
              <a:rPr lang="en-US" sz="900" dirty="0"/>
              <a:t> = 6; </a:t>
            </a:r>
            <a:r>
              <a:rPr lang="en-US" sz="900" dirty="0" err="1"/>
              <a:t>Q_in</a:t>
            </a:r>
            <a:r>
              <a:rPr lang="en-US" sz="900" dirty="0"/>
              <a:t> = 8;</a:t>
            </a:r>
          </a:p>
          <a:p>
            <a:r>
              <a:rPr lang="en-US" sz="900" dirty="0"/>
              <a:t>        #10 start = 1;</a:t>
            </a:r>
          </a:p>
          <a:p>
            <a:r>
              <a:rPr lang="en-US" sz="900" dirty="0"/>
              <a:t>        #10 start = 0;</a:t>
            </a:r>
          </a:p>
          <a:p>
            <a:r>
              <a:rPr lang="en-US" sz="900" dirty="0"/>
              <a:t>wait (done == 1);</a:t>
            </a:r>
          </a:p>
          <a:p>
            <a:r>
              <a:rPr lang="en-US" sz="900" dirty="0"/>
              <a:t>        $display("Test 2: I=6, Q=8 =&gt; magnitude=%d (Expected: 10)", magnitude);</a:t>
            </a:r>
          </a:p>
          <a:p>
            <a:r>
              <a:rPr lang="en-US" sz="900" dirty="0"/>
              <a:t>// --- Test Case 2: I = 6, Q = 8 (Expect magnitude = 10) ---</a:t>
            </a:r>
          </a:p>
          <a:p>
            <a:r>
              <a:rPr lang="en-US" sz="900" dirty="0"/>
              <a:t>        #20;</a:t>
            </a:r>
          </a:p>
          <a:p>
            <a:r>
              <a:rPr lang="en-US" sz="900" dirty="0"/>
              <a:t>        </a:t>
            </a:r>
            <a:r>
              <a:rPr lang="en-US" sz="900" dirty="0" err="1"/>
              <a:t>I_in</a:t>
            </a:r>
            <a:r>
              <a:rPr lang="en-US" sz="900" dirty="0"/>
              <a:t> = 123; </a:t>
            </a:r>
            <a:r>
              <a:rPr lang="en-US" sz="900" dirty="0" err="1"/>
              <a:t>Q_in</a:t>
            </a:r>
            <a:r>
              <a:rPr lang="en-US" sz="900" dirty="0"/>
              <a:t> = 456;</a:t>
            </a:r>
          </a:p>
          <a:p>
            <a:r>
              <a:rPr lang="en-US" sz="900" dirty="0"/>
              <a:t>        #10 start = 1;</a:t>
            </a:r>
          </a:p>
          <a:p>
            <a:r>
              <a:rPr lang="en-US" sz="900" dirty="0"/>
              <a:t>        #10 start = 0;</a:t>
            </a:r>
          </a:p>
          <a:p>
            <a:r>
              <a:rPr lang="en-US" sz="900" dirty="0"/>
              <a:t>wait (done == 1);</a:t>
            </a:r>
          </a:p>
          <a:p>
            <a:r>
              <a:rPr lang="en-US" sz="900" dirty="0"/>
              <a:t>        $display("Test 2: I=123, Q=456 =&gt; magnitude=%d (Expected: 472.29)", magnitude);</a:t>
            </a:r>
          </a:p>
          <a:p>
            <a:r>
              <a:rPr lang="en-US" sz="900" dirty="0"/>
              <a:t>        // --- Done ---</a:t>
            </a:r>
          </a:p>
          <a:p>
            <a:r>
              <a:rPr lang="en-US" sz="900" dirty="0"/>
              <a:t>        #50;</a:t>
            </a:r>
          </a:p>
          <a:p>
            <a:r>
              <a:rPr lang="en-US" sz="900" dirty="0"/>
              <a:t>        $finish;</a:t>
            </a:r>
          </a:p>
          <a:p>
            <a:r>
              <a:rPr lang="en-US" sz="900" dirty="0"/>
              <a:t>    end</a:t>
            </a:r>
          </a:p>
          <a:p>
            <a:r>
              <a:rPr lang="en-US" sz="900" dirty="0" err="1"/>
              <a:t>endmodule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809966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B17006-CE55-F18E-F4F6-BB7F1057E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5218FFB-DBEA-0403-05E0-391F8ED38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100" b="1" cap="all"/>
              <a:t>MAGNITUDE CALCULATION USING Square Root CORDIC IP Waveform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980EDF-619E-3030-A830-01434D944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72" y="1052530"/>
            <a:ext cx="10735056" cy="26569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3A97470-246C-AA2C-CC62-D20F7643539F}"/>
                  </a:ext>
                </a:extLst>
              </p14:cNvPr>
              <p14:cNvContentPartPr/>
              <p14:nvPr/>
            </p14:nvContentPartPr>
            <p14:xfrm>
              <a:off x="4810554" y="2618977"/>
              <a:ext cx="321120" cy="47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3A97470-246C-AA2C-CC62-D20F764353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04434" y="2612857"/>
                <a:ext cx="33336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1825955-092F-CA4D-18D7-AE1A61996D41}"/>
                  </a:ext>
                </a:extLst>
              </p14:cNvPr>
              <p14:cNvContentPartPr/>
              <p14:nvPr/>
            </p14:nvContentPartPr>
            <p14:xfrm>
              <a:off x="5108274" y="2902657"/>
              <a:ext cx="1684800" cy="283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1825955-092F-CA4D-18D7-AE1A61996D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02154" y="2896537"/>
                <a:ext cx="1697040" cy="29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D0180E42-05AB-4A00-46BB-AAE110780FD0}"/>
              </a:ext>
            </a:extLst>
          </p:cNvPr>
          <p:cNvGrpSpPr/>
          <p:nvPr/>
        </p:nvGrpSpPr>
        <p:grpSpPr>
          <a:xfrm>
            <a:off x="6677154" y="2611777"/>
            <a:ext cx="4194000" cy="667080"/>
            <a:chOff x="6677154" y="2611777"/>
            <a:chExt cx="4194000" cy="66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6153283-9D0F-3A80-4A5A-3D796F6B2590}"/>
                    </a:ext>
                  </a:extLst>
                </p14:cNvPr>
                <p14:cNvContentPartPr/>
                <p14:nvPr/>
              </p14:nvContentPartPr>
              <p14:xfrm>
                <a:off x="6677154" y="3100657"/>
                <a:ext cx="122760" cy="178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6153283-9D0F-3A80-4A5A-3D796F6B259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71034" y="3094537"/>
                  <a:ext cx="1350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19232F2-B2E9-15F2-C330-2F350E0A1A6B}"/>
                    </a:ext>
                  </a:extLst>
                </p14:cNvPr>
                <p14:cNvContentPartPr/>
                <p14:nvPr/>
              </p14:nvContentPartPr>
              <p14:xfrm>
                <a:off x="7212114" y="2625817"/>
                <a:ext cx="350280" cy="466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19232F2-B2E9-15F2-C330-2F350E0A1A6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05994" y="2619697"/>
                  <a:ext cx="36252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A558C6-1A4C-8A0A-11C2-2FA8BA36E3C2}"/>
                    </a:ext>
                  </a:extLst>
                </p14:cNvPr>
                <p14:cNvContentPartPr/>
                <p14:nvPr/>
              </p14:nvContentPartPr>
              <p14:xfrm>
                <a:off x="7576074" y="2909497"/>
                <a:ext cx="1618200" cy="353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A558C6-1A4C-8A0A-11C2-2FA8BA36E3C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69954" y="2903377"/>
                  <a:ext cx="163044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8049C85-1270-FF36-7D49-BF3C39EE48A6}"/>
                    </a:ext>
                  </a:extLst>
                </p14:cNvPr>
                <p14:cNvContentPartPr/>
                <p14:nvPr/>
              </p14:nvContentPartPr>
              <p14:xfrm>
                <a:off x="9629874" y="2611777"/>
                <a:ext cx="537840" cy="538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8049C85-1270-FF36-7D49-BF3C39EE48A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623754" y="2605657"/>
                  <a:ext cx="55008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C555AEB-CE84-7289-549E-B4E86AA6282A}"/>
                    </a:ext>
                  </a:extLst>
                </p14:cNvPr>
                <p14:cNvContentPartPr/>
                <p14:nvPr/>
              </p14:nvContentPartPr>
              <p14:xfrm>
                <a:off x="10159794" y="2727697"/>
                <a:ext cx="711360" cy="344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C555AEB-CE84-7289-549E-B4E86AA6282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153674" y="2721577"/>
                  <a:ext cx="723600" cy="35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7CF05C9-0BB8-3501-5230-A9C2B312A46F}"/>
                  </a:ext>
                </a:extLst>
              </p14:cNvPr>
              <p14:cNvContentPartPr/>
              <p14:nvPr/>
            </p14:nvContentPartPr>
            <p14:xfrm>
              <a:off x="1131714" y="181057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7CF05C9-0BB8-3501-5230-A9C2B312A46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25594" y="174937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5780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FEC36-0626-E4CF-7E06-19A65FD88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2CCF-C753-CA7C-0614-9801F419D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5546271"/>
            <a:ext cx="9966960" cy="62357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85000"/>
              </a:lnSpc>
            </a:pPr>
            <a:r>
              <a:rPr lang="en-US" sz="4000" b="1" cap="all" dirty="0"/>
              <a:t>High LEVEL Block Diagram of Task03</a:t>
            </a:r>
            <a:br>
              <a:rPr lang="en-US" sz="4000" b="1" cap="all" dirty="0"/>
            </a:br>
            <a:r>
              <a:rPr lang="en-US" sz="4000" b="1" cap="all" dirty="0"/>
              <a:t>(pipelined FIR)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72EF87-E65A-A6AC-37B1-791B55FCC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80" y="569575"/>
            <a:ext cx="9735820" cy="449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0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9B80119-BDDA-EB31-EA29-3C27866B0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CD509-BBBC-4D34-D454-6915CE034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108" y="5283200"/>
            <a:ext cx="9966960" cy="112612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85000"/>
              </a:lnSpc>
            </a:pPr>
            <a:r>
              <a:rPr lang="en-US" sz="4000" b="1" cap="all" dirty="0"/>
              <a:t>High LEVEL Block Diagram of Task03</a:t>
            </a:r>
            <a:br>
              <a:rPr lang="en-US" sz="4000" b="1" cap="all" dirty="0"/>
            </a:br>
            <a:r>
              <a:rPr lang="en-US" sz="4000" b="1" cap="all" dirty="0"/>
              <a:t>(NON-pipelined FIR)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A3B0E-D2D9-BEE8-48D2-55D8A99C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32" y="550647"/>
            <a:ext cx="11085010" cy="473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0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DBDAA1-03FA-1592-B705-F07C4DFE3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>
            <a:normAutofit/>
          </a:bodyPr>
          <a:lstStyle/>
          <a:p>
            <a:r>
              <a:rPr lang="en-US" sz="2700" b="1"/>
              <a:t>Properties of IP CORDIC to generate the cosine and sine waveform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5E754A8-3CB5-5294-44DF-57621658F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4" y="1077792"/>
            <a:ext cx="6045576" cy="4700434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78DEF0-42FD-3359-6C59-296A34F17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8564" y="2057400"/>
            <a:ext cx="3912583" cy="4038600"/>
          </a:xfrm>
        </p:spPr>
        <p:txBody>
          <a:bodyPr>
            <a:normAutofit/>
          </a:bodyPr>
          <a:lstStyle/>
          <a:p>
            <a:r>
              <a:rPr lang="en-US" sz="1600" dirty="0"/>
              <a:t>Here it is using the Signed Fraction</a:t>
            </a:r>
            <a:r>
              <a:rPr lang="en-US" sz="1600" b="1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7D06D0-89AC-0ACB-FEFA-DC9C77589650}"/>
                  </a:ext>
                </a:extLst>
              </p14:cNvPr>
              <p14:cNvContentPartPr/>
              <p14:nvPr/>
            </p14:nvContentPartPr>
            <p14:xfrm>
              <a:off x="4571874" y="14291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7D06D0-89AC-0ACB-FEFA-DC9C775896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65754" y="142300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3339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EE5667-8459-7579-BB73-A3C40770F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8AD58F-F500-030A-E1E8-E0A5C3698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B1E147-62C7-0E01-D725-1C8069991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510B32-09D4-635B-7CF0-E27273440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F6806A9-51E7-E699-73F0-ADC099C0F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E6D096-1235-7816-3C85-B5633D4DE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A936C3-2370-45BF-5CAC-2D3245D57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62B2247-25FE-7E8F-CAE8-BC4D009F2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600" b="1" cap="all" dirty="0"/>
              <a:t>FIR FILTER HARDWARE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D3AC83-39CD-4C64-6314-C04F96B9B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90" y="722395"/>
            <a:ext cx="10213340" cy="385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3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F694A2-8838-9639-2158-63AF9D0F2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9635CC-A78F-0F2E-DF5D-EA457CE94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 dirty="0"/>
              <a:t>FIR Filter Waveform</a:t>
            </a:r>
            <a:br>
              <a:rPr lang="en-US" sz="6600" b="1" cap="all" dirty="0"/>
            </a:br>
            <a:r>
              <a:rPr lang="en-US" sz="2400" b="1" cap="all" dirty="0"/>
              <a:t>(COSINE AND SINE)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7263A6-4D91-AD37-7E98-81AD36EF0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6820" y="519026"/>
            <a:ext cx="8993206" cy="368721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488CA02-3C84-61CA-4E6A-5DC0D4AF11A5}"/>
              </a:ext>
            </a:extLst>
          </p:cNvPr>
          <p:cNvSpPr/>
          <p:nvPr/>
        </p:nvSpPr>
        <p:spPr>
          <a:xfrm>
            <a:off x="1632857" y="1346748"/>
            <a:ext cx="9195895" cy="99731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B99415-65B6-B0EE-72C1-F6F014BD58F1}"/>
              </a:ext>
            </a:extLst>
          </p:cNvPr>
          <p:cNvSpPr/>
          <p:nvPr/>
        </p:nvSpPr>
        <p:spPr>
          <a:xfrm>
            <a:off x="1632857" y="2317842"/>
            <a:ext cx="9195895" cy="99731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CA72F0F9-942D-BE07-9D1E-0340A441F5D3}"/>
              </a:ext>
            </a:extLst>
          </p:cNvPr>
          <p:cNvSpPr/>
          <p:nvPr/>
        </p:nvSpPr>
        <p:spPr>
          <a:xfrm>
            <a:off x="1175657" y="1618343"/>
            <a:ext cx="457200" cy="3556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B9BF8A54-D113-4E31-9840-ABCA74DB270F}"/>
              </a:ext>
            </a:extLst>
          </p:cNvPr>
          <p:cNvSpPr/>
          <p:nvPr/>
        </p:nvSpPr>
        <p:spPr>
          <a:xfrm>
            <a:off x="1168037" y="2651760"/>
            <a:ext cx="457200" cy="3556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762295-8EB1-0660-08D4-6575F59867FB}"/>
              </a:ext>
            </a:extLst>
          </p:cNvPr>
          <p:cNvSpPr txBox="1"/>
          <p:nvPr/>
        </p:nvSpPr>
        <p:spPr>
          <a:xfrm>
            <a:off x="252609" y="1585059"/>
            <a:ext cx="1306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Cosine waveform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FA38C5-8268-ADEC-760B-4ABD4E8D107B}"/>
              </a:ext>
            </a:extLst>
          </p:cNvPr>
          <p:cNvSpPr txBox="1"/>
          <p:nvPr/>
        </p:nvSpPr>
        <p:spPr>
          <a:xfrm>
            <a:off x="225514" y="2572483"/>
            <a:ext cx="1306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Sine waveform</a:t>
            </a:r>
          </a:p>
        </p:txBody>
      </p:sp>
    </p:spTree>
    <p:extLst>
      <p:ext uri="{BB962C8B-B14F-4D97-AF65-F5344CB8AC3E}">
        <p14:creationId xmlns:p14="http://schemas.microsoft.com/office/powerpoint/2010/main" val="16684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062BD4-0C4B-F0FE-DAC3-202C2D673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022AD6F-0A13-6016-ED57-01450215B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937D4-81A6-04BD-8CFE-D4B94C0C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>
            <a:normAutofit/>
          </a:bodyPr>
          <a:lstStyle/>
          <a:p>
            <a:r>
              <a:rPr lang="en-US" sz="3000" b="1" dirty="0"/>
              <a:t>Properties of IP CORDIC to use Square Root Function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09EAE7-99A0-CF52-DEEB-E19E353A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4" y="1085349"/>
            <a:ext cx="6045576" cy="468532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E5E9631-4B13-A005-3F0A-98852DCF0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8564" y="2057400"/>
            <a:ext cx="3912583" cy="4038600"/>
          </a:xfrm>
        </p:spPr>
        <p:txBody>
          <a:bodyPr>
            <a:normAutofit/>
          </a:bodyPr>
          <a:lstStyle/>
          <a:p>
            <a:r>
              <a:rPr lang="en-US" sz="1600" dirty="0"/>
              <a:t>Here it is using the </a:t>
            </a:r>
            <a:r>
              <a:rPr lang="en-US" sz="1600" b="1" dirty="0"/>
              <a:t>Unsigned Integer.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378824-23EE-4D4A-BDE5-C146CB0772A5}"/>
                  </a:ext>
                </a:extLst>
              </p14:cNvPr>
              <p14:cNvContentPartPr/>
              <p14:nvPr/>
            </p14:nvContentPartPr>
            <p14:xfrm>
              <a:off x="4571874" y="14291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378824-23EE-4D4A-BDE5-C146CB0772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65754" y="142300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189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68A01C-0D23-A90F-A55E-AE209B5BC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4EFC5F4-FA0E-5037-C8F2-7DC21C8AD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600" b="1" cap="all" dirty="0"/>
              <a:t>Square Root using CORDIC IP HARDWARE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1DE24-F295-8C26-A114-5483BF052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72" y="824411"/>
            <a:ext cx="10735056" cy="311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75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FE24CF-803F-D6AD-947E-5C0B3CD8DC97}"/>
              </a:ext>
            </a:extLst>
          </p:cNvPr>
          <p:cNvSpPr txBox="1"/>
          <p:nvPr/>
        </p:nvSpPr>
        <p:spPr>
          <a:xfrm>
            <a:off x="486228" y="500743"/>
            <a:ext cx="494937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//MODULE</a:t>
            </a:r>
          </a:p>
          <a:p>
            <a:r>
              <a:rPr lang="en-US" sz="1200" dirty="0"/>
              <a:t>module sqrt(</a:t>
            </a:r>
          </a:p>
          <a:p>
            <a:r>
              <a:rPr lang="en-US" sz="1200" dirty="0"/>
              <a:t>    input wire [15:0] </a:t>
            </a:r>
            <a:r>
              <a:rPr lang="en-US" sz="1200" dirty="0" err="1"/>
              <a:t>x_in</a:t>
            </a:r>
            <a:r>
              <a:rPr lang="en-US" sz="1200" dirty="0"/>
              <a:t>,</a:t>
            </a:r>
          </a:p>
          <a:p>
            <a:r>
              <a:rPr lang="en-US" sz="1200" dirty="0"/>
              <a:t>    input wire </a:t>
            </a:r>
            <a:r>
              <a:rPr lang="en-US" sz="1200" dirty="0" err="1"/>
              <a:t>clk</a:t>
            </a:r>
            <a:r>
              <a:rPr lang="en-US" sz="1200" dirty="0"/>
              <a:t>,</a:t>
            </a:r>
          </a:p>
          <a:p>
            <a:r>
              <a:rPr lang="en-US" sz="1200" dirty="0"/>
              <a:t>    input wire </a:t>
            </a:r>
            <a:r>
              <a:rPr lang="en-US" sz="1200" dirty="0" err="1"/>
              <a:t>rst</a:t>
            </a:r>
            <a:r>
              <a:rPr lang="en-US" sz="1200" dirty="0"/>
              <a:t>,</a:t>
            </a:r>
          </a:p>
          <a:p>
            <a:r>
              <a:rPr lang="en-US" sz="1200" dirty="0"/>
              <a:t>    input wire start,</a:t>
            </a:r>
          </a:p>
          <a:p>
            <a:r>
              <a:rPr lang="en-US" sz="1200" dirty="0"/>
              <a:t>    output wire [15:0] </a:t>
            </a:r>
            <a:r>
              <a:rPr lang="en-US" sz="1200" dirty="0" err="1"/>
              <a:t>x_out</a:t>
            </a:r>
            <a:r>
              <a:rPr lang="en-US" sz="1200" dirty="0"/>
              <a:t>,</a:t>
            </a:r>
          </a:p>
          <a:p>
            <a:r>
              <a:rPr lang="en-US" sz="1200" dirty="0"/>
              <a:t>    output wire done</a:t>
            </a:r>
          </a:p>
          <a:p>
            <a:r>
              <a:rPr lang="en-US" sz="1200" dirty="0"/>
              <a:t>);</a:t>
            </a:r>
          </a:p>
          <a:p>
            <a:endParaRPr lang="en-US" sz="1200" dirty="0"/>
          </a:p>
          <a:p>
            <a:r>
              <a:rPr lang="en-US" sz="1200" dirty="0"/>
              <a:t>    wire ready, valid;</a:t>
            </a:r>
          </a:p>
          <a:p>
            <a:endParaRPr lang="en-US" sz="1200" dirty="0"/>
          </a:p>
          <a:p>
            <a:r>
              <a:rPr lang="en-US" sz="1200" dirty="0"/>
              <a:t>    assign ready = 1'b1; // Always ready to accept data</a:t>
            </a:r>
          </a:p>
          <a:p>
            <a:r>
              <a:rPr lang="en-US" sz="1200" dirty="0"/>
              <a:t>    assign done = valid; // Output becomes valid when core signals done</a:t>
            </a:r>
          </a:p>
          <a:p>
            <a:endParaRPr lang="en-US" sz="1200" dirty="0"/>
          </a:p>
          <a:p>
            <a:r>
              <a:rPr lang="en-US" sz="1200" dirty="0"/>
              <a:t>    cordic_0 </a:t>
            </a:r>
            <a:r>
              <a:rPr lang="en-US" sz="1200" dirty="0" err="1"/>
              <a:t>cordic_inst</a:t>
            </a:r>
            <a:r>
              <a:rPr lang="en-US" sz="1200" dirty="0"/>
              <a:t> (</a:t>
            </a:r>
          </a:p>
          <a:p>
            <a:r>
              <a:rPr lang="en-US" sz="1200" dirty="0"/>
              <a:t>        .</a:t>
            </a:r>
            <a:r>
              <a:rPr lang="en-US" sz="1200" dirty="0" err="1"/>
              <a:t>aclk</a:t>
            </a:r>
            <a:r>
              <a:rPr lang="en-US" sz="1200" dirty="0"/>
              <a:t>(</a:t>
            </a:r>
            <a:r>
              <a:rPr lang="en-US" sz="1200" dirty="0" err="1"/>
              <a:t>clk</a:t>
            </a:r>
            <a:r>
              <a:rPr lang="en-US" sz="1200" dirty="0"/>
              <a:t>),</a:t>
            </a:r>
          </a:p>
          <a:p>
            <a:r>
              <a:rPr lang="en-US" sz="1200" dirty="0"/>
              <a:t>        .</a:t>
            </a:r>
            <a:r>
              <a:rPr lang="en-US" sz="1200" dirty="0" err="1"/>
              <a:t>s_axis_cartesian_tvalid</a:t>
            </a:r>
            <a:r>
              <a:rPr lang="en-US" sz="1200" dirty="0"/>
              <a:t>(start),</a:t>
            </a:r>
          </a:p>
          <a:p>
            <a:r>
              <a:rPr lang="en-US" sz="1200" dirty="0"/>
              <a:t>        .</a:t>
            </a:r>
            <a:r>
              <a:rPr lang="en-US" sz="1200" dirty="0" err="1"/>
              <a:t>s_axis_cartesian_tdata</a:t>
            </a:r>
            <a:r>
              <a:rPr lang="en-US" sz="1200" dirty="0"/>
              <a:t>(</a:t>
            </a:r>
            <a:r>
              <a:rPr lang="en-US" sz="1200" dirty="0" err="1"/>
              <a:t>x_in</a:t>
            </a:r>
            <a:r>
              <a:rPr lang="en-US" sz="1200" dirty="0"/>
              <a:t>), // Must be 32 bits (X, Y); Y=0</a:t>
            </a:r>
          </a:p>
          <a:p>
            <a:r>
              <a:rPr lang="en-US" sz="1200" dirty="0"/>
              <a:t>        //.</a:t>
            </a:r>
            <a:r>
              <a:rPr lang="en-US" sz="1200" dirty="0" err="1"/>
              <a:t>s_axis_cartesian_tready</a:t>
            </a:r>
            <a:r>
              <a:rPr lang="en-US" sz="1200" dirty="0"/>
              <a:t>(),             // Can be left unconnected</a:t>
            </a:r>
          </a:p>
          <a:p>
            <a:r>
              <a:rPr lang="en-US" sz="1200" dirty="0"/>
              <a:t>        .</a:t>
            </a:r>
            <a:r>
              <a:rPr lang="en-US" sz="1200" dirty="0" err="1"/>
              <a:t>m_axis_dout_tvalid</a:t>
            </a:r>
            <a:r>
              <a:rPr lang="en-US" sz="1200" dirty="0"/>
              <a:t>(valid),</a:t>
            </a:r>
          </a:p>
          <a:p>
            <a:r>
              <a:rPr lang="en-US" sz="1200" dirty="0"/>
              <a:t>        .</a:t>
            </a:r>
            <a:r>
              <a:rPr lang="en-US" sz="1200" dirty="0" err="1"/>
              <a:t>m_axis_dout_tdata</a:t>
            </a:r>
            <a:r>
              <a:rPr lang="en-US" sz="1200" dirty="0"/>
              <a:t>(</a:t>
            </a:r>
            <a:r>
              <a:rPr lang="en-US" sz="1200" dirty="0" err="1"/>
              <a:t>x_out</a:t>
            </a:r>
            <a:r>
              <a:rPr lang="en-US" sz="1200" dirty="0"/>
              <a:t>)</a:t>
            </a:r>
          </a:p>
          <a:p>
            <a:r>
              <a:rPr lang="en-US" sz="1200" dirty="0"/>
              <a:t>    );</a:t>
            </a:r>
          </a:p>
          <a:p>
            <a:endParaRPr lang="en-US" sz="1200" dirty="0"/>
          </a:p>
          <a:p>
            <a:r>
              <a:rPr lang="en-US" sz="1200" dirty="0" err="1"/>
              <a:t>endmodule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EA7BD4-6A23-C2C1-9FE6-D1111A5B078E}"/>
              </a:ext>
            </a:extLst>
          </p:cNvPr>
          <p:cNvSpPr txBox="1"/>
          <p:nvPr/>
        </p:nvSpPr>
        <p:spPr>
          <a:xfrm>
            <a:off x="5914570" y="245522"/>
            <a:ext cx="60960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//TEST BENCH</a:t>
            </a:r>
          </a:p>
          <a:p>
            <a:r>
              <a:rPr lang="en-US" sz="1000" dirty="0"/>
              <a:t>module </a:t>
            </a:r>
            <a:r>
              <a:rPr lang="en-US" sz="1000" dirty="0" err="1"/>
              <a:t>tb_sqrt</a:t>
            </a:r>
            <a:r>
              <a:rPr lang="en-US" sz="1000" dirty="0"/>
              <a:t>;</a:t>
            </a:r>
          </a:p>
          <a:p>
            <a:r>
              <a:rPr lang="en-US" sz="1000" dirty="0"/>
              <a:t>    // Inputs</a:t>
            </a:r>
          </a:p>
          <a:p>
            <a:r>
              <a:rPr lang="en-US" sz="1000" dirty="0"/>
              <a:t>    reg </a:t>
            </a:r>
            <a:r>
              <a:rPr lang="en-US" sz="1000" dirty="0" err="1"/>
              <a:t>clk;reg</a:t>
            </a:r>
            <a:r>
              <a:rPr lang="en-US" sz="1000" dirty="0"/>
              <a:t> </a:t>
            </a:r>
            <a:r>
              <a:rPr lang="en-US" sz="1000" dirty="0" err="1"/>
              <a:t>rst</a:t>
            </a:r>
            <a:r>
              <a:rPr lang="en-US" sz="1000" dirty="0"/>
              <a:t>; reg start; reg [15:0] </a:t>
            </a:r>
            <a:r>
              <a:rPr lang="en-US" sz="1000" dirty="0" err="1"/>
              <a:t>x_in</a:t>
            </a:r>
            <a:r>
              <a:rPr lang="en-US" sz="1000" dirty="0"/>
              <a:t>;</a:t>
            </a:r>
          </a:p>
          <a:p>
            <a:r>
              <a:rPr lang="en-US" sz="1000" dirty="0"/>
              <a:t>    // Outputs</a:t>
            </a:r>
          </a:p>
          <a:p>
            <a:r>
              <a:rPr lang="en-US" sz="1000" dirty="0"/>
              <a:t>    wire [15:0] </a:t>
            </a:r>
            <a:r>
              <a:rPr lang="en-US" sz="1000" dirty="0" err="1"/>
              <a:t>x_out;wire</a:t>
            </a:r>
            <a:r>
              <a:rPr lang="en-US" sz="1000" dirty="0"/>
              <a:t> done;</a:t>
            </a:r>
          </a:p>
          <a:p>
            <a:r>
              <a:rPr lang="en-US" sz="1000" dirty="0"/>
              <a:t>  // Instantiate the DUT (Device Under Test)</a:t>
            </a:r>
          </a:p>
          <a:p>
            <a:r>
              <a:rPr lang="en-US" sz="1000" dirty="0"/>
              <a:t>    sqrt </a:t>
            </a:r>
            <a:r>
              <a:rPr lang="en-US" sz="1000" dirty="0" err="1"/>
              <a:t>uut</a:t>
            </a:r>
            <a:r>
              <a:rPr lang="en-US" sz="1000" dirty="0"/>
              <a:t> (</a:t>
            </a:r>
          </a:p>
          <a:p>
            <a:r>
              <a:rPr lang="en-US" sz="1000" dirty="0"/>
              <a:t>        .</a:t>
            </a:r>
            <a:r>
              <a:rPr lang="en-US" sz="1000" dirty="0" err="1"/>
              <a:t>clk</a:t>
            </a:r>
            <a:r>
              <a:rPr lang="en-US" sz="1000" dirty="0"/>
              <a:t>(</a:t>
            </a:r>
            <a:r>
              <a:rPr lang="en-US" sz="1000" dirty="0" err="1"/>
              <a:t>clk</a:t>
            </a:r>
            <a:r>
              <a:rPr lang="en-US" sz="1000" dirty="0"/>
              <a:t>), .</a:t>
            </a:r>
            <a:r>
              <a:rPr lang="en-US" sz="1000" dirty="0" err="1"/>
              <a:t>rst</a:t>
            </a:r>
            <a:r>
              <a:rPr lang="en-US" sz="1000" dirty="0"/>
              <a:t>(</a:t>
            </a:r>
            <a:r>
              <a:rPr lang="en-US" sz="1000" dirty="0" err="1"/>
              <a:t>rst</a:t>
            </a:r>
            <a:r>
              <a:rPr lang="en-US" sz="1000" dirty="0"/>
              <a:t>),.start(start),.</a:t>
            </a:r>
            <a:r>
              <a:rPr lang="en-US" sz="1000" dirty="0" err="1"/>
              <a:t>x_in</a:t>
            </a:r>
            <a:r>
              <a:rPr lang="en-US" sz="1000" dirty="0"/>
              <a:t>(</a:t>
            </a:r>
            <a:r>
              <a:rPr lang="en-US" sz="1000" dirty="0" err="1"/>
              <a:t>x_in</a:t>
            </a:r>
            <a:r>
              <a:rPr lang="en-US" sz="1000" dirty="0"/>
              <a:t>),.</a:t>
            </a:r>
            <a:r>
              <a:rPr lang="en-US" sz="1000" dirty="0" err="1"/>
              <a:t>x_out</a:t>
            </a:r>
            <a:r>
              <a:rPr lang="en-US" sz="1000" dirty="0"/>
              <a:t>(</a:t>
            </a:r>
            <a:r>
              <a:rPr lang="en-US" sz="1000" dirty="0" err="1"/>
              <a:t>x_out</a:t>
            </a:r>
            <a:r>
              <a:rPr lang="en-US" sz="1000" dirty="0"/>
              <a:t>),.done(done)</a:t>
            </a:r>
          </a:p>
          <a:p>
            <a:r>
              <a:rPr lang="en-US" sz="1000" dirty="0"/>
              <a:t>    );</a:t>
            </a:r>
          </a:p>
          <a:p>
            <a:r>
              <a:rPr lang="en-US" sz="1000" dirty="0"/>
              <a:t>   // Clock generation (10ns period)</a:t>
            </a:r>
          </a:p>
          <a:p>
            <a:r>
              <a:rPr lang="en-US" sz="1000" dirty="0"/>
              <a:t>    always #5 </a:t>
            </a:r>
            <a:r>
              <a:rPr lang="en-US" sz="1000" dirty="0" err="1"/>
              <a:t>clk</a:t>
            </a:r>
            <a:r>
              <a:rPr lang="en-US" sz="1000" dirty="0"/>
              <a:t> = ~</a:t>
            </a:r>
            <a:r>
              <a:rPr lang="en-US" sz="1000" dirty="0" err="1"/>
              <a:t>clk</a:t>
            </a:r>
            <a:r>
              <a:rPr lang="en-US" sz="1000" dirty="0"/>
              <a:t>;</a:t>
            </a:r>
          </a:p>
          <a:p>
            <a:r>
              <a:rPr lang="en-US" sz="1000" dirty="0"/>
              <a:t>initial begin</a:t>
            </a:r>
          </a:p>
          <a:p>
            <a:r>
              <a:rPr lang="en-US" sz="1000" dirty="0"/>
              <a:t>        // Initial values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clk</a:t>
            </a:r>
            <a:r>
              <a:rPr lang="en-US" sz="1000" dirty="0"/>
              <a:t> = 0; </a:t>
            </a:r>
            <a:r>
              <a:rPr lang="en-US" sz="1000" dirty="0" err="1"/>
              <a:t>rst</a:t>
            </a:r>
            <a:r>
              <a:rPr lang="en-US" sz="1000" dirty="0"/>
              <a:t> = 1; start = 0; </a:t>
            </a:r>
            <a:r>
              <a:rPr lang="en-US" sz="1000" dirty="0" err="1"/>
              <a:t>x_in</a:t>
            </a:r>
            <a:r>
              <a:rPr lang="en-US" sz="1000" dirty="0"/>
              <a:t> = 0;</a:t>
            </a:r>
          </a:p>
          <a:p>
            <a:r>
              <a:rPr lang="en-US" sz="1000" dirty="0"/>
              <a:t> // Reset pulse</a:t>
            </a:r>
          </a:p>
          <a:p>
            <a:r>
              <a:rPr lang="en-US" sz="1000" dirty="0"/>
              <a:t>        #20;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rst</a:t>
            </a:r>
            <a:r>
              <a:rPr lang="en-US" sz="1000" dirty="0"/>
              <a:t> = 0; </a:t>
            </a:r>
          </a:p>
          <a:p>
            <a:r>
              <a:rPr lang="en-US" sz="1000" dirty="0"/>
              <a:t>// Test Case 1: sqrt(25) = 5</a:t>
            </a:r>
          </a:p>
          <a:p>
            <a:r>
              <a:rPr lang="en-US" sz="1000" dirty="0"/>
              <a:t>        @(posedge </a:t>
            </a:r>
            <a:r>
              <a:rPr lang="en-US" sz="1000" dirty="0" err="1"/>
              <a:t>clk</a:t>
            </a:r>
            <a:r>
              <a:rPr lang="en-US" sz="1000" dirty="0"/>
              <a:t>);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x_in</a:t>
            </a:r>
            <a:r>
              <a:rPr lang="en-US" sz="1000" dirty="0"/>
              <a:t> = 16'd25; start = 1;</a:t>
            </a:r>
          </a:p>
          <a:p>
            <a:r>
              <a:rPr lang="en-US" sz="1000" dirty="0"/>
              <a:t>        @(posedge </a:t>
            </a:r>
            <a:r>
              <a:rPr lang="en-US" sz="1000" dirty="0" err="1"/>
              <a:t>clk</a:t>
            </a:r>
            <a:r>
              <a:rPr lang="en-US" sz="1000" dirty="0"/>
              <a:t>);</a:t>
            </a:r>
          </a:p>
          <a:p>
            <a:r>
              <a:rPr lang="en-US" sz="1000" dirty="0"/>
              <a:t>        start = 0;</a:t>
            </a:r>
          </a:p>
          <a:p>
            <a:r>
              <a:rPr lang="en-US" sz="1000" dirty="0"/>
              <a:t>wait (done); $display("Input: %d, Output (sqrt): %d", </a:t>
            </a:r>
            <a:r>
              <a:rPr lang="en-US" sz="1000" dirty="0" err="1"/>
              <a:t>x_in</a:t>
            </a:r>
            <a:r>
              <a:rPr lang="en-US" sz="1000" dirty="0"/>
              <a:t>, </a:t>
            </a:r>
            <a:r>
              <a:rPr lang="en-US" sz="1000" dirty="0" err="1"/>
              <a:t>x_out</a:t>
            </a:r>
            <a:r>
              <a:rPr lang="en-US" sz="1000" dirty="0"/>
              <a:t>);</a:t>
            </a:r>
          </a:p>
          <a:p>
            <a:r>
              <a:rPr lang="en-US" sz="1000" dirty="0"/>
              <a:t>        // Test Case 2: sqrt(100) = 10</a:t>
            </a:r>
          </a:p>
          <a:p>
            <a:r>
              <a:rPr lang="en-US" sz="1000" dirty="0"/>
              <a:t>        @(posedge </a:t>
            </a:r>
            <a:r>
              <a:rPr lang="en-US" sz="1000" dirty="0" err="1"/>
              <a:t>clk</a:t>
            </a:r>
            <a:r>
              <a:rPr lang="en-US" sz="1000" dirty="0"/>
              <a:t>); </a:t>
            </a:r>
            <a:r>
              <a:rPr lang="en-US" sz="1000" dirty="0" err="1"/>
              <a:t>x_in</a:t>
            </a:r>
            <a:r>
              <a:rPr lang="en-US" sz="1000" dirty="0"/>
              <a:t> = 16'd100;</a:t>
            </a:r>
          </a:p>
          <a:p>
            <a:r>
              <a:rPr lang="en-US" sz="1000" dirty="0"/>
              <a:t>        start = 1;</a:t>
            </a:r>
          </a:p>
          <a:p>
            <a:r>
              <a:rPr lang="en-US" sz="1000" dirty="0"/>
              <a:t>        @(posedge </a:t>
            </a:r>
            <a:r>
              <a:rPr lang="en-US" sz="1000" dirty="0" err="1"/>
              <a:t>clk</a:t>
            </a:r>
            <a:r>
              <a:rPr lang="en-US" sz="1000" dirty="0"/>
              <a:t>); start = 0;</a:t>
            </a:r>
          </a:p>
          <a:p>
            <a:r>
              <a:rPr lang="en-US" sz="1000" dirty="0"/>
              <a:t>  wait (done);</a:t>
            </a:r>
          </a:p>
          <a:p>
            <a:r>
              <a:rPr lang="en-US" sz="1000" dirty="0"/>
              <a:t>        $display("Input: %d, Output (sqrt): %d", </a:t>
            </a:r>
            <a:r>
              <a:rPr lang="en-US" sz="1000" dirty="0" err="1"/>
              <a:t>x_in</a:t>
            </a:r>
            <a:r>
              <a:rPr lang="en-US" sz="1000" dirty="0"/>
              <a:t>, </a:t>
            </a:r>
            <a:r>
              <a:rPr lang="en-US" sz="1000" dirty="0" err="1"/>
              <a:t>x_out</a:t>
            </a:r>
            <a:r>
              <a:rPr lang="en-US" sz="1000" dirty="0"/>
              <a:t>);</a:t>
            </a:r>
          </a:p>
          <a:p>
            <a:endParaRPr lang="en-US" sz="1000" dirty="0"/>
          </a:p>
          <a:p>
            <a:r>
              <a:rPr lang="en-US" sz="1000" dirty="0"/>
              <a:t>        // Test Case 3: sqrt(2) ≈ 1.41 (expect integer truncation)</a:t>
            </a:r>
          </a:p>
          <a:p>
            <a:r>
              <a:rPr lang="en-US" sz="1000" dirty="0"/>
              <a:t>        @(posedge </a:t>
            </a:r>
            <a:r>
              <a:rPr lang="en-US" sz="1000" dirty="0" err="1"/>
              <a:t>clk</a:t>
            </a:r>
            <a:r>
              <a:rPr lang="en-US" sz="1000" dirty="0"/>
              <a:t>);</a:t>
            </a:r>
            <a:r>
              <a:rPr lang="en-US" sz="1000" dirty="0" err="1"/>
              <a:t>x_in</a:t>
            </a:r>
            <a:r>
              <a:rPr lang="en-US" sz="1000" dirty="0"/>
              <a:t> = 16'd64;</a:t>
            </a:r>
          </a:p>
          <a:p>
            <a:r>
              <a:rPr lang="en-US" sz="1000" dirty="0"/>
              <a:t>        start = 1; @(posedge </a:t>
            </a:r>
            <a:r>
              <a:rPr lang="en-US" sz="1000" dirty="0" err="1"/>
              <a:t>clk</a:t>
            </a:r>
            <a:r>
              <a:rPr lang="en-US" sz="1000" dirty="0"/>
              <a:t>);</a:t>
            </a:r>
          </a:p>
          <a:p>
            <a:r>
              <a:rPr lang="en-US" sz="1000" dirty="0"/>
              <a:t>        start = 0;</a:t>
            </a:r>
          </a:p>
          <a:p>
            <a:r>
              <a:rPr lang="en-US" sz="1000" dirty="0"/>
              <a:t>wait (done);</a:t>
            </a:r>
          </a:p>
          <a:p>
            <a:r>
              <a:rPr lang="en-US" sz="1000" dirty="0"/>
              <a:t>        $display("Input: %d, Output (sqrt): %d", </a:t>
            </a:r>
            <a:r>
              <a:rPr lang="en-US" sz="1000" dirty="0" err="1"/>
              <a:t>x_in</a:t>
            </a:r>
            <a:r>
              <a:rPr lang="en-US" sz="1000" dirty="0"/>
              <a:t>, </a:t>
            </a:r>
            <a:r>
              <a:rPr lang="en-US" sz="1000" dirty="0" err="1"/>
              <a:t>x_out</a:t>
            </a:r>
            <a:r>
              <a:rPr lang="en-US" sz="1000" dirty="0"/>
              <a:t>);</a:t>
            </a:r>
          </a:p>
          <a:p>
            <a:r>
              <a:rPr lang="en-US" sz="1000" dirty="0"/>
              <a:t>#50;</a:t>
            </a:r>
          </a:p>
          <a:p>
            <a:r>
              <a:rPr lang="en-US" sz="1000" dirty="0"/>
              <a:t>        $finish;</a:t>
            </a:r>
          </a:p>
          <a:p>
            <a:r>
              <a:rPr lang="en-US" sz="1000" dirty="0"/>
              <a:t>    end</a:t>
            </a:r>
          </a:p>
          <a:p>
            <a:r>
              <a:rPr lang="en-US" sz="1000" dirty="0" err="1"/>
              <a:t>endmodule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45012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725A25-D17C-3786-A7D8-E5F8D46FC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BDD61F09-70E6-561E-AC9C-3CF6AE87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F002AB-AF3E-A8E8-E13A-A181CB8DF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C44AA47-5AEA-0EC2-3573-94011313C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8C1F34A-6A00-26FE-4C65-AFAC59F0A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6DF8517-6336-A226-673B-59C1BFC7E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1D4CBDB-8307-EC84-580B-14519EA25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1EA194A-70B0-3233-1488-F7838FA1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 dirty="0"/>
              <a:t>Square Root using CORDIC IP Waveform</a:t>
            </a:r>
            <a:endParaRPr lang="en-US" sz="2400" b="1" cap="al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0D7E8E-D494-7E49-9A32-0476DA1D8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4" y="1116959"/>
            <a:ext cx="10675257" cy="24629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44F9D42-7DF4-AFBB-38DD-EECB55571A2F}"/>
                  </a:ext>
                </a:extLst>
              </p14:cNvPr>
              <p14:cNvContentPartPr/>
              <p14:nvPr/>
            </p14:nvContentPartPr>
            <p14:xfrm>
              <a:off x="4780674" y="2394697"/>
              <a:ext cx="430920" cy="443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44F9D42-7DF4-AFBB-38DD-EECB55571A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74554" y="2388577"/>
                <a:ext cx="443160" cy="45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8CC57BF5-093C-23A3-CA93-4DBCD70A35E6}"/>
              </a:ext>
            </a:extLst>
          </p:cNvPr>
          <p:cNvGrpSpPr/>
          <p:nvPr/>
        </p:nvGrpSpPr>
        <p:grpSpPr>
          <a:xfrm>
            <a:off x="7016994" y="2389657"/>
            <a:ext cx="3107520" cy="591480"/>
            <a:chOff x="7016994" y="2389657"/>
            <a:chExt cx="3107520" cy="59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61C4DE3-BC4E-2C84-885B-1F7E2E308742}"/>
                    </a:ext>
                  </a:extLst>
                </p14:cNvPr>
                <p14:cNvContentPartPr/>
                <p14:nvPr/>
              </p14:nvContentPartPr>
              <p14:xfrm>
                <a:off x="7016994" y="2437537"/>
                <a:ext cx="385560" cy="364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61C4DE3-BC4E-2C84-885B-1F7E2E30874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10874" y="2431417"/>
                  <a:ext cx="39780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C16F0B5-A766-A745-AE2A-BBFA0EF10A7A}"/>
                    </a:ext>
                  </a:extLst>
                </p14:cNvPr>
                <p14:cNvContentPartPr/>
                <p14:nvPr/>
              </p14:nvContentPartPr>
              <p14:xfrm>
                <a:off x="7380234" y="2566777"/>
                <a:ext cx="1816920" cy="414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C16F0B5-A766-A745-AE2A-BBFA0EF10A7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74114" y="2560657"/>
                  <a:ext cx="182916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DCD268D-BB21-E8C6-6CFB-549EB56569B3}"/>
                    </a:ext>
                  </a:extLst>
                </p14:cNvPr>
                <p14:cNvContentPartPr/>
                <p14:nvPr/>
              </p14:nvContentPartPr>
              <p14:xfrm>
                <a:off x="9737514" y="2389657"/>
                <a:ext cx="387000" cy="426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DCD268D-BB21-E8C6-6CFB-549EB56569B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31394" y="2383537"/>
                  <a:ext cx="399240" cy="43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4DAC5D7-C178-A76A-66E2-81D1E12626B8}"/>
                  </a:ext>
                </a:extLst>
              </p14:cNvPr>
              <p14:cNvContentPartPr/>
              <p14:nvPr/>
            </p14:nvContentPartPr>
            <p14:xfrm>
              <a:off x="3870954" y="1552657"/>
              <a:ext cx="360" cy="19843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4DAC5D7-C178-A76A-66E2-81D1E12626B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64834" y="1546537"/>
                <a:ext cx="12600" cy="19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24F5DBC-0D9D-94A0-3DFC-9FA7A906FAB7}"/>
                  </a:ext>
                </a:extLst>
              </p14:cNvPr>
              <p14:cNvContentPartPr/>
              <p14:nvPr/>
            </p14:nvContentPartPr>
            <p14:xfrm>
              <a:off x="4117554" y="1603417"/>
              <a:ext cx="360" cy="1974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24F5DBC-0D9D-94A0-3DFC-9FA7A906FAB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111434" y="1597297"/>
                <a:ext cx="12600" cy="19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22D5E3E-8E96-6544-0AFB-27451B7F971D}"/>
                  </a:ext>
                </a:extLst>
              </p14:cNvPr>
              <p14:cNvContentPartPr/>
              <p14:nvPr/>
            </p14:nvContentPartPr>
            <p14:xfrm>
              <a:off x="5888394" y="1625017"/>
              <a:ext cx="360" cy="19368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22D5E3E-8E96-6544-0AFB-27451B7F971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82274" y="1618897"/>
                <a:ext cx="12600" cy="19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11745AA-6744-20CF-BC17-49E80CF428EC}"/>
                  </a:ext>
                </a:extLst>
              </p14:cNvPr>
              <p14:cNvContentPartPr/>
              <p14:nvPr/>
            </p14:nvContentPartPr>
            <p14:xfrm>
              <a:off x="6120594" y="1581457"/>
              <a:ext cx="360" cy="19807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11745AA-6744-20CF-BC17-49E80CF428E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14474" y="1575337"/>
                <a:ext cx="12600" cy="19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A76ACA0-3712-6037-553F-F137EC68AC50}"/>
                  </a:ext>
                </a:extLst>
              </p14:cNvPr>
              <p14:cNvContentPartPr/>
              <p14:nvPr/>
            </p14:nvContentPartPr>
            <p14:xfrm>
              <a:off x="4305834" y="1995097"/>
              <a:ext cx="360" cy="2592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A76ACA0-3712-6037-553F-F137EC68AC5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299714" y="1988977"/>
                <a:ext cx="1260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46BAA93-1050-DF34-2296-0E109AA1D328}"/>
                  </a:ext>
                </a:extLst>
              </p14:cNvPr>
              <p14:cNvContentPartPr/>
              <p14:nvPr/>
            </p14:nvContentPartPr>
            <p14:xfrm>
              <a:off x="4530834" y="2024257"/>
              <a:ext cx="360" cy="324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46BAA93-1050-DF34-2296-0E109AA1D32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524714" y="2018137"/>
                <a:ext cx="1260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41954D8-5AFD-D0ED-B766-DA24E1A41CBA}"/>
                  </a:ext>
                </a:extLst>
              </p14:cNvPr>
              <p14:cNvContentPartPr/>
              <p14:nvPr/>
            </p14:nvContentPartPr>
            <p14:xfrm>
              <a:off x="4763034" y="1966297"/>
              <a:ext cx="360" cy="3204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41954D8-5AFD-D0ED-B766-DA24E1A41CB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756914" y="1960177"/>
                <a:ext cx="1260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F3AD81D-AB5A-7C41-47F8-758382CAB5DE}"/>
                  </a:ext>
                </a:extLst>
              </p14:cNvPr>
              <p14:cNvContentPartPr/>
              <p14:nvPr/>
            </p14:nvContentPartPr>
            <p14:xfrm>
              <a:off x="5655474" y="1995097"/>
              <a:ext cx="360" cy="2872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F3AD81D-AB5A-7C41-47F8-758382CAB5D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49354" y="1988977"/>
                <a:ext cx="1260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C00A20F-F9E4-A84E-9B85-1239E34479CC}"/>
                  </a:ext>
                </a:extLst>
              </p14:cNvPr>
              <p14:cNvContentPartPr/>
              <p14:nvPr/>
            </p14:nvContentPartPr>
            <p14:xfrm>
              <a:off x="5877954" y="2038657"/>
              <a:ext cx="360" cy="2977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C00A20F-F9E4-A84E-9B85-1239E34479C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871834" y="2032537"/>
                <a:ext cx="1260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FED6C47-F5E0-3C65-DB7C-C953E315C7C1}"/>
                  </a:ext>
                </a:extLst>
              </p14:cNvPr>
              <p14:cNvContentPartPr/>
              <p14:nvPr/>
            </p14:nvContentPartPr>
            <p14:xfrm>
              <a:off x="6124914" y="1988257"/>
              <a:ext cx="360" cy="2581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FED6C47-F5E0-3C65-DB7C-C953E315C7C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118794" y="1982137"/>
                <a:ext cx="1260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A09AA4F-B2C1-F303-D6F1-C7A4C974A956}"/>
                  </a:ext>
                </a:extLst>
              </p14:cNvPr>
              <p14:cNvContentPartPr/>
              <p14:nvPr/>
            </p14:nvContentPartPr>
            <p14:xfrm>
              <a:off x="4129074" y="1846777"/>
              <a:ext cx="201600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A09AA4F-B2C1-F303-D6F1-C7A4C974A95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122954" y="1840657"/>
                <a:ext cx="20282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54979BA-E6B1-FD69-22D9-55082A2C3EA2}"/>
                  </a:ext>
                </a:extLst>
              </p14:cNvPr>
              <p14:cNvContentPartPr/>
              <p14:nvPr/>
            </p14:nvContentPartPr>
            <p14:xfrm>
              <a:off x="4817754" y="1560217"/>
              <a:ext cx="139680" cy="2552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54979BA-E6B1-FD69-22D9-55082A2C3EA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811634" y="1554097"/>
                <a:ext cx="151920" cy="26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2CCAA38F-86B4-F14A-D694-1A3BB670C090}"/>
              </a:ext>
            </a:extLst>
          </p:cNvPr>
          <p:cNvGrpSpPr/>
          <p:nvPr/>
        </p:nvGrpSpPr>
        <p:grpSpPr>
          <a:xfrm>
            <a:off x="4958874" y="1625017"/>
            <a:ext cx="464760" cy="693720"/>
            <a:chOff x="4958874" y="1625017"/>
            <a:chExt cx="464760" cy="69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2C395B9-6B6D-BA7A-B4FA-158432CE3B39}"/>
                    </a:ext>
                  </a:extLst>
                </p14:cNvPr>
                <p14:cNvContentPartPr/>
                <p14:nvPr/>
              </p14:nvContentPartPr>
              <p14:xfrm>
                <a:off x="4958874" y="1944337"/>
                <a:ext cx="360" cy="304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2C395B9-6B6D-BA7A-B4FA-158432CE3B3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952754" y="1938217"/>
                  <a:ext cx="126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62D6B67-D817-0B9D-3DFD-F8D55806105A}"/>
                    </a:ext>
                  </a:extLst>
                </p14:cNvPr>
                <p14:cNvContentPartPr/>
                <p14:nvPr/>
              </p14:nvContentPartPr>
              <p14:xfrm>
                <a:off x="5205474" y="1900777"/>
                <a:ext cx="360" cy="375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62D6B67-D817-0B9D-3DFD-F8D55806105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199354" y="1894657"/>
                  <a:ext cx="126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DFC0EB7-B17D-BAC2-F8C6-25B66A4CBBC8}"/>
                    </a:ext>
                  </a:extLst>
                </p14:cNvPr>
                <p14:cNvContentPartPr/>
                <p14:nvPr/>
              </p14:nvContentPartPr>
              <p14:xfrm>
                <a:off x="5423274" y="1937137"/>
                <a:ext cx="360" cy="381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DFC0EB7-B17D-BAC2-F8C6-25B66A4CBBC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417154" y="1931017"/>
                  <a:ext cx="1260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EE671A8-B956-A71B-6602-0118E18B88C3}"/>
                    </a:ext>
                  </a:extLst>
                </p14:cNvPr>
                <p14:cNvContentPartPr/>
                <p14:nvPr/>
              </p14:nvContentPartPr>
              <p14:xfrm>
                <a:off x="5029074" y="1661377"/>
                <a:ext cx="126000" cy="108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EE671A8-B956-A71B-6602-0118E18B88C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022954" y="1655257"/>
                  <a:ext cx="1382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7E1F4C8-24B7-9333-FD82-B930609EA3BF}"/>
                    </a:ext>
                  </a:extLst>
                </p14:cNvPr>
                <p14:cNvContentPartPr/>
                <p14:nvPr/>
              </p14:nvContentPartPr>
              <p14:xfrm>
                <a:off x="5200794" y="1625017"/>
                <a:ext cx="167760" cy="146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7E1F4C8-24B7-9333-FD82-B930609EA3B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194674" y="1618897"/>
                  <a:ext cx="180000" cy="15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F187FBF-0E8E-C66C-A35C-AF2A9157989F}"/>
                  </a:ext>
                </a:extLst>
              </p14:cNvPr>
              <p14:cNvContentPartPr/>
              <p14:nvPr/>
            </p14:nvContentPartPr>
            <p14:xfrm>
              <a:off x="5202954" y="2597377"/>
              <a:ext cx="1734840" cy="225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F187FBF-0E8E-C66C-A35C-AF2A9157989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196834" y="2591257"/>
                <a:ext cx="174708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6495062-5AB6-E278-0AF0-CAAFD0C14111}"/>
                  </a:ext>
                </a:extLst>
              </p14:cNvPr>
              <p14:cNvContentPartPr/>
              <p14:nvPr/>
            </p14:nvContentPartPr>
            <p14:xfrm>
              <a:off x="6755634" y="2625457"/>
              <a:ext cx="182160" cy="3052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6495062-5AB6-E278-0AF0-CAAFD0C1411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749514" y="2619337"/>
                <a:ext cx="19440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5F310E2-B3F9-666E-1AAC-8072916E8C83}"/>
                  </a:ext>
                </a:extLst>
              </p14:cNvPr>
              <p14:cNvContentPartPr/>
              <p14:nvPr/>
            </p14:nvContentPartPr>
            <p14:xfrm>
              <a:off x="5775354" y="2604577"/>
              <a:ext cx="170280" cy="3988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5F310E2-B3F9-666E-1AAC-8072916E8C8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769234" y="2598457"/>
                <a:ext cx="18252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92B364A-BCE4-F516-B609-90D739718C00}"/>
                  </a:ext>
                </a:extLst>
              </p14:cNvPr>
              <p14:cNvContentPartPr/>
              <p14:nvPr/>
            </p14:nvContentPartPr>
            <p14:xfrm>
              <a:off x="8076834" y="2677657"/>
              <a:ext cx="102960" cy="252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92B364A-BCE4-F516-B609-90D739718C0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070714" y="2671537"/>
                <a:ext cx="1152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A02CC7A-F469-1728-E433-4D5CE96F747A}"/>
                  </a:ext>
                </a:extLst>
              </p14:cNvPr>
              <p14:cNvContentPartPr/>
              <p14:nvPr/>
            </p14:nvContentPartPr>
            <p14:xfrm>
              <a:off x="10116234" y="2643817"/>
              <a:ext cx="758160" cy="2289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A02CC7A-F469-1728-E433-4D5CE96F747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110114" y="2637697"/>
                <a:ext cx="770400" cy="24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9912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239806-71EC-3706-6A41-2B103DA6F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16329-8E17-0AE1-52A3-18B0128F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>
            <a:normAutofit/>
          </a:bodyPr>
          <a:lstStyle/>
          <a:p>
            <a:r>
              <a:rPr lang="en-US" sz="2200" b="1"/>
              <a:t>Properties of IP CORDIC to use Square Root Function for the calculation of magnitude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4762A38-EAA2-A31B-6CCF-44807E947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4" y="1070235"/>
            <a:ext cx="6045576" cy="4715549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F3C3CC-05C1-700E-8483-C9D5C5894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8564" y="2057400"/>
            <a:ext cx="3912583" cy="4038600"/>
          </a:xfrm>
        </p:spPr>
        <p:txBody>
          <a:bodyPr>
            <a:normAutofit/>
          </a:bodyPr>
          <a:lstStyle/>
          <a:p>
            <a:r>
              <a:rPr lang="en-US" sz="1600" dirty="0"/>
              <a:t>Here it is using the </a:t>
            </a:r>
            <a:r>
              <a:rPr lang="en-US" sz="1600" b="1" dirty="0"/>
              <a:t>Unsigned Integer.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AA4A0C-E6B5-A7E6-FD1B-45A52D88D007}"/>
                  </a:ext>
                </a:extLst>
              </p14:cNvPr>
              <p14:cNvContentPartPr/>
              <p14:nvPr/>
            </p14:nvContentPartPr>
            <p14:xfrm>
              <a:off x="4571874" y="14291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7D06D0-89AC-0ACB-FEFA-DC9C775896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65754" y="142300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262544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3550</TotalTime>
  <Words>1388</Words>
  <Application>Microsoft Office PowerPoint</Application>
  <PresentationFormat>Widescreen</PresentationFormat>
  <Paragraphs>163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Corbel</vt:lpstr>
      <vt:lpstr>Basis</vt:lpstr>
      <vt:lpstr>TASK 03 </vt:lpstr>
      <vt:lpstr>Properties of IP CORDIC to generate the cosine and sine waveform</vt:lpstr>
      <vt:lpstr>FIR FILTER HARDWARE DIAGRAM</vt:lpstr>
      <vt:lpstr>FIR Filter Waveform (COSINE AND SINE)</vt:lpstr>
      <vt:lpstr>Properties of IP CORDIC to use Square Root Function</vt:lpstr>
      <vt:lpstr>Square Root using CORDIC IP HARDWARE DIAGRAM</vt:lpstr>
      <vt:lpstr>PowerPoint Presentation</vt:lpstr>
      <vt:lpstr>Square Root using CORDIC IP Waveform</vt:lpstr>
      <vt:lpstr>Properties of IP CORDIC to use Square Root Function for the calculation of magnitude</vt:lpstr>
      <vt:lpstr>Hardware diagram of magnitude calculator ip</vt:lpstr>
      <vt:lpstr>PowerPoint Presentation</vt:lpstr>
      <vt:lpstr>MAGNITUDE CALCULATION USING Square Root CORDIC IP Waveform</vt:lpstr>
      <vt:lpstr>High LEVEL Block Diagram of Task03 (pipelined FIR)</vt:lpstr>
      <vt:lpstr>High LEVEL Block Diagram of Task03 (NON-pipelined FIR)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Amna Arshad Khan</dc:creator>
  <cp:lastModifiedBy>Amna Arshad Khan</cp:lastModifiedBy>
  <cp:revision>14</cp:revision>
  <dcterms:created xsi:type="dcterms:W3CDTF">2025-03-28T05:30:06Z</dcterms:created>
  <dcterms:modified xsi:type="dcterms:W3CDTF">2025-04-14T05:59:49Z</dcterms:modified>
</cp:coreProperties>
</file>