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44740-DE10-4FAA-8FFC-34C87148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45F618-10F0-4093-9FC1-CBCEB4151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B28C1-97A8-4AF7-884A-2BBBAC08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85114-4278-4AA6-80ED-AD5CB8C6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3B705-A58F-43EC-8D32-E037A701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646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8910A-8CAB-4373-BB48-D46BE84A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8D5E66-5B5C-4163-AD65-938426D0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9A34C-3C2E-4C35-A8BA-8BC12405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05900-0409-4BA9-A7C6-E6BDBFF1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33E01-F0D7-4D72-AFB5-BDF56C78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4265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10CD45-F8AD-4CE3-BD7F-914706F3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56B3BC-B39B-4ED4-87C8-C8527A35C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A0EB2C-7624-4993-A4DD-9B4E0A24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87DB63-3CBA-4996-B4A7-0AB38AAA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5313A-8169-4A01-BB5C-64217F2F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8027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ABF1E-0652-4C2D-B425-BB032451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E2F12-D3F2-4910-88D7-D68F3D4C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08798-901D-494C-863A-08891498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B8B83-34F8-4328-96FE-6834DFF6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A1FB3-A7C9-45AF-8278-DFB9DCA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1180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D7026-5D97-4A38-8D46-7D32B9E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2EE12-A2B3-48EF-8B38-4C7ABDDD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BD42D-2BD8-4A91-B104-9A8830E8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F1A46-E199-4C62-8C76-E25C667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AF6A8-F618-4CA0-B65B-A233E29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8557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94DD5-DBBF-4562-AAC8-B7DFFB0E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63F02-5178-4A75-B664-F4841B3B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0FE93C-EEBE-4610-BF00-51009CD7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DCF9DE-C629-4D65-BB91-E24A163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729B3-17F7-4C56-B87F-A5091CC9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C783D2-112E-4525-B09A-E46CAC2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3584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F6B7E-B945-42D1-AEA7-1A96913A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3ED34E-019E-42FE-AB01-5C30D24D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10A3D-7480-43D3-89E1-EF6D852C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C18AEE-40F4-4558-AC45-B1AF83DE2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11AD55-6D4E-49F8-A035-0E78F571B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89B1C9-9BD5-41CE-9E98-852B74FC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D52FA9-63CE-4901-A34F-89F8C104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30D47D-4DCB-4A82-ADC2-B202E882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973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883E5-4FE1-4506-A76C-D9417783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93ED3C-CEE4-4DCE-BF47-C8BDD4D9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37DE8-A601-43AF-98D5-F56A194B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824285-FB3E-424E-BDF4-2022F017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233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9C4F7F-F06A-4835-A07F-41921BBF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A90132-C661-445C-A7D8-BAD60C8E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0BC3D-D8F0-4018-A8BF-DDF1532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64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6CC71-9E49-4D1F-967B-77206BD0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8CC62-0FC4-4EAC-BC6A-3CB5AE4E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AE56AC-5587-40E1-A9C2-02CF379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85CDA-A702-483F-851E-488C7BC4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1E200-6687-49CC-9046-12BEE1DD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9893D-BA44-475B-BC1A-2EDC35AD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9831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8C9B5-03C6-40F3-ABC8-84E0E39E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12C7D2-0C99-4845-BCDF-705848B20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7502CC-B102-4B6D-8BBE-025837F0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07DA2-5E67-4CD4-9D59-CC403A97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424F1-7764-4E66-A93F-394D702C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0EB99-02FF-46E8-BB13-58724D78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358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FC0672-7505-4C61-898C-7F19C861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5BE72D-F2E3-468C-B979-ADD888C0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53D67-B239-4264-A48E-DEAF7884C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E8EC-50D5-40DB-9D28-AEDA81DED14F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9204D-CD84-49DF-B4FB-335C3CBD7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0A644-C33E-404F-B03A-AA313275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D1F5-09EF-41B9-8F60-5AE8428D56D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340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A60926-1F1D-4DCB-88EF-D237952C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6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emna</dc:creator>
  <cp:lastModifiedBy>emna</cp:lastModifiedBy>
  <cp:revision>1</cp:revision>
  <dcterms:created xsi:type="dcterms:W3CDTF">2021-06-30T16:25:36Z</dcterms:created>
  <dcterms:modified xsi:type="dcterms:W3CDTF">2021-06-30T16:26:46Z</dcterms:modified>
</cp:coreProperties>
</file>