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0FEE3-A041-4FCD-A87C-F51892E2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219DDE-08ED-4547-A554-F5B54C028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0F9AD-1852-4BE1-994D-17389751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B5744-DFC5-4EE8-96D9-D03E42CE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4A7CB-7749-49BA-8577-081B502E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74257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7A112-6B24-4A9C-B5F6-B25819D8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133C8F-0BE0-431A-9512-A4C34895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ABD6F-AC1B-4811-855C-61EC2227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95C13-405D-4A8A-B30E-49C4911E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CBC1E-67A6-4F96-AB12-0FA92A5E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892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691761-6704-4FBB-9F0B-768534CB0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8F27EB-B1CD-4D99-AAD0-028202583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AEB4C2-2494-4BDA-BA07-B97C5051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6383A-0BB6-4380-A09C-9DE9E70C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89A55-BCA1-42D1-A732-000F710B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07138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C9F43-EC3F-4822-9832-85F45CF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9523D-08D5-4496-9F14-7AF9BB19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DF7AB-CF57-4529-9BCE-AC23245B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3D2D5C-92B0-4A5E-A85E-BEF178AC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27406-9E1B-46C0-AB68-B941000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799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9D79D-9C75-4EE2-98D6-37DDDBCC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5663CD-D57E-4345-9D02-46E0AAFFA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74CA4-2CE3-4A8D-BDCA-44D07281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EF10D7-449B-4C50-B22C-031BB802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9203F-9B3F-42FF-B648-8D915354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9585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7125F-8210-41CE-8CD8-9F3FEF1D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F6815-167B-455B-B2C5-56725DAB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6E20E3-530D-4558-9E95-51E618E1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102D3-9894-4158-B35F-39280D6C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B7005-E39D-41DE-9CBA-75D36E8D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98C30-E018-43A6-A87A-85F06CCC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02882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161A3-0C44-4551-BE90-F97E7688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A99917-8836-41E8-BD1D-51BE3436E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012DC-EAEF-4EB9-B55F-2E6117CA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23DF41-96E4-4AB2-B5F5-EE245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2873584-021F-4CC4-85EF-4A3E86BFA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B9B8E-A206-4AE7-9392-535E07D5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95A578-03B2-44E7-9C70-D81894B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28D713-4292-423A-B058-BA87AA9C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2937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EB3C1-8F34-44D6-B031-6D9407AC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7CDFAB-AB61-42BB-B9B1-9EEA8731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3728A-C148-47CA-B276-B3818505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CC0757-747A-4C2F-8318-15E785A7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8474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C99A89-414C-4BE7-91CE-B63CB1EE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CF0D56-7BFE-4CD2-861B-E9D51CC6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4212E-2962-4C27-B11B-C4153F69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384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18F87-D97C-44D4-9566-BE0471D6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FDAEF-FB58-4F38-B226-3EEAA3D0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572021-89CB-4332-A030-739647EB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89E94E-F0C3-4A89-97AB-D95E15CB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A6BB76-23AF-4216-ACA7-C677B8ED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5EAA07-2AAB-463D-80BB-822BB74B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796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7CA8A-65B0-425B-9E49-DBA3A39B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0BB119-7833-4E18-BBBE-058E2973A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04B061-8D98-4130-B832-DDC37C6E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94F64A-70FE-48DF-B053-A13FCA08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D93F3-466F-405D-B950-659D85CB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9C8F4-1DEB-41B4-809A-94047030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88724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513284-C0D2-4229-A088-C7AAAE38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452633-21B6-4284-9B80-E97889D5C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F643A-4C35-40D6-9D0D-58E594578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D068-B677-415A-AAEF-D32960688E1C}" type="datetimeFigureOut">
              <a:rPr lang="fr-TN" smtClean="0"/>
              <a:t>30/06/2021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9F90E-9AA8-4C68-97EF-752D9052C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F5DF2-9FFA-475E-9CC4-1EE286A35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600A-ED01-48F8-A486-4149A2730A52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1353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183F3-1C94-4CAA-8187-F4DD5466C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080" y="268923"/>
            <a:ext cx="9144000" cy="2387600"/>
          </a:xfrm>
        </p:spPr>
        <p:txBody>
          <a:bodyPr/>
          <a:lstStyle/>
          <a:p>
            <a:r>
              <a:rPr lang="fr-FR" sz="6000" b="1" i="1" dirty="0">
                <a:solidFill>
                  <a:srgbClr val="7030A0"/>
                </a:solidFill>
              </a:rPr>
              <a:t>Data base management</a:t>
            </a:r>
            <a:endParaRPr lang="fr-TN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FFA624-AAD5-42CD-B5ED-290ADCC0E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MySQL</a:t>
            </a:r>
          </a:p>
          <a:p>
            <a:r>
              <a:rPr lang="fr-FR" sz="3600" b="1" dirty="0" err="1">
                <a:solidFill>
                  <a:srgbClr val="C00000"/>
                </a:solidFill>
              </a:rPr>
              <a:t>Postgre</a:t>
            </a:r>
            <a:r>
              <a:rPr lang="fr-FR" sz="3600" b="1" dirty="0">
                <a:solidFill>
                  <a:srgbClr val="C00000"/>
                </a:solidFill>
              </a:rPr>
              <a:t> SQL</a:t>
            </a:r>
          </a:p>
          <a:p>
            <a:r>
              <a:rPr lang="fr-FR" sz="3600" b="1" dirty="0">
                <a:solidFill>
                  <a:srgbClr val="C00000"/>
                </a:solidFill>
              </a:rPr>
              <a:t>SQL Server</a:t>
            </a:r>
          </a:p>
          <a:p>
            <a:endParaRPr lang="fr-TN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5DAF46-54AD-4F98-AA61-C53E2D0D6B63}"/>
              </a:ext>
            </a:extLst>
          </p:cNvPr>
          <p:cNvSpPr txBox="1"/>
          <p:nvPr/>
        </p:nvSpPr>
        <p:spPr>
          <a:xfrm>
            <a:off x="9281160" y="5257800"/>
            <a:ext cx="237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AYARI </a:t>
            </a:r>
            <a:r>
              <a:rPr lang="fr-FR" sz="3200" b="1" dirty="0" err="1"/>
              <a:t>Amna</a:t>
            </a:r>
            <a:endParaRPr lang="fr-TN" sz="3200" b="1" dirty="0"/>
          </a:p>
        </p:txBody>
      </p:sp>
    </p:spTree>
    <p:extLst>
      <p:ext uri="{BB962C8B-B14F-4D97-AF65-F5344CB8AC3E}">
        <p14:creationId xmlns:p14="http://schemas.microsoft.com/office/powerpoint/2010/main" val="12327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0C5F2-336C-4CEC-B656-90A9C3A9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875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D99934-9F21-4EAF-8264-A9F880396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29640"/>
            <a:ext cx="7315200" cy="5928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  <a:p>
            <a:endParaRPr lang="fr-TN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22" y="1126809"/>
            <a:ext cx="4556098" cy="54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46A33-52D8-4E71-A128-6F247DC5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79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B64A4-33D9-4A08-927B-BD67DF1A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9641"/>
            <a:ext cx="11201400" cy="48006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TN" dirty="0"/>
          </a:p>
        </p:txBody>
      </p:sp>
      <p:pic>
        <p:nvPicPr>
          <p:cNvPr id="4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5167497" y="5472114"/>
            <a:ext cx="289332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B6373-6019-416B-AC87-12259EDA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6D2FA1-91B0-4887-A76C-D46F4D28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5025"/>
            <a:ext cx="1200912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TN" dirty="0"/>
          </a:p>
        </p:txBody>
      </p:sp>
      <p:pic>
        <p:nvPicPr>
          <p:cNvPr id="4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50" y="4892970"/>
            <a:ext cx="2699460" cy="17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51DA-9608-4E0D-BD2F-AEE2F83C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235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D17B06-0EC5-486E-AD63-B34BDAE1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60121"/>
            <a:ext cx="12085320" cy="43738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  <a:p>
            <a:endParaRPr lang="fr-TN" dirty="0"/>
          </a:p>
        </p:txBody>
      </p:sp>
      <p:pic>
        <p:nvPicPr>
          <p:cNvPr id="4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828097" y="5333709"/>
            <a:ext cx="253580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3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7167"/>
            <a:ext cx="11201399" cy="63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7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506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Data base management</vt:lpstr>
      <vt:lpstr>What is RDBM?</vt:lpstr>
      <vt:lpstr>MySQL</vt:lpstr>
      <vt:lpstr>Postgre SQL </vt:lpstr>
      <vt:lpstr>SQL  Server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</dc:title>
  <dc:creator>emna</dc:creator>
  <cp:lastModifiedBy>emna</cp:lastModifiedBy>
  <cp:revision>6</cp:revision>
  <dcterms:created xsi:type="dcterms:W3CDTF">2021-06-30T14:06:43Z</dcterms:created>
  <dcterms:modified xsi:type="dcterms:W3CDTF">2021-06-30T14:36:07Z</dcterms:modified>
</cp:coreProperties>
</file>