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4857750" y="164465"/>
          <a:ext cx="208216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16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Emp_name:String</a:t>
                      </a:r>
                      <a:endParaRPr lang="en-US" sz="1400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set_emp_name</a:t>
                      </a:r>
                      <a:endParaRPr lang="en-US" sz="1400"/>
                    </a:p>
                    <a:p>
                      <a:pPr algn="ctr">
                        <a:buNone/>
                      </a:pPr>
                      <a:r>
                        <a:rPr lang="en-US" sz="1400"/>
                        <a:t>get_emp_name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8096250" y="144145"/>
          <a:ext cx="2126615" cy="198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15"/>
              </a:tblGrid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String</a:t>
                      </a:r>
                      <a:endParaRPr lang="en-US" sz="1000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name:char*</a:t>
                      </a:r>
                      <a:endParaRPr lang="en-US" sz="1000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String()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String(char*n)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~String()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char* get_String()const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void Set_String(char*aname)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String(const String&amp;obj)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Connector 9"/>
          <p:cNvSpPr/>
          <p:nvPr/>
        </p:nvSpPr>
        <p:spPr>
          <a:xfrm>
            <a:off x="6939915" y="1052830"/>
            <a:ext cx="148590" cy="1638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6"/>
            <a:endCxn id="8" idx="1"/>
          </p:cNvCxnSpPr>
          <p:nvPr/>
        </p:nvCxnSpPr>
        <p:spPr>
          <a:xfrm>
            <a:off x="7088505" y="1134745"/>
            <a:ext cx="1007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/>
          <p:nvPr/>
        </p:nvGraphicFramePr>
        <p:xfrm>
          <a:off x="1464310" y="1946275"/>
          <a:ext cx="22098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day:int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month:int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 year:int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Date Default_date:static</a:t>
                      </a:r>
                      <a:endParaRPr lang="en-US" sz="1000"/>
                    </a:p>
                  </a:txBody>
                  <a:tcPr/>
                </a:tc>
              </a:tr>
              <a:tr h="1224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static Date Set_Default_date(int dd,int mm,int yy)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Date()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~Date()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void Set_date(int d)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void Set_month(int m)</a:t>
                      </a:r>
                      <a:endParaRPr lang="en-US" sz="1000"/>
                    </a:p>
                    <a:p>
                      <a:pPr algn="ctr">
                        <a:buNone/>
                      </a:pPr>
                      <a:r>
                        <a:rPr lang="en-US" sz="1000"/>
                        <a:t>.......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>
            <a:stCxn id="12" idx="3"/>
            <a:endCxn id="18" idx="2"/>
          </p:cNvCxnSpPr>
          <p:nvPr/>
        </p:nvCxnSpPr>
        <p:spPr>
          <a:xfrm flipV="1">
            <a:off x="3674110" y="3009900"/>
            <a:ext cx="993775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4667885" y="2927985"/>
            <a:ext cx="148590" cy="1638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0" idx="0"/>
            <a:endCxn id="7" idx="2"/>
          </p:cNvCxnSpPr>
          <p:nvPr/>
        </p:nvCxnSpPr>
        <p:spPr>
          <a:xfrm flipV="1">
            <a:off x="5885180" y="1612265"/>
            <a:ext cx="13970" cy="36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/>
          <p:nvPr/>
        </p:nvGraphicFramePr>
        <p:xfrm>
          <a:off x="4816475" y="1979295"/>
          <a:ext cx="213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75"/>
              </a:tblGrid>
              <a:tr h="184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Employee</a:t>
                      </a:r>
                      <a:endParaRPr 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dob:Date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Emp_type:char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tax_rate:float</a:t>
                      </a:r>
                      <a:endParaRPr lang="en-US" sz="1200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Employee()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void print() const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Employee(char*n,float t_r,const Date&amp;d,char t)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......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28" idx="0"/>
            <a:endCxn id="20" idx="2"/>
          </p:cNvCxnSpPr>
          <p:nvPr/>
        </p:nvCxnSpPr>
        <p:spPr>
          <a:xfrm flipV="1">
            <a:off x="2702560" y="4082415"/>
            <a:ext cx="318262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/>
          <p:nvPr/>
        </p:nvGraphicFramePr>
        <p:xfrm>
          <a:off x="1224280" y="4572000"/>
          <a:ext cx="2956560" cy="18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56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Salaried_Employee</a:t>
                      </a:r>
                      <a:endParaRPr lang="en-US" sz="1200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salary:float</a:t>
                      </a:r>
                      <a:endParaRPr lang="en-US" sz="1200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Salaried_Employee()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Salaried_Employee(char*n,float tr,const Date&amp;d,char t,float salary)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~Salaried_Employee()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.........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void display_calculate_salary() const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4383405" y="4572000"/>
          <a:ext cx="30022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8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Hourly_Employee</a:t>
                      </a:r>
                      <a:endParaRPr 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hours:int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hourly_rate:float</a:t>
                      </a:r>
                      <a:endParaRPr lang="en-US" sz="1200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Hourly_Employee(char*n,float tr,const Date&amp;d,char t,int h,float hr)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~Hourly_Employee()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...........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void display_calculate_salary() const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endParaRPr lang="en-US" sz="1200"/>
                    </a:p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29" idx="0"/>
            <a:endCxn id="20" idx="2"/>
          </p:cNvCxnSpPr>
          <p:nvPr/>
        </p:nvCxnSpPr>
        <p:spPr>
          <a:xfrm flipV="1">
            <a:off x="5884545" y="4082415"/>
            <a:ext cx="635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/>
          <p:nvPr/>
        </p:nvGraphicFramePr>
        <p:xfrm>
          <a:off x="8206740" y="4572000"/>
          <a:ext cx="30022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8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Commission_Employee</a:t>
                      </a:r>
                      <a:endParaRPr 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sales:float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commission_ratee:float</a:t>
                      </a:r>
                      <a:endParaRPr lang="en-US" sz="1200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 Commission_Employee(char*n,float tr,const Date&amp;d,char t,float s ,float cr)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Commission_Employee()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...........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r>
                        <a:rPr lang="en-US" sz="1200"/>
                        <a:t>void display_calculate_salary() const</a:t>
                      </a:r>
                      <a:endParaRPr lang="en-US" sz="1200"/>
                    </a:p>
                    <a:p>
                      <a:pPr algn="ctr">
                        <a:buNone/>
                      </a:pPr>
                      <a:endParaRPr lang="en-US" sz="1200"/>
                    </a:p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31" idx="0"/>
            <a:endCxn id="20" idx="2"/>
          </p:cNvCxnSpPr>
          <p:nvPr/>
        </p:nvCxnSpPr>
        <p:spPr>
          <a:xfrm flipH="1" flipV="1">
            <a:off x="5885180" y="4082415"/>
            <a:ext cx="382270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007110" y="144145"/>
            <a:ext cx="33762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Class Hierarchy of Pay Roll Application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WPS Presentation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Buxton Sketch</vt:lpstr>
      <vt:lpstr>Tempus Sans ITC</vt:lpstr>
      <vt:lpstr>Trebuchet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Maria</cp:lastModifiedBy>
  <cp:revision>4</cp:revision>
  <dcterms:created xsi:type="dcterms:W3CDTF">2021-06-03T17:51:55Z</dcterms:created>
  <dcterms:modified xsi:type="dcterms:W3CDTF">2021-06-03T17:55:12Z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