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58" r:id="rId2"/>
    <p:sldId id="257"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078EBF4E-FC55-4200-8478-D3DBD9EBD5E6}">
          <p14:sldIdLst>
            <p14:sldId id="258"/>
            <p14:sldId id="257"/>
            <p14:sldId id="259"/>
            <p14:sldId id="260"/>
            <p14:sldId id="261"/>
            <p14:sldId id="262"/>
            <p14:sldId id="263"/>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AF7EF"/>
    <a:srgbClr val="B6E6FA"/>
    <a:srgbClr val="FAF7FA"/>
    <a:srgbClr val="B6E6E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p:scale>
          <a:sx n="50" d="100"/>
          <a:sy n="50" d="100"/>
        </p:scale>
        <p:origin x="556" y="4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B4CA4E-4F5C-403A-BDAD-1FDA5A09CB4D}" type="datetimeFigureOut">
              <a:rPr lang="en-US" smtClean="0"/>
              <a:t>9/28/2025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3E2D56-09C4-4672-85FA-AC0439ED8A6F}" type="slidenum">
              <a:rPr lang="en-US" smtClean="0"/>
              <a:t>‹#›</a:t>
            </a:fld>
            <a:endParaRPr lang="en-US"/>
          </a:p>
        </p:txBody>
      </p:sp>
    </p:spTree>
    <p:extLst>
      <p:ext uri="{BB962C8B-B14F-4D97-AF65-F5344CB8AC3E}">
        <p14:creationId xmlns:p14="http://schemas.microsoft.com/office/powerpoint/2010/main" val="177534678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BB815-5D2B-48CB-A64D-DACB91F950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D2CCAAC-407D-4F2A-91C9-FF57E63293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AC0FF42-33B3-4C88-AB41-8FB0406EC990}"/>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5" name="Footer Placeholder 4">
            <a:extLst>
              <a:ext uri="{FF2B5EF4-FFF2-40B4-BE49-F238E27FC236}">
                <a16:creationId xmlns:a16="http://schemas.microsoft.com/office/drawing/2014/main" id="{940A0DCA-8C64-4E2D-94E7-59C25F5724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96D01D-3071-4A46-91EF-1417924AA1CD}"/>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12604356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AFA369-F639-42E7-BAB4-F49C52C0ACE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839FAE-0AF6-438E-9999-2FC80FF2ECA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01FE02-547E-4083-8E09-343222C6CC38}"/>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5" name="Footer Placeholder 4">
            <a:extLst>
              <a:ext uri="{FF2B5EF4-FFF2-40B4-BE49-F238E27FC236}">
                <a16:creationId xmlns:a16="http://schemas.microsoft.com/office/drawing/2014/main" id="{373DCD05-C6D5-4C3E-AFC8-68672654CB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98D4FD-0116-424D-A542-544EC47DF3BD}"/>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4176862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5596198-376A-4BDF-A8E9-F0C678D2334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48DC211-9629-4D2A-9D66-FDEE0F310B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00529B1-21DF-4F24-94B9-7A07B4DEB698}"/>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5" name="Footer Placeholder 4">
            <a:extLst>
              <a:ext uri="{FF2B5EF4-FFF2-40B4-BE49-F238E27FC236}">
                <a16:creationId xmlns:a16="http://schemas.microsoft.com/office/drawing/2014/main" id="{8C068031-6A9B-48DC-B12A-E8692A983D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5E35B3-2CD7-4089-9F7B-A17BD975D67D}"/>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74242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09FD9-258A-4B00-B8C9-6AC874C6A27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C96CD08-3A0D-438A-8E02-59853A172E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851C0B1-0C28-41B8-8EE3-26FDE5D142A3}"/>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5" name="Footer Placeholder 4">
            <a:extLst>
              <a:ext uri="{FF2B5EF4-FFF2-40B4-BE49-F238E27FC236}">
                <a16:creationId xmlns:a16="http://schemas.microsoft.com/office/drawing/2014/main" id="{0DAEC8EF-75F5-4401-91BA-D1F8122857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EB216E-0E94-41B2-8890-D0E5C48051D3}"/>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2537411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25824-9567-49FA-BE0F-07EBFA3F99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E93A070-953C-4F1A-9CE0-4F75E6DCB6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AF877B-2D08-4248-84DB-CE38150A759A}"/>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5" name="Footer Placeholder 4">
            <a:extLst>
              <a:ext uri="{FF2B5EF4-FFF2-40B4-BE49-F238E27FC236}">
                <a16:creationId xmlns:a16="http://schemas.microsoft.com/office/drawing/2014/main" id="{96224C02-BFA7-4AC6-90ED-30B450309C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167D24-EF56-4BF6-ABF8-06A9D1FD86A2}"/>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18796469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D667E-4CAE-440F-9921-1CEAE46B10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9E3E1F8-AA88-4198-AA57-16AE071FD0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8679195-FF1B-46CB-8849-1C8389B8791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62CDFA1-442C-4B78-BE52-6C0EEB763BD0}"/>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6" name="Footer Placeholder 5">
            <a:extLst>
              <a:ext uri="{FF2B5EF4-FFF2-40B4-BE49-F238E27FC236}">
                <a16:creationId xmlns:a16="http://schemas.microsoft.com/office/drawing/2014/main" id="{BB6D4937-AFEB-4A30-977A-492C51BFA9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F82DA-C1E8-4417-BD18-BE3789386E2A}"/>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27829040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C7F2D-7E39-4DA0-9C7A-B6A06D9A48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5F6494-F5FE-46B7-8D84-AD6CD17B1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DF7BB2A-7E74-4D24-B37B-9CDFA2836EC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64DDAAA-82C5-4562-B38D-7317ABF5BB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31B4874-2026-41CC-9222-D9203F199C6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5F9DFC-6B97-461C-8284-7CF0B464B351}"/>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8" name="Footer Placeholder 7">
            <a:extLst>
              <a:ext uri="{FF2B5EF4-FFF2-40B4-BE49-F238E27FC236}">
                <a16:creationId xmlns:a16="http://schemas.microsoft.com/office/drawing/2014/main" id="{9FF24D54-3B11-4216-A82B-67C16C3CDDE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B138EDD-B5A5-4681-A129-0559B8A9BF0C}"/>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22351108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45C9D9-19B3-4458-AF5D-FCB6837972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DB38B3D-199E-4103-B610-6134DE7088AD}"/>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4" name="Footer Placeholder 3">
            <a:extLst>
              <a:ext uri="{FF2B5EF4-FFF2-40B4-BE49-F238E27FC236}">
                <a16:creationId xmlns:a16="http://schemas.microsoft.com/office/drawing/2014/main" id="{EDC341FE-69D2-4B2D-B04B-FDD671DE1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AFD6A94-3FA7-4B56-9869-A2B2B4D3A996}"/>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9087974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706A7C-63FB-42EF-B851-93362A13A01E}"/>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3" name="Footer Placeholder 2">
            <a:extLst>
              <a:ext uri="{FF2B5EF4-FFF2-40B4-BE49-F238E27FC236}">
                <a16:creationId xmlns:a16="http://schemas.microsoft.com/office/drawing/2014/main" id="{D5D21C59-936F-4317-8565-61EC114415A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93DCDEB-9BC2-4B32-8C35-B154D0149500}"/>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19458169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736C6-9C48-4140-9ACC-D44953EA6F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86DE748-57F9-4DEC-87DF-1A8D133B0E4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E1C642D-8D72-4FC0-A5AF-33C15B3525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F9DA4B-A653-4BEC-96EA-F6CC133E2CEC}"/>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6" name="Footer Placeholder 5">
            <a:extLst>
              <a:ext uri="{FF2B5EF4-FFF2-40B4-BE49-F238E27FC236}">
                <a16:creationId xmlns:a16="http://schemas.microsoft.com/office/drawing/2014/main" id="{BB603A0E-9811-4066-A94D-CEC33D96380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DD0E41-93D1-4001-8B4C-C0FA83D1AB0E}"/>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1747080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604EE8-0DCC-4548-9FAA-9AF8352970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D060B6B-2B2C-4C95-AE0C-AF0C7AF40E7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A06B098-1FB3-49DC-AD54-21407213D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09F134-D219-4D73-A7B0-8E7DDFB1E278}"/>
              </a:ext>
            </a:extLst>
          </p:cNvPr>
          <p:cNvSpPr>
            <a:spLocks noGrp="1"/>
          </p:cNvSpPr>
          <p:nvPr>
            <p:ph type="dt" sz="half" idx="10"/>
          </p:nvPr>
        </p:nvSpPr>
        <p:spPr/>
        <p:txBody>
          <a:bodyPr/>
          <a:lstStyle/>
          <a:p>
            <a:fld id="{DAD1E057-4C0A-4BB0-BF69-6371D03151EF}" type="datetimeFigureOut">
              <a:rPr lang="en-US" smtClean="0"/>
              <a:t>9/28/2025</a:t>
            </a:fld>
            <a:endParaRPr lang="en-US"/>
          </a:p>
        </p:txBody>
      </p:sp>
      <p:sp>
        <p:nvSpPr>
          <p:cNvPr id="6" name="Footer Placeholder 5">
            <a:extLst>
              <a:ext uri="{FF2B5EF4-FFF2-40B4-BE49-F238E27FC236}">
                <a16:creationId xmlns:a16="http://schemas.microsoft.com/office/drawing/2014/main" id="{68887009-2165-45E5-878C-997A2D8E098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B6882A-AF7B-4B8A-8F72-5A72976E2343}"/>
              </a:ext>
            </a:extLst>
          </p:cNvPr>
          <p:cNvSpPr>
            <a:spLocks noGrp="1"/>
          </p:cNvSpPr>
          <p:nvPr>
            <p:ph type="sldNum" sz="quarter" idx="12"/>
          </p:nvPr>
        </p:nvSpPr>
        <p:spPr/>
        <p:txBody>
          <a:bodyPr/>
          <a:lstStyle/>
          <a:p>
            <a:fld id="{8B10F363-014A-408D-82C8-F1EFD487634B}" type="slidenum">
              <a:rPr lang="en-US" smtClean="0"/>
              <a:t>‹#›</a:t>
            </a:fld>
            <a:endParaRPr lang="en-US"/>
          </a:p>
        </p:txBody>
      </p:sp>
    </p:spTree>
    <p:extLst>
      <p:ext uri="{BB962C8B-B14F-4D97-AF65-F5344CB8AC3E}">
        <p14:creationId xmlns:p14="http://schemas.microsoft.com/office/powerpoint/2010/main" val="14722322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46B380-48F0-4573-ABCB-F2CB1D6CF8C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C38EDDD-7DF1-4715-AF50-888CDA7B482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E99C0-FC77-46AE-979A-16B26FCD8E4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D1E057-4C0A-4BB0-BF69-6371D03151EF}" type="datetimeFigureOut">
              <a:rPr lang="en-US" smtClean="0"/>
              <a:t>9/28/2025</a:t>
            </a:fld>
            <a:endParaRPr lang="en-US"/>
          </a:p>
        </p:txBody>
      </p:sp>
      <p:sp>
        <p:nvSpPr>
          <p:cNvPr id="5" name="Footer Placeholder 4">
            <a:extLst>
              <a:ext uri="{FF2B5EF4-FFF2-40B4-BE49-F238E27FC236}">
                <a16:creationId xmlns:a16="http://schemas.microsoft.com/office/drawing/2014/main" id="{86DC4366-DCCD-4FE2-BE3D-9F33F0DA07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5AA04530-6383-46C0-8116-43738A48572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10F363-014A-408D-82C8-F1EFD487634B}" type="slidenum">
              <a:rPr lang="en-US" smtClean="0"/>
              <a:t>‹#›</a:t>
            </a:fld>
            <a:endParaRPr lang="en-US"/>
          </a:p>
        </p:txBody>
      </p:sp>
    </p:spTree>
    <p:extLst>
      <p:ext uri="{BB962C8B-B14F-4D97-AF65-F5344CB8AC3E}">
        <p14:creationId xmlns:p14="http://schemas.microsoft.com/office/powerpoint/2010/main" val="27757124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jp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3" Type="http://schemas.openxmlformats.org/officeDocument/2006/relationships/image" Target="../media/image11.sv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3.svg"/><Relationship Id="rId7" Type="http://schemas.openxmlformats.org/officeDocument/2006/relationships/image" Target="../media/image17.jp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jpeg"/><Relationship Id="rId5" Type="http://schemas.openxmlformats.org/officeDocument/2006/relationships/image" Target="../media/image15.svg"/><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8.jpg"/></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AF7EF"/>
        </a:solidFill>
        <a:effectLst/>
      </p:bgPr>
    </p:bg>
    <p:spTree>
      <p:nvGrpSpPr>
        <p:cNvPr id="1" name=""/>
        <p:cNvGrpSpPr/>
        <p:nvPr/>
      </p:nvGrpSpPr>
      <p:grpSpPr>
        <a:xfrm>
          <a:off x="0" y="0"/>
          <a:ext cx="0" cy="0"/>
          <a:chOff x="0" y="0"/>
          <a:chExt cx="0" cy="0"/>
        </a:xfrm>
      </p:grpSpPr>
      <p:sp>
        <p:nvSpPr>
          <p:cNvPr id="5" name="Freeform 13">
            <a:extLst>
              <a:ext uri="{FF2B5EF4-FFF2-40B4-BE49-F238E27FC236}">
                <a16:creationId xmlns:a16="http://schemas.microsoft.com/office/drawing/2014/main" id="{86EF21B1-8B76-428F-BC60-E75D8205DD1B}"/>
              </a:ext>
            </a:extLst>
          </p:cNvPr>
          <p:cNvSpPr/>
          <p:nvPr/>
        </p:nvSpPr>
        <p:spPr>
          <a:xfrm>
            <a:off x="681262" y="1139694"/>
            <a:ext cx="1121390" cy="965199"/>
          </a:xfrm>
          <a:custGeom>
            <a:avLst/>
            <a:gdLst/>
            <a:ahLst/>
            <a:cxnLst/>
            <a:rect l="l" t="t" r="r" b="b"/>
            <a:pathLst>
              <a:path w="1210812" h="1210812">
                <a:moveTo>
                  <a:pt x="0" y="0"/>
                </a:moveTo>
                <a:lnTo>
                  <a:pt x="1210812" y="0"/>
                </a:lnTo>
                <a:lnTo>
                  <a:pt x="1210812" y="1210812"/>
                </a:lnTo>
                <a:lnTo>
                  <a:pt x="0" y="1210812"/>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7" name="Freeform 8">
            <a:extLst>
              <a:ext uri="{FF2B5EF4-FFF2-40B4-BE49-F238E27FC236}">
                <a16:creationId xmlns:a16="http://schemas.microsoft.com/office/drawing/2014/main" id="{9C607826-92DF-47BF-BBB5-AE95685E59C8}"/>
              </a:ext>
            </a:extLst>
          </p:cNvPr>
          <p:cNvSpPr/>
          <p:nvPr/>
        </p:nvSpPr>
        <p:spPr>
          <a:xfrm>
            <a:off x="2794522" y="-1318794"/>
            <a:ext cx="6827317" cy="3124470"/>
          </a:xfrm>
          <a:custGeom>
            <a:avLst/>
            <a:gdLst/>
            <a:ahLst/>
            <a:cxnLst/>
            <a:rect l="l" t="t" r="r" b="b"/>
            <a:pathLst>
              <a:path w="6334619" h="3581939">
                <a:moveTo>
                  <a:pt x="0" y="0"/>
                </a:moveTo>
                <a:lnTo>
                  <a:pt x="6334619" y="0"/>
                </a:lnTo>
                <a:lnTo>
                  <a:pt x="6334619" y="3581939"/>
                </a:lnTo>
                <a:lnTo>
                  <a:pt x="0" y="358193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Rectangle 11">
            <a:extLst>
              <a:ext uri="{FF2B5EF4-FFF2-40B4-BE49-F238E27FC236}">
                <a16:creationId xmlns:a16="http://schemas.microsoft.com/office/drawing/2014/main" id="{A7CD5E44-4EA6-4ED4-B7F3-DD79A8D856D0}"/>
              </a:ext>
            </a:extLst>
          </p:cNvPr>
          <p:cNvSpPr/>
          <p:nvPr/>
        </p:nvSpPr>
        <p:spPr>
          <a:xfrm>
            <a:off x="281837" y="883015"/>
            <a:ext cx="1920240" cy="2312431"/>
          </a:xfrm>
          <a:prstGeom prst="rect">
            <a:avLst/>
          </a:prstGeom>
          <a:noFill/>
        </p:spPr>
        <p:txBody>
          <a:bodyPr wrap="square" lIns="91440" tIns="45720" rIns="91440" bIns="45720">
            <a:prstTxWarp prst="textArchUp">
              <a:avLst/>
            </a:prstTxWarp>
            <a:spAutoFit/>
          </a:bodyPr>
          <a:lstStyle/>
          <a:p>
            <a:pPr algn="ctr"/>
            <a:r>
              <a:rPr lang="en-US" dirty="0">
                <a:ln w="0"/>
                <a:effectLst>
                  <a:outerShdw blurRad="38100" dist="19050" dir="2700000" algn="tl" rotWithShape="0">
                    <a:schemeClr val="dk1">
                      <a:alpha val="40000"/>
                    </a:schemeClr>
                  </a:outerShdw>
                </a:effectLst>
              </a:rPr>
              <a:t>Hello Everyone</a:t>
            </a:r>
            <a:endParaRPr lang="en-US" b="0" cap="none" spc="0" dirty="0">
              <a:ln w="0"/>
              <a:solidFill>
                <a:schemeClr val="tx1"/>
              </a:solidFill>
              <a:effectLst>
                <a:outerShdw blurRad="38100" dist="19050" dir="2700000" algn="tl" rotWithShape="0">
                  <a:schemeClr val="dk1">
                    <a:alpha val="40000"/>
                  </a:schemeClr>
                </a:outerShdw>
              </a:effectLst>
            </a:endParaRPr>
          </a:p>
        </p:txBody>
      </p:sp>
      <p:sp>
        <p:nvSpPr>
          <p:cNvPr id="16" name="Freeform 2">
            <a:extLst>
              <a:ext uri="{FF2B5EF4-FFF2-40B4-BE49-F238E27FC236}">
                <a16:creationId xmlns:a16="http://schemas.microsoft.com/office/drawing/2014/main" id="{371F598C-EDB5-4B76-BCCD-B7E500212D7E}"/>
              </a:ext>
            </a:extLst>
          </p:cNvPr>
          <p:cNvSpPr/>
          <p:nvPr/>
        </p:nvSpPr>
        <p:spPr>
          <a:xfrm>
            <a:off x="6756400" y="3662151"/>
            <a:ext cx="7933306" cy="5045497"/>
          </a:xfrm>
          <a:custGeom>
            <a:avLst/>
            <a:gdLst/>
            <a:ahLst/>
            <a:cxnLst/>
            <a:rect l="l" t="t" r="r" b="b"/>
            <a:pathLst>
              <a:path w="7729870" h="5045497">
                <a:moveTo>
                  <a:pt x="0" y="0"/>
                </a:moveTo>
                <a:lnTo>
                  <a:pt x="7729870" y="0"/>
                </a:lnTo>
                <a:lnTo>
                  <a:pt x="7729870" y="5045498"/>
                </a:lnTo>
                <a:lnTo>
                  <a:pt x="0" y="504549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7" name="Rectangle 16">
            <a:extLst>
              <a:ext uri="{FF2B5EF4-FFF2-40B4-BE49-F238E27FC236}">
                <a16:creationId xmlns:a16="http://schemas.microsoft.com/office/drawing/2014/main" id="{0187C1D2-1524-48EA-9ED0-DEC201ACB7B1}"/>
              </a:ext>
            </a:extLst>
          </p:cNvPr>
          <p:cNvSpPr/>
          <p:nvPr/>
        </p:nvSpPr>
        <p:spPr>
          <a:xfrm>
            <a:off x="-482600" y="2234684"/>
            <a:ext cx="8356600" cy="216942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b="1" i="1" dirty="0">
                <a:solidFill>
                  <a:schemeClr val="tx1"/>
                </a:solidFill>
              </a:rPr>
              <a:t>MY SELF PRESENTATION</a:t>
            </a:r>
          </a:p>
        </p:txBody>
      </p:sp>
      <p:sp>
        <p:nvSpPr>
          <p:cNvPr id="18" name="Rectangle 17">
            <a:extLst>
              <a:ext uri="{FF2B5EF4-FFF2-40B4-BE49-F238E27FC236}">
                <a16:creationId xmlns:a16="http://schemas.microsoft.com/office/drawing/2014/main" id="{21D37B0F-CAB8-4F82-ADCF-67C11C7B0DC2}"/>
              </a:ext>
            </a:extLst>
          </p:cNvPr>
          <p:cNvSpPr/>
          <p:nvPr/>
        </p:nvSpPr>
        <p:spPr>
          <a:xfrm>
            <a:off x="859810" y="5092699"/>
            <a:ext cx="3530600" cy="787400"/>
          </a:xfrm>
          <a:prstGeom prst="rect">
            <a:avLst/>
          </a:prstGeom>
          <a:solidFill>
            <a:srgbClr val="B6E6FA"/>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solidFill>
                  <a:schemeClr val="tx1"/>
                </a:solidFill>
              </a:rPr>
              <a:t>Prepared by: Amna</a:t>
            </a:r>
          </a:p>
        </p:txBody>
      </p:sp>
      <p:sp>
        <p:nvSpPr>
          <p:cNvPr id="19" name="Freeform 4">
            <a:extLst>
              <a:ext uri="{FF2B5EF4-FFF2-40B4-BE49-F238E27FC236}">
                <a16:creationId xmlns:a16="http://schemas.microsoft.com/office/drawing/2014/main" id="{6F23E793-8532-40C5-89BF-8A0BFAC7F0AB}"/>
              </a:ext>
            </a:extLst>
          </p:cNvPr>
          <p:cNvSpPr/>
          <p:nvPr/>
        </p:nvSpPr>
        <p:spPr>
          <a:xfrm rot="5462639">
            <a:off x="6396318" y="430243"/>
            <a:ext cx="4848360" cy="5530404"/>
          </a:xfrm>
          <a:custGeom>
            <a:avLst/>
            <a:gdLst/>
            <a:ahLst/>
            <a:cxnLst/>
            <a:rect l="l" t="t" r="r" b="b"/>
            <a:pathLst>
              <a:path w="6103397" h="6994315">
                <a:moveTo>
                  <a:pt x="0" y="0"/>
                </a:moveTo>
                <a:lnTo>
                  <a:pt x="6103397" y="0"/>
                </a:lnTo>
                <a:lnTo>
                  <a:pt x="6103397" y="6994315"/>
                </a:lnTo>
                <a:lnTo>
                  <a:pt x="0" y="6994315"/>
                </a:lnTo>
                <a:lnTo>
                  <a:pt x="0" y="0"/>
                </a:lnTo>
                <a:close/>
              </a:path>
            </a:pathLst>
          </a:custGeom>
          <a:blipFill>
            <a:blip r:embed="rId8">
              <a:extLst>
                <a:ext uri="{96DAC541-7B7A-43D3-8B79-37D633B846F1}">
                  <asvg:svgBlip xmlns:asvg="http://schemas.microsoft.com/office/drawing/2016/SVG/main" r:embed="rId9"/>
                </a:ext>
              </a:extLst>
            </a:blip>
            <a:stretch>
              <a:fillRect b="-10841"/>
            </a:stretch>
          </a:blipFill>
        </p:spPr>
      </p:sp>
      <p:pic>
        <p:nvPicPr>
          <p:cNvPr id="23" name="Picture 22">
            <a:extLst>
              <a:ext uri="{FF2B5EF4-FFF2-40B4-BE49-F238E27FC236}">
                <a16:creationId xmlns:a16="http://schemas.microsoft.com/office/drawing/2014/main" id="{9BE809E7-A22F-4BC9-B23B-C5BF90E505F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9251059" y="1108309"/>
            <a:ext cx="1840005" cy="182749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627279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6E6FA"/>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B96F9A-DB92-413D-8A61-F36E1B59B8B4}"/>
              </a:ext>
            </a:extLst>
          </p:cNvPr>
          <p:cNvSpPr/>
          <p:nvPr/>
        </p:nvSpPr>
        <p:spPr>
          <a:xfrm>
            <a:off x="425450" y="214630"/>
            <a:ext cx="5549900" cy="14871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chemeClr val="tx1"/>
                </a:solidFill>
              </a:rPr>
              <a:t>ABOUT ME</a:t>
            </a:r>
          </a:p>
        </p:txBody>
      </p:sp>
      <p:sp>
        <p:nvSpPr>
          <p:cNvPr id="3" name="Freeform 2">
            <a:extLst>
              <a:ext uri="{FF2B5EF4-FFF2-40B4-BE49-F238E27FC236}">
                <a16:creationId xmlns:a16="http://schemas.microsoft.com/office/drawing/2014/main" id="{EDAC8BB8-231D-42D7-AC08-3B23004C0FAD}"/>
              </a:ext>
            </a:extLst>
          </p:cNvPr>
          <p:cNvSpPr/>
          <p:nvPr/>
        </p:nvSpPr>
        <p:spPr>
          <a:xfrm>
            <a:off x="5791200" y="367030"/>
            <a:ext cx="7367459" cy="6123940"/>
          </a:xfrm>
          <a:custGeom>
            <a:avLst/>
            <a:gdLst/>
            <a:ahLst/>
            <a:cxnLst/>
            <a:rect l="l" t="t" r="r" b="b"/>
            <a:pathLst>
              <a:path w="9958607" h="9886181">
                <a:moveTo>
                  <a:pt x="0" y="0"/>
                </a:moveTo>
                <a:lnTo>
                  <a:pt x="9958607" y="0"/>
                </a:lnTo>
                <a:lnTo>
                  <a:pt x="9958607" y="9886180"/>
                </a:lnTo>
                <a:lnTo>
                  <a:pt x="0" y="988618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Rectangle 3">
            <a:extLst>
              <a:ext uri="{FF2B5EF4-FFF2-40B4-BE49-F238E27FC236}">
                <a16:creationId xmlns:a16="http://schemas.microsoft.com/office/drawing/2014/main" id="{2126F762-A28E-4C49-ADDF-C2882C27EAF3}"/>
              </a:ext>
            </a:extLst>
          </p:cNvPr>
          <p:cNvSpPr/>
          <p:nvPr/>
        </p:nvSpPr>
        <p:spPr>
          <a:xfrm>
            <a:off x="746125" y="1884045"/>
            <a:ext cx="4724400" cy="308991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1"/>
                </a:solidFill>
                <a:latin typeface="Times New Roman" panose="02020603050405020304" pitchFamily="18" charset="0"/>
                <a:cs typeface="Times New Roman" panose="02020603050405020304" pitchFamily="18" charset="0"/>
              </a:rPr>
              <a:t>My name is </a:t>
            </a:r>
            <a:r>
              <a:rPr lang="en-US" sz="2800" b="1" dirty="0">
                <a:solidFill>
                  <a:schemeClr val="tx1"/>
                </a:solidFill>
                <a:latin typeface="Times New Roman" panose="02020603050405020304" pitchFamily="18" charset="0"/>
                <a:cs typeface="Times New Roman" panose="02020603050405020304" pitchFamily="18" charset="0"/>
              </a:rPr>
              <a:t>Amna</a:t>
            </a:r>
            <a:r>
              <a:rPr lang="en-US" sz="2800" dirty="0">
                <a:solidFill>
                  <a:schemeClr val="tx1"/>
                </a:solidFill>
                <a:latin typeface="Times New Roman" panose="02020603050405020304" pitchFamily="18" charset="0"/>
                <a:cs typeface="Times New Roman" panose="02020603050405020304" pitchFamily="18" charset="0"/>
              </a:rPr>
              <a:t>. I am a 2nd year Commerce student from </a:t>
            </a:r>
            <a:r>
              <a:rPr lang="en-US" sz="2800" b="1" dirty="0">
                <a:solidFill>
                  <a:schemeClr val="tx1"/>
                </a:solidFill>
                <a:latin typeface="Times New Roman" panose="02020603050405020304" pitchFamily="18" charset="0"/>
                <a:cs typeface="Times New Roman" panose="02020603050405020304" pitchFamily="18" charset="0"/>
              </a:rPr>
              <a:t>Karachi</a:t>
            </a:r>
            <a:r>
              <a:rPr lang="en-US" sz="2800" dirty="0">
                <a:solidFill>
                  <a:schemeClr val="tx1"/>
                </a:solidFill>
                <a:latin typeface="Times New Roman" panose="02020603050405020304" pitchFamily="18" charset="0"/>
                <a:cs typeface="Times New Roman" panose="02020603050405020304" pitchFamily="18" charset="0"/>
              </a:rPr>
              <a:t>. I am a motivated and positive-minded person with a strong interest in teaching and learning new skills.</a:t>
            </a:r>
          </a:p>
        </p:txBody>
      </p:sp>
    </p:spTree>
    <p:extLst>
      <p:ext uri="{BB962C8B-B14F-4D97-AF65-F5344CB8AC3E}">
        <p14:creationId xmlns:p14="http://schemas.microsoft.com/office/powerpoint/2010/main" val="44072698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AF7EF"/>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8B0EF71-F5EE-46A1-BD95-B1703F68F354}"/>
              </a:ext>
            </a:extLst>
          </p:cNvPr>
          <p:cNvSpPr/>
          <p:nvPr/>
        </p:nvSpPr>
        <p:spPr>
          <a:xfrm>
            <a:off x="113158" y="165100"/>
            <a:ext cx="7449776" cy="15113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chemeClr val="tx1"/>
                </a:solidFill>
              </a:rPr>
              <a:t>HOBBIES AND INTERESTS</a:t>
            </a:r>
          </a:p>
        </p:txBody>
      </p:sp>
      <p:sp>
        <p:nvSpPr>
          <p:cNvPr id="5" name="Freeform 16">
            <a:extLst>
              <a:ext uri="{FF2B5EF4-FFF2-40B4-BE49-F238E27FC236}">
                <a16:creationId xmlns:a16="http://schemas.microsoft.com/office/drawing/2014/main" id="{9467CE57-322D-41A1-9D87-7194860E98C8}"/>
              </a:ext>
            </a:extLst>
          </p:cNvPr>
          <p:cNvSpPr/>
          <p:nvPr/>
        </p:nvSpPr>
        <p:spPr>
          <a:xfrm rot="3632079">
            <a:off x="3476805" y="5332855"/>
            <a:ext cx="4703197" cy="4148842"/>
          </a:xfrm>
          <a:custGeom>
            <a:avLst/>
            <a:gdLst/>
            <a:ahLst/>
            <a:cxnLst/>
            <a:rect l="l" t="t" r="r" b="b"/>
            <a:pathLst>
              <a:path w="5465772" h="5661346">
                <a:moveTo>
                  <a:pt x="0" y="0"/>
                </a:moveTo>
                <a:lnTo>
                  <a:pt x="5465772" y="0"/>
                </a:lnTo>
                <a:lnTo>
                  <a:pt x="5465772" y="5661346"/>
                </a:lnTo>
                <a:lnTo>
                  <a:pt x="0" y="566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
        <p:nvSpPr>
          <p:cNvPr id="6" name="Rectangle 5">
            <a:extLst>
              <a:ext uri="{FF2B5EF4-FFF2-40B4-BE49-F238E27FC236}">
                <a16:creationId xmlns:a16="http://schemas.microsoft.com/office/drawing/2014/main" id="{36973EC6-C7FE-4EFA-B1E3-4FB8EB8A816D}"/>
              </a:ext>
            </a:extLst>
          </p:cNvPr>
          <p:cNvSpPr/>
          <p:nvPr/>
        </p:nvSpPr>
        <p:spPr>
          <a:xfrm>
            <a:off x="184151" y="1676400"/>
            <a:ext cx="6972300" cy="322580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R="0" lvl="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Reading story books 📚 – Stories inspire my imagination.</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Baking 🍰 – I enjoy making sweet dishes in my free time.</a:t>
            </a:r>
          </a:p>
          <a:p>
            <a:pPr marL="342900" marR="0" lvl="0" indent="-34290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Business strategies &amp; calculations ➗ – I like solving problems and exploring accounting concepts.</a:t>
            </a:r>
          </a:p>
        </p:txBody>
      </p:sp>
      <p:sp>
        <p:nvSpPr>
          <p:cNvPr id="12" name="Freeform 12">
            <a:extLst>
              <a:ext uri="{FF2B5EF4-FFF2-40B4-BE49-F238E27FC236}">
                <a16:creationId xmlns:a16="http://schemas.microsoft.com/office/drawing/2014/main" id="{1552C7B7-CA3D-43E1-8381-5EDE0E7AB2E2}"/>
              </a:ext>
            </a:extLst>
          </p:cNvPr>
          <p:cNvSpPr/>
          <p:nvPr/>
        </p:nvSpPr>
        <p:spPr>
          <a:xfrm rot="-9177019">
            <a:off x="7115323" y="4194194"/>
            <a:ext cx="6624838" cy="3407515"/>
          </a:xfrm>
          <a:custGeom>
            <a:avLst/>
            <a:gdLst/>
            <a:ahLst/>
            <a:cxnLst/>
            <a:rect l="l" t="t" r="r" b="b"/>
            <a:pathLst>
              <a:path w="8346981" h="4719838">
                <a:moveTo>
                  <a:pt x="0" y="0"/>
                </a:moveTo>
                <a:lnTo>
                  <a:pt x="8346981" y="0"/>
                </a:lnTo>
                <a:lnTo>
                  <a:pt x="8346981" y="4719838"/>
                </a:lnTo>
                <a:lnTo>
                  <a:pt x="0" y="4719838"/>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txBody>
          <a:bodyPr/>
          <a:lstStyle/>
          <a:p>
            <a:endParaRPr lang="en-US" dirty="0"/>
          </a:p>
        </p:txBody>
      </p:sp>
      <p:pic>
        <p:nvPicPr>
          <p:cNvPr id="11" name="Picture 10">
            <a:extLst>
              <a:ext uri="{FF2B5EF4-FFF2-40B4-BE49-F238E27FC236}">
                <a16:creationId xmlns:a16="http://schemas.microsoft.com/office/drawing/2014/main" id="{F35DBF27-E323-4D8E-A753-64EEA4B59A2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867886" y="3429000"/>
            <a:ext cx="3939941" cy="2677065"/>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5" name="Freeform 11">
            <a:extLst>
              <a:ext uri="{FF2B5EF4-FFF2-40B4-BE49-F238E27FC236}">
                <a16:creationId xmlns:a16="http://schemas.microsoft.com/office/drawing/2014/main" id="{E8D39893-0FF0-48B5-B4C4-B35764BF4749}"/>
              </a:ext>
            </a:extLst>
          </p:cNvPr>
          <p:cNvSpPr/>
          <p:nvPr/>
        </p:nvSpPr>
        <p:spPr>
          <a:xfrm rot="14575107">
            <a:off x="8193819" y="-1343401"/>
            <a:ext cx="3694123" cy="4298690"/>
          </a:xfrm>
          <a:custGeom>
            <a:avLst/>
            <a:gdLst/>
            <a:ahLst/>
            <a:cxnLst/>
            <a:rect l="l" t="t" r="r" b="b"/>
            <a:pathLst>
              <a:path w="5465772" h="5661346">
                <a:moveTo>
                  <a:pt x="0" y="0"/>
                </a:moveTo>
                <a:lnTo>
                  <a:pt x="5465772" y="0"/>
                </a:lnTo>
                <a:lnTo>
                  <a:pt x="5465772" y="5661345"/>
                </a:lnTo>
                <a:lnTo>
                  <a:pt x="0" y="5661345"/>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pic>
        <p:nvPicPr>
          <p:cNvPr id="14" name="Picture 13">
            <a:extLst>
              <a:ext uri="{FF2B5EF4-FFF2-40B4-BE49-F238E27FC236}">
                <a16:creationId xmlns:a16="http://schemas.microsoft.com/office/drawing/2014/main" id="{ACFB945F-2AC3-421E-A629-B59B35C6803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67886" y="751935"/>
            <a:ext cx="3939941" cy="233271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4088286357"/>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B6E6FA"/>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3A95C29-2399-4C31-B63A-220B87B00924}"/>
              </a:ext>
            </a:extLst>
          </p:cNvPr>
          <p:cNvSpPr txBox="1"/>
          <p:nvPr/>
        </p:nvSpPr>
        <p:spPr>
          <a:xfrm>
            <a:off x="317500" y="268090"/>
            <a:ext cx="8140700" cy="923330"/>
          </a:xfrm>
          <a:prstGeom prst="rect">
            <a:avLst/>
          </a:prstGeom>
          <a:noFill/>
        </p:spPr>
        <p:txBody>
          <a:bodyPr wrap="square" rtlCol="0">
            <a:spAutoFit/>
          </a:bodyPr>
          <a:lstStyle/>
          <a:p>
            <a:r>
              <a:rPr lang="en-US" sz="5400" b="1" i="1" dirty="0"/>
              <a:t>ACHIEVEMENTS AND SKILLS</a:t>
            </a:r>
          </a:p>
        </p:txBody>
      </p:sp>
      <p:sp>
        <p:nvSpPr>
          <p:cNvPr id="6" name="TextBox 5">
            <a:extLst>
              <a:ext uri="{FF2B5EF4-FFF2-40B4-BE49-F238E27FC236}">
                <a16:creationId xmlns:a16="http://schemas.microsoft.com/office/drawing/2014/main" id="{7C420053-C14F-4F24-BA13-6AD3B82CA124}"/>
              </a:ext>
            </a:extLst>
          </p:cNvPr>
          <p:cNvSpPr txBox="1"/>
          <p:nvPr/>
        </p:nvSpPr>
        <p:spPr>
          <a:xfrm>
            <a:off x="79417" y="966787"/>
            <a:ext cx="7200900" cy="2462213"/>
          </a:xfrm>
          <a:prstGeom prst="rect">
            <a:avLst/>
          </a:prstGeom>
          <a:noFill/>
        </p:spPr>
        <p:txBody>
          <a:bodyPr wrap="square" rtlCol="0">
            <a:spAutoFit/>
          </a:bodyPr>
          <a:lstStyle/>
          <a:p>
            <a:endParaRPr lang="en-US" sz="2400" dirty="0"/>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Completed Matriculation and currently studying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Intermediate</a:t>
            </a:r>
            <a:r>
              <a:rPr kumimoji="0" lang="en-US" altLang="en-US" sz="2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along with </a:t>
            </a:r>
            <a:r>
              <a:rPr kumimoji="0" lang="en-US" altLang="en-US" sz="2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Darse</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Nizami</a:t>
            </a:r>
            <a:endPar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Improved </a:t>
            </a:r>
            <a:r>
              <a:rPr kumimoji="0" lang="en-US" altLang="en-US" sz="2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English speaking skills</a:t>
            </a:r>
          </a:p>
          <a:p>
            <a:endParaRPr lang="en-US" dirty="0"/>
          </a:p>
        </p:txBody>
      </p:sp>
      <p:sp>
        <p:nvSpPr>
          <p:cNvPr id="9" name="TextBox 8">
            <a:extLst>
              <a:ext uri="{FF2B5EF4-FFF2-40B4-BE49-F238E27FC236}">
                <a16:creationId xmlns:a16="http://schemas.microsoft.com/office/drawing/2014/main" id="{46CA5F1E-763C-48DB-8B50-E94F897940F2}"/>
              </a:ext>
            </a:extLst>
          </p:cNvPr>
          <p:cNvSpPr txBox="1"/>
          <p:nvPr/>
        </p:nvSpPr>
        <p:spPr>
          <a:xfrm>
            <a:off x="79417" y="3575880"/>
            <a:ext cx="7851451" cy="236988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Through this CIT course, I have learned</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 Word: Document creation &amp; formatting</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 PowerPoint: Designing presentations</a:t>
            </a:r>
          </a:p>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MS Excel: Basic data management</a:t>
            </a:r>
          </a:p>
          <a:p>
            <a:endParaRPr lang="en-US" dirty="0"/>
          </a:p>
          <a:p>
            <a:endParaRPr lang="en-US" dirty="0"/>
          </a:p>
        </p:txBody>
      </p:sp>
      <p:sp>
        <p:nvSpPr>
          <p:cNvPr id="13" name="Freeform 16">
            <a:extLst>
              <a:ext uri="{FF2B5EF4-FFF2-40B4-BE49-F238E27FC236}">
                <a16:creationId xmlns:a16="http://schemas.microsoft.com/office/drawing/2014/main" id="{2B7400E3-2A31-4422-9F72-40580DAA5F7B}"/>
              </a:ext>
            </a:extLst>
          </p:cNvPr>
          <p:cNvSpPr/>
          <p:nvPr/>
        </p:nvSpPr>
        <p:spPr>
          <a:xfrm rot="3632079">
            <a:off x="8798106" y="1175180"/>
            <a:ext cx="4703197" cy="4148842"/>
          </a:xfrm>
          <a:custGeom>
            <a:avLst/>
            <a:gdLst/>
            <a:ahLst/>
            <a:cxnLst/>
            <a:rect l="l" t="t" r="r" b="b"/>
            <a:pathLst>
              <a:path w="5465772" h="5661346">
                <a:moveTo>
                  <a:pt x="0" y="0"/>
                </a:moveTo>
                <a:lnTo>
                  <a:pt x="5465772" y="0"/>
                </a:lnTo>
                <a:lnTo>
                  <a:pt x="5465772" y="5661346"/>
                </a:lnTo>
                <a:lnTo>
                  <a:pt x="0" y="5661346"/>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pic>
        <p:nvPicPr>
          <p:cNvPr id="12" name="Picture 11">
            <a:extLst>
              <a:ext uri="{FF2B5EF4-FFF2-40B4-BE49-F238E27FC236}">
                <a16:creationId xmlns:a16="http://schemas.microsoft.com/office/drawing/2014/main" id="{6010D3A5-4F59-46D9-807E-ECA47B9755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807200" y="2255207"/>
            <a:ext cx="5067300" cy="339113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03798502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AF7E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A531D2C-C6E5-4C5C-BE58-AAAF838A8C0C}"/>
              </a:ext>
            </a:extLst>
          </p:cNvPr>
          <p:cNvSpPr txBox="1"/>
          <p:nvPr/>
        </p:nvSpPr>
        <p:spPr>
          <a:xfrm>
            <a:off x="1041400" y="635000"/>
            <a:ext cx="4597400" cy="923330"/>
          </a:xfrm>
          <a:prstGeom prst="rect">
            <a:avLst/>
          </a:prstGeom>
          <a:noFill/>
        </p:spPr>
        <p:txBody>
          <a:bodyPr wrap="square" rtlCol="0">
            <a:spAutoFit/>
          </a:bodyPr>
          <a:lstStyle/>
          <a:p>
            <a:r>
              <a:rPr lang="en-US" sz="5400" b="1" i="1" dirty="0"/>
              <a:t>STRENGTHS</a:t>
            </a:r>
          </a:p>
        </p:txBody>
      </p:sp>
      <p:sp>
        <p:nvSpPr>
          <p:cNvPr id="6" name="TextBox 5">
            <a:extLst>
              <a:ext uri="{FF2B5EF4-FFF2-40B4-BE49-F238E27FC236}">
                <a16:creationId xmlns:a16="http://schemas.microsoft.com/office/drawing/2014/main" id="{0CDD9B3E-ADD3-4F5F-96E3-38C70E0FCA2C}"/>
              </a:ext>
            </a:extLst>
          </p:cNvPr>
          <p:cNvSpPr txBox="1"/>
          <p:nvPr/>
        </p:nvSpPr>
        <p:spPr>
          <a:xfrm>
            <a:off x="6464300" y="635000"/>
            <a:ext cx="5994400" cy="923330"/>
          </a:xfrm>
          <a:prstGeom prst="rect">
            <a:avLst/>
          </a:prstGeom>
          <a:noFill/>
        </p:spPr>
        <p:txBody>
          <a:bodyPr wrap="square" rtlCol="0">
            <a:spAutoFit/>
          </a:bodyPr>
          <a:lstStyle/>
          <a:p>
            <a:r>
              <a:rPr lang="en-US" sz="5400" b="1" i="1" dirty="0"/>
              <a:t>WEAKNESSES</a:t>
            </a:r>
          </a:p>
        </p:txBody>
      </p:sp>
      <p:sp>
        <p:nvSpPr>
          <p:cNvPr id="7" name="TextBox 6">
            <a:extLst>
              <a:ext uri="{FF2B5EF4-FFF2-40B4-BE49-F238E27FC236}">
                <a16:creationId xmlns:a16="http://schemas.microsoft.com/office/drawing/2014/main" id="{E5FF64CE-F372-4763-919B-CD8CFA59CA73}"/>
              </a:ext>
            </a:extLst>
          </p:cNvPr>
          <p:cNvSpPr txBox="1"/>
          <p:nvPr/>
        </p:nvSpPr>
        <p:spPr>
          <a:xfrm>
            <a:off x="1041400" y="1978511"/>
            <a:ext cx="4470400" cy="3662541"/>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Quick learner – I understand and remember things fast</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Sharp memory – I retain knowledge for a long time</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Helpful nature – I like supporting others</a:t>
            </a:r>
          </a:p>
          <a:p>
            <a:endParaRPr lang="en-US" dirty="0"/>
          </a:p>
          <a:p>
            <a:endParaRPr lang="en-US" dirty="0"/>
          </a:p>
        </p:txBody>
      </p:sp>
      <p:sp>
        <p:nvSpPr>
          <p:cNvPr id="9" name="TextBox 8">
            <a:extLst>
              <a:ext uri="{FF2B5EF4-FFF2-40B4-BE49-F238E27FC236}">
                <a16:creationId xmlns:a16="http://schemas.microsoft.com/office/drawing/2014/main" id="{A583BCD6-D844-4BE8-9F3B-D304AD5D8475}"/>
              </a:ext>
            </a:extLst>
          </p:cNvPr>
          <p:cNvSpPr txBox="1"/>
          <p:nvPr/>
        </p:nvSpPr>
        <p:spPr>
          <a:xfrm>
            <a:off x="6464300" y="1993900"/>
            <a:ext cx="4838700" cy="1815882"/>
          </a:xfrm>
          <a:prstGeom prst="rect">
            <a:avLst/>
          </a:prstGeom>
          <a:noFill/>
        </p:spPr>
        <p:txBody>
          <a:bodyPr wrap="square" rtlCol="0">
            <a:spAutoFit/>
          </a:bodyPr>
          <a:lstStyle/>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Short tempered in some situations</a:t>
            </a:r>
          </a:p>
          <a:p>
            <a:pPr marL="285750" marR="0" lvl="0" indent="-285750" algn="just"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2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confidence when talking to new people</a:t>
            </a:r>
          </a:p>
        </p:txBody>
      </p:sp>
      <p:sp>
        <p:nvSpPr>
          <p:cNvPr id="11" name="Freeform 2">
            <a:extLst>
              <a:ext uri="{FF2B5EF4-FFF2-40B4-BE49-F238E27FC236}">
                <a16:creationId xmlns:a16="http://schemas.microsoft.com/office/drawing/2014/main" id="{DC26D208-323D-4408-8B00-DA4ACDAA8F33}"/>
              </a:ext>
            </a:extLst>
          </p:cNvPr>
          <p:cNvSpPr/>
          <p:nvPr/>
        </p:nvSpPr>
        <p:spPr>
          <a:xfrm rot="21316529">
            <a:off x="7012926" y="3639498"/>
            <a:ext cx="5283200" cy="4165600"/>
          </a:xfrm>
          <a:custGeom>
            <a:avLst/>
            <a:gdLst/>
            <a:ahLst/>
            <a:cxnLst/>
            <a:rect l="l" t="t" r="r" b="b"/>
            <a:pathLst>
              <a:path w="7729870" h="5045497">
                <a:moveTo>
                  <a:pt x="0" y="0"/>
                </a:moveTo>
                <a:lnTo>
                  <a:pt x="7729870" y="0"/>
                </a:lnTo>
                <a:lnTo>
                  <a:pt x="7729870" y="5045498"/>
                </a:lnTo>
                <a:lnTo>
                  <a:pt x="0" y="504549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dirty="0"/>
          </a:p>
        </p:txBody>
      </p:sp>
    </p:spTree>
    <p:extLst>
      <p:ext uri="{BB962C8B-B14F-4D97-AF65-F5344CB8AC3E}">
        <p14:creationId xmlns:p14="http://schemas.microsoft.com/office/powerpoint/2010/main" val="2078818282"/>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B6E6FA"/>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EFE3680-0DB2-4054-AF90-87513B728DFB}"/>
              </a:ext>
            </a:extLst>
          </p:cNvPr>
          <p:cNvSpPr/>
          <p:nvPr/>
        </p:nvSpPr>
        <p:spPr>
          <a:xfrm>
            <a:off x="-685800" y="515829"/>
            <a:ext cx="8039100" cy="13589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5400" b="1" i="1" dirty="0">
                <a:solidFill>
                  <a:schemeClr val="tx1"/>
                </a:solidFill>
              </a:rPr>
              <a:t> ROLE MODEL</a:t>
            </a:r>
          </a:p>
        </p:txBody>
      </p:sp>
      <p:sp>
        <p:nvSpPr>
          <p:cNvPr id="4" name="TextBox 3">
            <a:extLst>
              <a:ext uri="{FF2B5EF4-FFF2-40B4-BE49-F238E27FC236}">
                <a16:creationId xmlns:a16="http://schemas.microsoft.com/office/drawing/2014/main" id="{DCEE3099-F0E1-4A30-8BE8-6CF21F8BCAD6}"/>
              </a:ext>
            </a:extLst>
          </p:cNvPr>
          <p:cNvSpPr txBox="1"/>
          <p:nvPr/>
        </p:nvSpPr>
        <p:spPr>
          <a:xfrm>
            <a:off x="212394" y="1874729"/>
            <a:ext cx="5782007" cy="3108543"/>
          </a:xfrm>
          <a:prstGeom prst="rect">
            <a:avLst/>
          </a:prstGeom>
          <a:noFill/>
        </p:spPr>
        <p:txBody>
          <a:bodyPr wrap="square">
            <a:spAutoFit/>
          </a:bodyPr>
          <a:lstStyle/>
          <a:p>
            <a:pPr algn="just"/>
            <a:r>
              <a:rPr lang="en-US" sz="2800" dirty="0">
                <a:latin typeface="Times New Roman" panose="02020603050405020304" pitchFamily="18" charset="0"/>
                <a:cs typeface="Times New Roman" panose="02020603050405020304" pitchFamily="18" charset="0"/>
              </a:rPr>
              <a:t>My biggest inspiration and role models are my parents. They always support me, guide me in every decision, and encourage me to study hard and stay positive. Their hard work, patience, and sacrifices inspire me to follow my dreams and achieve success in life.</a:t>
            </a:r>
          </a:p>
        </p:txBody>
      </p:sp>
      <p:pic>
        <p:nvPicPr>
          <p:cNvPr id="6" name="Picture 5">
            <a:extLst>
              <a:ext uri="{FF2B5EF4-FFF2-40B4-BE49-F238E27FC236}">
                <a16:creationId xmlns:a16="http://schemas.microsoft.com/office/drawing/2014/main" id="{E21BA8C4-8F5E-4CAD-9372-6F60746A370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7600" y="1104901"/>
            <a:ext cx="5782007" cy="38735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546183463"/>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AF7EF"/>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8FA879-A5EB-4E7F-8559-BA17853976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1" y="0"/>
            <a:ext cx="12801601" cy="6896846"/>
          </a:xfrm>
          <a:prstGeom prst="rect">
            <a:avLst/>
          </a:prstGeom>
        </p:spPr>
      </p:pic>
    </p:spTree>
    <p:extLst>
      <p:ext uri="{BB962C8B-B14F-4D97-AF65-F5344CB8AC3E}">
        <p14:creationId xmlns:p14="http://schemas.microsoft.com/office/powerpoint/2010/main" val="356017006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316</TotalTime>
  <Words>222</Words>
  <Application>Microsoft Office PowerPoint</Application>
  <PresentationFormat>Widescreen</PresentationFormat>
  <Paragraphs>27</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maccamadina12@gmail.com</dc:creator>
  <cp:lastModifiedBy>maccamadina12@gmail.com</cp:lastModifiedBy>
  <cp:revision>22</cp:revision>
  <dcterms:created xsi:type="dcterms:W3CDTF">2025-09-27T23:11:13Z</dcterms:created>
  <dcterms:modified xsi:type="dcterms:W3CDTF">2025-09-28T04:27:57Z</dcterms:modified>
</cp:coreProperties>
</file>