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0"/>
    <p:restoredTop sz="94677"/>
  </p:normalViewPr>
  <p:slideViewPr>
    <p:cSldViewPr snapToGrid="0">
      <p:cViewPr varScale="1">
        <p:scale>
          <a:sx n="93" d="100"/>
          <a:sy n="93" d="100"/>
        </p:scale>
        <p:origin x="240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16771-982E-D14A-98F7-5E2CAC6152A5}" type="doc">
      <dgm:prSet loTypeId="urn:microsoft.com/office/officeart/2005/8/layout/hierarchy2" loCatId="" qsTypeId="urn:microsoft.com/office/officeart/2005/8/quickstyle/3d7" qsCatId="3D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98BFA458-1610-2F4E-AF0D-6B992DAA8B3F}">
      <dgm:prSet phldrT="[Text]"/>
      <dgm:spPr/>
      <dgm:t>
        <a:bodyPr/>
        <a:lstStyle/>
        <a:p>
          <a:pPr rtl="0"/>
          <a:r>
            <a:rPr lang="en-GB" dirty="0"/>
            <a:t>present</a:t>
          </a:r>
        </a:p>
      </dgm:t>
    </dgm:pt>
    <dgm:pt modelId="{70DC599B-1662-B141-B60B-6266121F1B41}" type="parTrans" cxnId="{9C52317F-97C5-A949-A4EA-E62DE6610592}">
      <dgm:prSet/>
      <dgm:spPr/>
      <dgm:t>
        <a:bodyPr/>
        <a:lstStyle/>
        <a:p>
          <a:endParaRPr lang="en-GB"/>
        </a:p>
      </dgm:t>
    </dgm:pt>
    <dgm:pt modelId="{9353D25D-43BA-B441-A4D9-973B68DC3564}" type="sibTrans" cxnId="{9C52317F-97C5-A949-A4EA-E62DE6610592}">
      <dgm:prSet/>
      <dgm:spPr/>
      <dgm:t>
        <a:bodyPr/>
        <a:lstStyle/>
        <a:p>
          <a:endParaRPr lang="en-GB"/>
        </a:p>
      </dgm:t>
    </dgm:pt>
    <dgm:pt modelId="{C72165B3-A774-BA4B-AD53-8CCDA117E6D1}">
      <dgm:prSet phldrT="[Text]"/>
      <dgm:spPr/>
      <dgm:t>
        <a:bodyPr/>
        <a:lstStyle/>
        <a:p>
          <a:pPr rtl="0"/>
          <a:r>
            <a:rPr lang="en-GB" dirty="0"/>
            <a:t>Ind</a:t>
          </a:r>
        </a:p>
      </dgm:t>
    </dgm:pt>
    <dgm:pt modelId="{E2E1EB9B-1EB8-4F43-AF07-58D83C6F88B3}" type="parTrans" cxnId="{ACC5A7AB-5DF9-E04D-9B1D-C58F1E61B624}">
      <dgm:prSet/>
      <dgm:spPr/>
      <dgm:t>
        <a:bodyPr/>
        <a:lstStyle/>
        <a:p>
          <a:endParaRPr lang="en-GB"/>
        </a:p>
      </dgm:t>
    </dgm:pt>
    <dgm:pt modelId="{2E410044-7170-D845-8BBA-0E86559429D7}" type="sibTrans" cxnId="{ACC5A7AB-5DF9-E04D-9B1D-C58F1E61B624}">
      <dgm:prSet/>
      <dgm:spPr/>
      <dgm:t>
        <a:bodyPr/>
        <a:lstStyle/>
        <a:p>
          <a:endParaRPr lang="en-GB"/>
        </a:p>
      </dgm:t>
    </dgm:pt>
    <dgm:pt modelId="{88561F93-B3C5-2B40-A954-2F9B5B00E0EA}">
      <dgm:prSet phldrT="[Text]"/>
      <dgm:spPr/>
      <dgm:t>
        <a:bodyPr/>
        <a:lstStyle/>
        <a:p>
          <a:pPr rtl="0"/>
          <a:r>
            <a:rPr lang="en-GB" dirty="0"/>
            <a:t>cont.</a:t>
          </a:r>
        </a:p>
      </dgm:t>
    </dgm:pt>
    <dgm:pt modelId="{C85EACD4-0804-BC48-B55A-77982DD33F1B}" type="parTrans" cxnId="{64E3998E-C129-FF4F-8041-D1DE91DC4102}">
      <dgm:prSet/>
      <dgm:spPr/>
      <dgm:t>
        <a:bodyPr/>
        <a:lstStyle/>
        <a:p>
          <a:endParaRPr lang="en-GB"/>
        </a:p>
      </dgm:t>
    </dgm:pt>
    <dgm:pt modelId="{1ACF3A34-4DA2-4F45-AC0F-69CC0BC7E933}" type="sibTrans" cxnId="{64E3998E-C129-FF4F-8041-D1DE91DC4102}">
      <dgm:prSet/>
      <dgm:spPr/>
      <dgm:t>
        <a:bodyPr/>
        <a:lstStyle/>
        <a:p>
          <a:endParaRPr lang="en-GB"/>
        </a:p>
      </dgm:t>
    </dgm:pt>
    <dgm:pt modelId="{A9FC5A3C-1629-D94C-9220-21F024247084}">
      <dgm:prSet phldrT="[Text]"/>
      <dgm:spPr/>
      <dgm:t>
        <a:bodyPr/>
        <a:lstStyle/>
        <a:p>
          <a:pPr rtl="0"/>
          <a:r>
            <a:rPr lang="en-GB" dirty="0"/>
            <a:t>fut.</a:t>
          </a:r>
        </a:p>
      </dgm:t>
    </dgm:pt>
    <dgm:pt modelId="{41049D94-41BF-A04C-AA71-0992D553ED65}" type="parTrans" cxnId="{A939A11E-F16C-674D-8575-852A4021DAEB}">
      <dgm:prSet/>
      <dgm:spPr/>
      <dgm:t>
        <a:bodyPr/>
        <a:lstStyle/>
        <a:p>
          <a:endParaRPr lang="en-GB"/>
        </a:p>
      </dgm:t>
    </dgm:pt>
    <dgm:pt modelId="{61CD8E65-D7EF-9645-B3D7-819E88176498}" type="sibTrans" cxnId="{A939A11E-F16C-674D-8575-852A4021DAEB}">
      <dgm:prSet/>
      <dgm:spPr/>
      <dgm:t>
        <a:bodyPr/>
        <a:lstStyle/>
        <a:p>
          <a:endParaRPr lang="en-GB"/>
        </a:p>
      </dgm:t>
    </dgm:pt>
    <dgm:pt modelId="{BB486CF4-F4B0-4342-B2C7-79851C52C45B}">
      <dgm:prSet phldrT="[Text]"/>
      <dgm:spPr/>
      <dgm:t>
        <a:bodyPr/>
        <a:lstStyle/>
        <a:p>
          <a:pPr rtl="0"/>
          <a:r>
            <a:rPr lang="en-GB" dirty="0"/>
            <a:t>fut. cont.</a:t>
          </a:r>
        </a:p>
      </dgm:t>
    </dgm:pt>
    <dgm:pt modelId="{C5EA1CDE-27E5-8B4F-BFBA-8D79FA7EB130}" type="parTrans" cxnId="{653D0526-527F-0D47-A769-921953C7F6FD}">
      <dgm:prSet/>
      <dgm:spPr/>
      <dgm:t>
        <a:bodyPr/>
        <a:lstStyle/>
        <a:p>
          <a:endParaRPr lang="en-GB"/>
        </a:p>
      </dgm:t>
    </dgm:pt>
    <dgm:pt modelId="{E9E17365-5F45-B446-AA02-A417227CBE29}" type="sibTrans" cxnId="{653D0526-527F-0D47-A769-921953C7F6FD}">
      <dgm:prSet/>
      <dgm:spPr/>
      <dgm:t>
        <a:bodyPr/>
        <a:lstStyle/>
        <a:p>
          <a:endParaRPr lang="en-GB"/>
        </a:p>
      </dgm:t>
    </dgm:pt>
    <dgm:pt modelId="{66936B60-0E7F-3A48-AA7D-9076EEF1656E}" type="pres">
      <dgm:prSet presAssocID="{2B416771-982E-D14A-98F7-5E2CAC6152A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0F4C588-FE39-FE4A-868B-1888062D31AE}" type="pres">
      <dgm:prSet presAssocID="{98BFA458-1610-2F4E-AF0D-6B992DAA8B3F}" presName="root1" presStyleCnt="0"/>
      <dgm:spPr/>
    </dgm:pt>
    <dgm:pt modelId="{A1B0741B-BB1C-344C-B4AD-9D3FF76272A6}" type="pres">
      <dgm:prSet presAssocID="{98BFA458-1610-2F4E-AF0D-6B992DAA8B3F}" presName="LevelOneTextNode" presStyleLbl="node0" presStyleIdx="0" presStyleCnt="1">
        <dgm:presLayoutVars>
          <dgm:chPref val="3"/>
        </dgm:presLayoutVars>
      </dgm:prSet>
      <dgm:spPr/>
    </dgm:pt>
    <dgm:pt modelId="{4CEFC341-30BB-3A4E-9BDB-29C6BA9AA562}" type="pres">
      <dgm:prSet presAssocID="{98BFA458-1610-2F4E-AF0D-6B992DAA8B3F}" presName="level2hierChild" presStyleCnt="0"/>
      <dgm:spPr/>
    </dgm:pt>
    <dgm:pt modelId="{F9C0069E-9D11-984D-94FD-B880CB38AF82}" type="pres">
      <dgm:prSet presAssocID="{E2E1EB9B-1EB8-4F43-AF07-58D83C6F88B3}" presName="conn2-1" presStyleLbl="parChTrans1D2" presStyleIdx="0" presStyleCnt="4"/>
      <dgm:spPr/>
    </dgm:pt>
    <dgm:pt modelId="{2D53AD18-16B2-6845-83A7-5D8555A37B57}" type="pres">
      <dgm:prSet presAssocID="{E2E1EB9B-1EB8-4F43-AF07-58D83C6F88B3}" presName="connTx" presStyleLbl="parChTrans1D2" presStyleIdx="0" presStyleCnt="4"/>
      <dgm:spPr/>
    </dgm:pt>
    <dgm:pt modelId="{BCD36171-1CB3-3046-965D-A1D22EAC1188}" type="pres">
      <dgm:prSet presAssocID="{C72165B3-A774-BA4B-AD53-8CCDA117E6D1}" presName="root2" presStyleCnt="0"/>
      <dgm:spPr/>
    </dgm:pt>
    <dgm:pt modelId="{114ABA4F-FCAC-8446-B40A-910E0DBF66F6}" type="pres">
      <dgm:prSet presAssocID="{C72165B3-A774-BA4B-AD53-8CCDA117E6D1}" presName="LevelTwoTextNode" presStyleLbl="node2" presStyleIdx="0" presStyleCnt="4">
        <dgm:presLayoutVars>
          <dgm:chPref val="3"/>
        </dgm:presLayoutVars>
      </dgm:prSet>
      <dgm:spPr/>
    </dgm:pt>
    <dgm:pt modelId="{AC135200-E9FD-4242-902B-399F1C6B5D4F}" type="pres">
      <dgm:prSet presAssocID="{C72165B3-A774-BA4B-AD53-8CCDA117E6D1}" presName="level3hierChild" presStyleCnt="0"/>
      <dgm:spPr/>
    </dgm:pt>
    <dgm:pt modelId="{58F9763E-5CA1-B240-AC4E-C56F64722407}" type="pres">
      <dgm:prSet presAssocID="{C85EACD4-0804-BC48-B55A-77982DD33F1B}" presName="conn2-1" presStyleLbl="parChTrans1D2" presStyleIdx="1" presStyleCnt="4"/>
      <dgm:spPr/>
    </dgm:pt>
    <dgm:pt modelId="{76FED70A-97A6-EC43-B957-F95C1B4066FF}" type="pres">
      <dgm:prSet presAssocID="{C85EACD4-0804-BC48-B55A-77982DD33F1B}" presName="connTx" presStyleLbl="parChTrans1D2" presStyleIdx="1" presStyleCnt="4"/>
      <dgm:spPr/>
    </dgm:pt>
    <dgm:pt modelId="{F6C9BF4E-A7D9-A14E-955C-5B250D43B138}" type="pres">
      <dgm:prSet presAssocID="{88561F93-B3C5-2B40-A954-2F9B5B00E0EA}" presName="root2" presStyleCnt="0"/>
      <dgm:spPr/>
    </dgm:pt>
    <dgm:pt modelId="{66057FE6-D750-E34E-A75D-B05E731F98E3}" type="pres">
      <dgm:prSet presAssocID="{88561F93-B3C5-2B40-A954-2F9B5B00E0EA}" presName="LevelTwoTextNode" presStyleLbl="node2" presStyleIdx="1" presStyleCnt="4">
        <dgm:presLayoutVars>
          <dgm:chPref val="3"/>
        </dgm:presLayoutVars>
      </dgm:prSet>
      <dgm:spPr/>
    </dgm:pt>
    <dgm:pt modelId="{9792FDCC-969B-284D-849A-6658029A72B2}" type="pres">
      <dgm:prSet presAssocID="{88561F93-B3C5-2B40-A954-2F9B5B00E0EA}" presName="level3hierChild" presStyleCnt="0"/>
      <dgm:spPr/>
    </dgm:pt>
    <dgm:pt modelId="{48B3ADF7-9E9F-4C4F-8B27-557849121C3D}" type="pres">
      <dgm:prSet presAssocID="{41049D94-41BF-A04C-AA71-0992D553ED65}" presName="conn2-1" presStyleLbl="parChTrans1D2" presStyleIdx="2" presStyleCnt="4"/>
      <dgm:spPr/>
    </dgm:pt>
    <dgm:pt modelId="{A05A23C8-CA18-EC47-AD81-EAEAE2058B0C}" type="pres">
      <dgm:prSet presAssocID="{41049D94-41BF-A04C-AA71-0992D553ED65}" presName="connTx" presStyleLbl="parChTrans1D2" presStyleIdx="2" presStyleCnt="4"/>
      <dgm:spPr/>
    </dgm:pt>
    <dgm:pt modelId="{AE44EB31-1D6C-C54B-A3D3-DBA683F6C7C4}" type="pres">
      <dgm:prSet presAssocID="{A9FC5A3C-1629-D94C-9220-21F024247084}" presName="root2" presStyleCnt="0"/>
      <dgm:spPr/>
    </dgm:pt>
    <dgm:pt modelId="{66EE112A-67D2-0B4E-82F6-5913F7BB08A6}" type="pres">
      <dgm:prSet presAssocID="{A9FC5A3C-1629-D94C-9220-21F024247084}" presName="LevelTwoTextNode" presStyleLbl="node2" presStyleIdx="2" presStyleCnt="4">
        <dgm:presLayoutVars>
          <dgm:chPref val="3"/>
        </dgm:presLayoutVars>
      </dgm:prSet>
      <dgm:spPr/>
    </dgm:pt>
    <dgm:pt modelId="{4D671075-399C-3043-864F-6DCC599A0C97}" type="pres">
      <dgm:prSet presAssocID="{A9FC5A3C-1629-D94C-9220-21F024247084}" presName="level3hierChild" presStyleCnt="0"/>
      <dgm:spPr/>
    </dgm:pt>
    <dgm:pt modelId="{3D10FA53-C491-A042-B496-7614E31B76C1}" type="pres">
      <dgm:prSet presAssocID="{C5EA1CDE-27E5-8B4F-BFBA-8D79FA7EB130}" presName="conn2-1" presStyleLbl="parChTrans1D2" presStyleIdx="3" presStyleCnt="4"/>
      <dgm:spPr/>
    </dgm:pt>
    <dgm:pt modelId="{C7437452-C234-5449-BBFD-B22EA2BCC303}" type="pres">
      <dgm:prSet presAssocID="{C5EA1CDE-27E5-8B4F-BFBA-8D79FA7EB130}" presName="connTx" presStyleLbl="parChTrans1D2" presStyleIdx="3" presStyleCnt="4"/>
      <dgm:spPr/>
    </dgm:pt>
    <dgm:pt modelId="{85EDF305-FACC-984B-8858-82F1E4D58FAB}" type="pres">
      <dgm:prSet presAssocID="{BB486CF4-F4B0-4342-B2C7-79851C52C45B}" presName="root2" presStyleCnt="0"/>
      <dgm:spPr/>
    </dgm:pt>
    <dgm:pt modelId="{B9010E5E-49D9-7040-81E1-51977FC48A6D}" type="pres">
      <dgm:prSet presAssocID="{BB486CF4-F4B0-4342-B2C7-79851C52C45B}" presName="LevelTwoTextNode" presStyleLbl="node2" presStyleIdx="3" presStyleCnt="4">
        <dgm:presLayoutVars>
          <dgm:chPref val="3"/>
        </dgm:presLayoutVars>
      </dgm:prSet>
      <dgm:spPr/>
    </dgm:pt>
    <dgm:pt modelId="{A17E2B17-335D-734B-B922-D5B746062FEA}" type="pres">
      <dgm:prSet presAssocID="{BB486CF4-F4B0-4342-B2C7-79851C52C45B}" presName="level3hierChild" presStyleCnt="0"/>
      <dgm:spPr/>
    </dgm:pt>
  </dgm:ptLst>
  <dgm:cxnLst>
    <dgm:cxn modelId="{1C91690A-BE66-E24E-8402-E0AFF71F7E13}" type="presOf" srcId="{C72165B3-A774-BA4B-AD53-8CCDA117E6D1}" destId="{114ABA4F-FCAC-8446-B40A-910E0DBF66F6}" srcOrd="0" destOrd="0" presId="urn:microsoft.com/office/officeart/2005/8/layout/hierarchy2"/>
    <dgm:cxn modelId="{A939A11E-F16C-674D-8575-852A4021DAEB}" srcId="{98BFA458-1610-2F4E-AF0D-6B992DAA8B3F}" destId="{A9FC5A3C-1629-D94C-9220-21F024247084}" srcOrd="2" destOrd="0" parTransId="{41049D94-41BF-A04C-AA71-0992D553ED65}" sibTransId="{61CD8E65-D7EF-9645-B3D7-819E88176498}"/>
    <dgm:cxn modelId="{653D0526-527F-0D47-A769-921953C7F6FD}" srcId="{98BFA458-1610-2F4E-AF0D-6B992DAA8B3F}" destId="{BB486CF4-F4B0-4342-B2C7-79851C52C45B}" srcOrd="3" destOrd="0" parTransId="{C5EA1CDE-27E5-8B4F-BFBA-8D79FA7EB130}" sibTransId="{E9E17365-5F45-B446-AA02-A417227CBE29}"/>
    <dgm:cxn modelId="{6B70B86F-891D-8E4A-8851-33D122FE493F}" type="presOf" srcId="{E2E1EB9B-1EB8-4F43-AF07-58D83C6F88B3}" destId="{2D53AD18-16B2-6845-83A7-5D8555A37B57}" srcOrd="1" destOrd="0" presId="urn:microsoft.com/office/officeart/2005/8/layout/hierarchy2"/>
    <dgm:cxn modelId="{02A81874-2510-3745-B614-C4C7D1F1199E}" type="presOf" srcId="{C5EA1CDE-27E5-8B4F-BFBA-8D79FA7EB130}" destId="{C7437452-C234-5449-BBFD-B22EA2BCC303}" srcOrd="1" destOrd="0" presId="urn:microsoft.com/office/officeart/2005/8/layout/hierarchy2"/>
    <dgm:cxn modelId="{AEF83376-1C91-2E4C-88FC-68AF7D5C2F7E}" type="presOf" srcId="{88561F93-B3C5-2B40-A954-2F9B5B00E0EA}" destId="{66057FE6-D750-E34E-A75D-B05E731F98E3}" srcOrd="0" destOrd="0" presId="urn:microsoft.com/office/officeart/2005/8/layout/hierarchy2"/>
    <dgm:cxn modelId="{9C52317F-97C5-A949-A4EA-E62DE6610592}" srcId="{2B416771-982E-D14A-98F7-5E2CAC6152A5}" destId="{98BFA458-1610-2F4E-AF0D-6B992DAA8B3F}" srcOrd="0" destOrd="0" parTransId="{70DC599B-1662-B141-B60B-6266121F1B41}" sibTransId="{9353D25D-43BA-B441-A4D9-973B68DC3564}"/>
    <dgm:cxn modelId="{04AE598D-515D-E04A-B033-0C20BD72DE79}" type="presOf" srcId="{41049D94-41BF-A04C-AA71-0992D553ED65}" destId="{A05A23C8-CA18-EC47-AD81-EAEAE2058B0C}" srcOrd="1" destOrd="0" presId="urn:microsoft.com/office/officeart/2005/8/layout/hierarchy2"/>
    <dgm:cxn modelId="{64E3998E-C129-FF4F-8041-D1DE91DC4102}" srcId="{98BFA458-1610-2F4E-AF0D-6B992DAA8B3F}" destId="{88561F93-B3C5-2B40-A954-2F9B5B00E0EA}" srcOrd="1" destOrd="0" parTransId="{C85EACD4-0804-BC48-B55A-77982DD33F1B}" sibTransId="{1ACF3A34-4DA2-4F45-AC0F-69CC0BC7E933}"/>
    <dgm:cxn modelId="{CC1F0C91-B4B9-6047-80A5-CBDFDBEAF9C2}" type="presOf" srcId="{C85EACD4-0804-BC48-B55A-77982DD33F1B}" destId="{58F9763E-5CA1-B240-AC4E-C56F64722407}" srcOrd="0" destOrd="0" presId="urn:microsoft.com/office/officeart/2005/8/layout/hierarchy2"/>
    <dgm:cxn modelId="{72B78AA0-A2AA-FE41-9985-C29434C10A66}" type="presOf" srcId="{41049D94-41BF-A04C-AA71-0992D553ED65}" destId="{48B3ADF7-9E9F-4C4F-8B27-557849121C3D}" srcOrd="0" destOrd="0" presId="urn:microsoft.com/office/officeart/2005/8/layout/hierarchy2"/>
    <dgm:cxn modelId="{ACC5A7AB-5DF9-E04D-9B1D-C58F1E61B624}" srcId="{98BFA458-1610-2F4E-AF0D-6B992DAA8B3F}" destId="{C72165B3-A774-BA4B-AD53-8CCDA117E6D1}" srcOrd="0" destOrd="0" parTransId="{E2E1EB9B-1EB8-4F43-AF07-58D83C6F88B3}" sibTransId="{2E410044-7170-D845-8BBA-0E86559429D7}"/>
    <dgm:cxn modelId="{2B4A3CB3-1BDE-A94B-9AFF-26E72BDD1BBF}" type="presOf" srcId="{A9FC5A3C-1629-D94C-9220-21F024247084}" destId="{66EE112A-67D2-0B4E-82F6-5913F7BB08A6}" srcOrd="0" destOrd="0" presId="urn:microsoft.com/office/officeart/2005/8/layout/hierarchy2"/>
    <dgm:cxn modelId="{F9D2C7BD-C100-D14E-846C-D5BA408AEAC0}" type="presOf" srcId="{C85EACD4-0804-BC48-B55A-77982DD33F1B}" destId="{76FED70A-97A6-EC43-B957-F95C1B4066FF}" srcOrd="1" destOrd="0" presId="urn:microsoft.com/office/officeart/2005/8/layout/hierarchy2"/>
    <dgm:cxn modelId="{4DB688C1-7697-E644-AFB3-FAF797831BD0}" type="presOf" srcId="{C5EA1CDE-27E5-8B4F-BFBA-8D79FA7EB130}" destId="{3D10FA53-C491-A042-B496-7614E31B76C1}" srcOrd="0" destOrd="0" presId="urn:microsoft.com/office/officeart/2005/8/layout/hierarchy2"/>
    <dgm:cxn modelId="{D4AF55C4-C702-714A-9803-6336F3FEE79C}" type="presOf" srcId="{E2E1EB9B-1EB8-4F43-AF07-58D83C6F88B3}" destId="{F9C0069E-9D11-984D-94FD-B880CB38AF82}" srcOrd="0" destOrd="0" presId="urn:microsoft.com/office/officeart/2005/8/layout/hierarchy2"/>
    <dgm:cxn modelId="{700760CA-236F-1F44-BC1A-06C2D7C8C9EF}" type="presOf" srcId="{98BFA458-1610-2F4E-AF0D-6B992DAA8B3F}" destId="{A1B0741B-BB1C-344C-B4AD-9D3FF76272A6}" srcOrd="0" destOrd="0" presId="urn:microsoft.com/office/officeart/2005/8/layout/hierarchy2"/>
    <dgm:cxn modelId="{1510E8E5-23AB-014B-86D0-6447352B290A}" type="presOf" srcId="{2B416771-982E-D14A-98F7-5E2CAC6152A5}" destId="{66936B60-0E7F-3A48-AA7D-9076EEF1656E}" srcOrd="0" destOrd="0" presId="urn:microsoft.com/office/officeart/2005/8/layout/hierarchy2"/>
    <dgm:cxn modelId="{D82D11EA-CF8F-254A-89C8-9AEBD9410595}" type="presOf" srcId="{BB486CF4-F4B0-4342-B2C7-79851C52C45B}" destId="{B9010E5E-49D9-7040-81E1-51977FC48A6D}" srcOrd="0" destOrd="0" presId="urn:microsoft.com/office/officeart/2005/8/layout/hierarchy2"/>
    <dgm:cxn modelId="{5FABAE4C-3515-8049-9F25-6EEDE8EC8FEE}" type="presParOf" srcId="{66936B60-0E7F-3A48-AA7D-9076EEF1656E}" destId="{70F4C588-FE39-FE4A-868B-1888062D31AE}" srcOrd="0" destOrd="0" presId="urn:microsoft.com/office/officeart/2005/8/layout/hierarchy2"/>
    <dgm:cxn modelId="{C404A47B-66B8-224A-8C09-5162AC6EA7C2}" type="presParOf" srcId="{70F4C588-FE39-FE4A-868B-1888062D31AE}" destId="{A1B0741B-BB1C-344C-B4AD-9D3FF76272A6}" srcOrd="0" destOrd="0" presId="urn:microsoft.com/office/officeart/2005/8/layout/hierarchy2"/>
    <dgm:cxn modelId="{3178CBA4-E879-E946-A097-20905EA6D98F}" type="presParOf" srcId="{70F4C588-FE39-FE4A-868B-1888062D31AE}" destId="{4CEFC341-30BB-3A4E-9BDB-29C6BA9AA562}" srcOrd="1" destOrd="0" presId="urn:microsoft.com/office/officeart/2005/8/layout/hierarchy2"/>
    <dgm:cxn modelId="{CB4DED4E-2DAF-9A42-9558-B6D4EE6D8740}" type="presParOf" srcId="{4CEFC341-30BB-3A4E-9BDB-29C6BA9AA562}" destId="{F9C0069E-9D11-984D-94FD-B880CB38AF82}" srcOrd="0" destOrd="0" presId="urn:microsoft.com/office/officeart/2005/8/layout/hierarchy2"/>
    <dgm:cxn modelId="{CD9149D5-4948-4447-B921-7B943793E446}" type="presParOf" srcId="{F9C0069E-9D11-984D-94FD-B880CB38AF82}" destId="{2D53AD18-16B2-6845-83A7-5D8555A37B57}" srcOrd="0" destOrd="0" presId="urn:microsoft.com/office/officeart/2005/8/layout/hierarchy2"/>
    <dgm:cxn modelId="{74FC6EDD-CBD9-0844-9940-14A692BCFF9D}" type="presParOf" srcId="{4CEFC341-30BB-3A4E-9BDB-29C6BA9AA562}" destId="{BCD36171-1CB3-3046-965D-A1D22EAC1188}" srcOrd="1" destOrd="0" presId="urn:microsoft.com/office/officeart/2005/8/layout/hierarchy2"/>
    <dgm:cxn modelId="{39FF7C19-94ED-1041-A536-1862533B8366}" type="presParOf" srcId="{BCD36171-1CB3-3046-965D-A1D22EAC1188}" destId="{114ABA4F-FCAC-8446-B40A-910E0DBF66F6}" srcOrd="0" destOrd="0" presId="urn:microsoft.com/office/officeart/2005/8/layout/hierarchy2"/>
    <dgm:cxn modelId="{1F73A13B-135E-664A-92D4-A198031C3A31}" type="presParOf" srcId="{BCD36171-1CB3-3046-965D-A1D22EAC1188}" destId="{AC135200-E9FD-4242-902B-399F1C6B5D4F}" srcOrd="1" destOrd="0" presId="urn:microsoft.com/office/officeart/2005/8/layout/hierarchy2"/>
    <dgm:cxn modelId="{2C42D9D0-417D-B54D-A382-86A28EAB4850}" type="presParOf" srcId="{4CEFC341-30BB-3A4E-9BDB-29C6BA9AA562}" destId="{58F9763E-5CA1-B240-AC4E-C56F64722407}" srcOrd="2" destOrd="0" presId="urn:microsoft.com/office/officeart/2005/8/layout/hierarchy2"/>
    <dgm:cxn modelId="{2E3A781F-EA65-5F40-B497-A34344EAA68F}" type="presParOf" srcId="{58F9763E-5CA1-B240-AC4E-C56F64722407}" destId="{76FED70A-97A6-EC43-B957-F95C1B4066FF}" srcOrd="0" destOrd="0" presId="urn:microsoft.com/office/officeart/2005/8/layout/hierarchy2"/>
    <dgm:cxn modelId="{923F4C7F-410E-3940-BCFE-0376C4536DA0}" type="presParOf" srcId="{4CEFC341-30BB-3A4E-9BDB-29C6BA9AA562}" destId="{F6C9BF4E-A7D9-A14E-955C-5B250D43B138}" srcOrd="3" destOrd="0" presId="urn:microsoft.com/office/officeart/2005/8/layout/hierarchy2"/>
    <dgm:cxn modelId="{5A88B6DB-B8BB-7544-92F6-5CEF0BBD87C0}" type="presParOf" srcId="{F6C9BF4E-A7D9-A14E-955C-5B250D43B138}" destId="{66057FE6-D750-E34E-A75D-B05E731F98E3}" srcOrd="0" destOrd="0" presId="urn:microsoft.com/office/officeart/2005/8/layout/hierarchy2"/>
    <dgm:cxn modelId="{67F02C6C-EF15-284F-8808-7A9C40A6EDA7}" type="presParOf" srcId="{F6C9BF4E-A7D9-A14E-955C-5B250D43B138}" destId="{9792FDCC-969B-284D-849A-6658029A72B2}" srcOrd="1" destOrd="0" presId="urn:microsoft.com/office/officeart/2005/8/layout/hierarchy2"/>
    <dgm:cxn modelId="{C01070C7-0A12-B342-965B-2AEBFAB78290}" type="presParOf" srcId="{4CEFC341-30BB-3A4E-9BDB-29C6BA9AA562}" destId="{48B3ADF7-9E9F-4C4F-8B27-557849121C3D}" srcOrd="4" destOrd="0" presId="urn:microsoft.com/office/officeart/2005/8/layout/hierarchy2"/>
    <dgm:cxn modelId="{B8A05B87-F935-A94A-A576-B99DDA14F2FE}" type="presParOf" srcId="{48B3ADF7-9E9F-4C4F-8B27-557849121C3D}" destId="{A05A23C8-CA18-EC47-AD81-EAEAE2058B0C}" srcOrd="0" destOrd="0" presId="urn:microsoft.com/office/officeart/2005/8/layout/hierarchy2"/>
    <dgm:cxn modelId="{3EFF7D8D-1B59-9A49-A301-0A1B5B8C2AEE}" type="presParOf" srcId="{4CEFC341-30BB-3A4E-9BDB-29C6BA9AA562}" destId="{AE44EB31-1D6C-C54B-A3D3-DBA683F6C7C4}" srcOrd="5" destOrd="0" presId="urn:microsoft.com/office/officeart/2005/8/layout/hierarchy2"/>
    <dgm:cxn modelId="{24B33612-1170-9F49-BA66-3EDA72E73225}" type="presParOf" srcId="{AE44EB31-1D6C-C54B-A3D3-DBA683F6C7C4}" destId="{66EE112A-67D2-0B4E-82F6-5913F7BB08A6}" srcOrd="0" destOrd="0" presId="urn:microsoft.com/office/officeart/2005/8/layout/hierarchy2"/>
    <dgm:cxn modelId="{E74200CC-2156-D247-B907-9378DCF2561F}" type="presParOf" srcId="{AE44EB31-1D6C-C54B-A3D3-DBA683F6C7C4}" destId="{4D671075-399C-3043-864F-6DCC599A0C97}" srcOrd="1" destOrd="0" presId="urn:microsoft.com/office/officeart/2005/8/layout/hierarchy2"/>
    <dgm:cxn modelId="{B4DDC5F9-2F97-034D-BBC4-7274D77AF74B}" type="presParOf" srcId="{4CEFC341-30BB-3A4E-9BDB-29C6BA9AA562}" destId="{3D10FA53-C491-A042-B496-7614E31B76C1}" srcOrd="6" destOrd="0" presId="urn:microsoft.com/office/officeart/2005/8/layout/hierarchy2"/>
    <dgm:cxn modelId="{A066C153-707C-5F4F-8C28-3D4AD947E490}" type="presParOf" srcId="{3D10FA53-C491-A042-B496-7614E31B76C1}" destId="{C7437452-C234-5449-BBFD-B22EA2BCC303}" srcOrd="0" destOrd="0" presId="urn:microsoft.com/office/officeart/2005/8/layout/hierarchy2"/>
    <dgm:cxn modelId="{8F07D014-6E4D-1C47-B68E-80F4B17A3D00}" type="presParOf" srcId="{4CEFC341-30BB-3A4E-9BDB-29C6BA9AA562}" destId="{85EDF305-FACC-984B-8858-82F1E4D58FAB}" srcOrd="7" destOrd="0" presId="urn:microsoft.com/office/officeart/2005/8/layout/hierarchy2"/>
    <dgm:cxn modelId="{ED125394-3752-6E44-B760-8D5C7D864BCD}" type="presParOf" srcId="{85EDF305-FACC-984B-8858-82F1E4D58FAB}" destId="{B9010E5E-49D9-7040-81E1-51977FC48A6D}" srcOrd="0" destOrd="0" presId="urn:microsoft.com/office/officeart/2005/8/layout/hierarchy2"/>
    <dgm:cxn modelId="{B181F851-C267-5E49-9714-C3ECC4CEBAB9}" type="presParOf" srcId="{85EDF305-FACC-984B-8858-82F1E4D58FAB}" destId="{A17E2B17-335D-734B-B922-D5B746062FE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0741B-BB1C-344C-B4AD-9D3FF76272A6}">
      <dsp:nvSpPr>
        <dsp:cNvPr id="0" name=""/>
        <dsp:cNvSpPr/>
      </dsp:nvSpPr>
      <dsp:spPr>
        <a:xfrm>
          <a:off x="2893" y="2160839"/>
          <a:ext cx="1411511" cy="7057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present</a:t>
          </a:r>
        </a:p>
      </dsp:txBody>
      <dsp:txXfrm>
        <a:off x="23564" y="2181510"/>
        <a:ext cx="1370169" cy="664413"/>
      </dsp:txXfrm>
    </dsp:sp>
    <dsp:sp modelId="{F9C0069E-9D11-984D-94FD-B880CB38AF82}">
      <dsp:nvSpPr>
        <dsp:cNvPr id="0" name=""/>
        <dsp:cNvSpPr/>
      </dsp:nvSpPr>
      <dsp:spPr>
        <a:xfrm rot="17692822">
          <a:off x="1025717" y="1892368"/>
          <a:ext cx="1341979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1341979" y="1263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663157" y="1871453"/>
        <a:ext cx="67098" cy="67098"/>
      </dsp:txXfrm>
    </dsp:sp>
    <dsp:sp modelId="{114ABA4F-FCAC-8446-B40A-910E0DBF66F6}">
      <dsp:nvSpPr>
        <dsp:cNvPr id="0" name=""/>
        <dsp:cNvSpPr/>
      </dsp:nvSpPr>
      <dsp:spPr>
        <a:xfrm>
          <a:off x="1979009" y="943411"/>
          <a:ext cx="1411511" cy="7057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Ind</a:t>
          </a:r>
        </a:p>
      </dsp:txBody>
      <dsp:txXfrm>
        <a:off x="1999680" y="964082"/>
        <a:ext cx="1370169" cy="664413"/>
      </dsp:txXfrm>
    </dsp:sp>
    <dsp:sp modelId="{58F9763E-5CA1-B240-AC4E-C56F64722407}">
      <dsp:nvSpPr>
        <dsp:cNvPr id="0" name=""/>
        <dsp:cNvSpPr/>
      </dsp:nvSpPr>
      <dsp:spPr>
        <a:xfrm rot="19457599">
          <a:off x="1349050" y="2298178"/>
          <a:ext cx="695312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695312" y="1263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679324" y="2293429"/>
        <a:ext cx="34765" cy="34765"/>
      </dsp:txXfrm>
    </dsp:sp>
    <dsp:sp modelId="{66057FE6-D750-E34E-A75D-B05E731F98E3}">
      <dsp:nvSpPr>
        <dsp:cNvPr id="0" name=""/>
        <dsp:cNvSpPr/>
      </dsp:nvSpPr>
      <dsp:spPr>
        <a:xfrm>
          <a:off x="1979009" y="1755029"/>
          <a:ext cx="1411511" cy="7057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cont.</a:t>
          </a:r>
        </a:p>
      </dsp:txBody>
      <dsp:txXfrm>
        <a:off x="1999680" y="1775700"/>
        <a:ext cx="1370169" cy="664413"/>
      </dsp:txXfrm>
    </dsp:sp>
    <dsp:sp modelId="{48B3ADF7-9E9F-4C4F-8B27-557849121C3D}">
      <dsp:nvSpPr>
        <dsp:cNvPr id="0" name=""/>
        <dsp:cNvSpPr/>
      </dsp:nvSpPr>
      <dsp:spPr>
        <a:xfrm rot="2142401">
          <a:off x="1349050" y="2703987"/>
          <a:ext cx="695312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695312" y="1263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679324" y="2699238"/>
        <a:ext cx="34765" cy="34765"/>
      </dsp:txXfrm>
    </dsp:sp>
    <dsp:sp modelId="{66EE112A-67D2-0B4E-82F6-5913F7BB08A6}">
      <dsp:nvSpPr>
        <dsp:cNvPr id="0" name=""/>
        <dsp:cNvSpPr/>
      </dsp:nvSpPr>
      <dsp:spPr>
        <a:xfrm>
          <a:off x="1979009" y="2566648"/>
          <a:ext cx="1411511" cy="7057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fut.</a:t>
          </a:r>
        </a:p>
      </dsp:txBody>
      <dsp:txXfrm>
        <a:off x="1999680" y="2587319"/>
        <a:ext cx="1370169" cy="664413"/>
      </dsp:txXfrm>
    </dsp:sp>
    <dsp:sp modelId="{3D10FA53-C491-A042-B496-7614E31B76C1}">
      <dsp:nvSpPr>
        <dsp:cNvPr id="0" name=""/>
        <dsp:cNvSpPr/>
      </dsp:nvSpPr>
      <dsp:spPr>
        <a:xfrm rot="3907178">
          <a:off x="1025717" y="3109796"/>
          <a:ext cx="1341979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1341979" y="1263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663157" y="3088881"/>
        <a:ext cx="67098" cy="67098"/>
      </dsp:txXfrm>
    </dsp:sp>
    <dsp:sp modelId="{B9010E5E-49D9-7040-81E1-51977FC48A6D}">
      <dsp:nvSpPr>
        <dsp:cNvPr id="0" name=""/>
        <dsp:cNvSpPr/>
      </dsp:nvSpPr>
      <dsp:spPr>
        <a:xfrm>
          <a:off x="1979009" y="3378267"/>
          <a:ext cx="1411511" cy="7057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fut. cont.</a:t>
          </a:r>
        </a:p>
      </dsp:txBody>
      <dsp:txXfrm>
        <a:off x="1999680" y="3398938"/>
        <a:ext cx="1370169" cy="664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900E-4AE3-A81A-D83E-984FF3DC9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9CC41-49F5-E85D-0244-236783AED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A260-4707-E2E8-908A-C0508F49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371-C273-2B45-80D1-6A7D4190C6A7}" type="datetimeFigureOut">
              <a:rPr lang="en-PK" smtClean="0"/>
              <a:t>13/09/2023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82C2-6155-A8DA-7607-6AC02F7E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2728-EA57-4611-9691-CE654ADC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6DC6-000B-AE42-961D-B4151F2633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4924208"/>
      </p:ext>
    </p:extLst>
  </p:cSld>
  <p:clrMapOvr>
    <a:masterClrMapping/>
  </p:clrMapOvr>
  <p:transition spd="slow" advClick="0" advTm="3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3AAF-D827-C04D-5FFD-CE7D9D5E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58EBC-CFE7-7E6F-C32A-CFE54CEC0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D86C-44AA-55B5-0FC9-B58F8E3A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371-C273-2B45-80D1-6A7D4190C6A7}" type="datetimeFigureOut">
              <a:rPr lang="en-PK" smtClean="0"/>
              <a:t>13/09/2023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E492-0383-497F-30F3-5E372AF5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24928-1F78-1F26-31E1-4BADD20B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6DC6-000B-AE42-961D-B4151F2633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5104930"/>
      </p:ext>
    </p:extLst>
  </p:cSld>
  <p:clrMapOvr>
    <a:masterClrMapping/>
  </p:clrMapOvr>
  <p:transition spd="slow" advClick="0" advTm="3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7809A-8D3C-CA5E-F358-540C5AE03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6A975-B5B5-37C4-60D7-7430AAA92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4248-9E74-37E8-C37C-36E80503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371-C273-2B45-80D1-6A7D4190C6A7}" type="datetimeFigureOut">
              <a:rPr lang="en-PK" smtClean="0"/>
              <a:t>13/09/2023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4F7D-B47A-8081-418A-37ADDF99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11581-031E-D9EB-1939-B7B0ABDF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6DC6-000B-AE42-961D-B4151F2633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1620292"/>
      </p:ext>
    </p:extLst>
  </p:cSld>
  <p:clrMapOvr>
    <a:masterClrMapping/>
  </p:clrMapOvr>
  <p:transition spd="slow" advClick="0" advTm="3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D4C9-7E7F-D96E-4042-4A5C85E0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D2AB-60B2-E556-12E7-FA5FF4BE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587B-61C0-0DCA-8860-D625327B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371-C273-2B45-80D1-6A7D4190C6A7}" type="datetimeFigureOut">
              <a:rPr lang="en-PK" smtClean="0"/>
              <a:t>13/09/2023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A892-6B28-F982-A8AC-8E160996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725C3-792D-92D8-1157-66AB5BA4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6DC6-000B-AE42-961D-B4151F2633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5095471"/>
      </p:ext>
    </p:extLst>
  </p:cSld>
  <p:clrMapOvr>
    <a:masterClrMapping/>
  </p:clrMapOvr>
  <p:transition spd="slow" advClick="0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C5A6-BC80-507F-1E06-507DD500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1C7D-D9B0-EC0F-ECC0-B7D9250C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B601-EDA2-616A-BE0D-A93852C1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371-C273-2B45-80D1-6A7D4190C6A7}" type="datetimeFigureOut">
              <a:rPr lang="en-PK" smtClean="0"/>
              <a:t>13/09/2023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0B7F-A7C1-0F2F-2D3F-8445A2E3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A1E8F-8218-7336-60BF-05718D40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6DC6-000B-AE42-961D-B4151F2633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3078833"/>
      </p:ext>
    </p:extLst>
  </p:cSld>
  <p:clrMapOvr>
    <a:masterClrMapping/>
  </p:clrMapOvr>
  <p:transition spd="slow" advClick="0" advTm="3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44F6-AD73-11F3-BB32-B47FA770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BE95-4ECD-EC79-610B-44831D621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EBF47-4ECA-0F53-9B62-F28417E1F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BE6A1-A06D-DEDC-20AB-ADE1D488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371-C273-2B45-80D1-6A7D4190C6A7}" type="datetimeFigureOut">
              <a:rPr lang="en-PK" smtClean="0"/>
              <a:t>13/09/2023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C9A92-998A-2405-131A-29D508D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AACA4-F5BA-0887-5392-75AFC5D8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6DC6-000B-AE42-961D-B4151F2633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196601"/>
      </p:ext>
    </p:extLst>
  </p:cSld>
  <p:clrMapOvr>
    <a:masterClrMapping/>
  </p:clrMapOvr>
  <p:transition spd="slow" advClick="0" advTm="3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2B5B-E331-FEE0-45F5-0A2E7C0F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213AB-2673-3247-C264-FE014EE5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24856-4D81-E8AA-D85A-8D1CEA221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2D981-8CC8-0E0A-25AB-E0074CAA2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56655-952B-721E-CA8A-A4EA930CC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25BF9-3807-D8EE-6D50-37CB009C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371-C273-2B45-80D1-6A7D4190C6A7}" type="datetimeFigureOut">
              <a:rPr lang="en-PK" smtClean="0"/>
              <a:t>13/09/2023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DC8CB-C34B-388E-AEB2-EB3648F4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E5997-4691-7D70-5E9E-FBEF92C8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6DC6-000B-AE42-961D-B4151F2633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2093262"/>
      </p:ext>
    </p:extLst>
  </p:cSld>
  <p:clrMapOvr>
    <a:masterClrMapping/>
  </p:clrMapOvr>
  <p:transition spd="slow" advClick="0" advTm="3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9D08-B0F4-32AE-7CD6-CFDFB0A8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751A4-5F64-A2E7-C5A8-86237F64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371-C273-2B45-80D1-6A7D4190C6A7}" type="datetimeFigureOut">
              <a:rPr lang="en-PK" smtClean="0"/>
              <a:t>13/09/2023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760CD-7C01-DAFA-3282-559079EE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DAA72-E3DF-F5E4-C2CE-D3BE0D01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6DC6-000B-AE42-961D-B4151F2633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9935913"/>
      </p:ext>
    </p:extLst>
  </p:cSld>
  <p:clrMapOvr>
    <a:masterClrMapping/>
  </p:clrMapOvr>
  <p:transition spd="slow" advClick="0" advTm="3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FC02A-29A6-FEC2-8CD5-7DD1130E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371-C273-2B45-80D1-6A7D4190C6A7}" type="datetimeFigureOut">
              <a:rPr lang="en-PK" smtClean="0"/>
              <a:t>13/09/2023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4C939-6E10-0C49-C58C-DB8C9288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9CA3-C44A-73D4-320E-805A0666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6DC6-000B-AE42-961D-B4151F2633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9658803"/>
      </p:ext>
    </p:extLst>
  </p:cSld>
  <p:clrMapOvr>
    <a:masterClrMapping/>
  </p:clrMapOvr>
  <p:transition spd="slow" advClick="0" advTm="3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09B7-234C-A880-4703-B359555D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E617-987A-6A74-9268-9C211F67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EB446-1043-B4D3-E6E5-66A3335DD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F3F4D-1940-AFC5-7227-BB412C16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371-C273-2B45-80D1-6A7D4190C6A7}" type="datetimeFigureOut">
              <a:rPr lang="en-PK" smtClean="0"/>
              <a:t>13/09/2023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1B8B4-F4D6-8568-C250-54084701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5E7B1-4AC4-907F-15F5-7A290098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6DC6-000B-AE42-961D-B4151F2633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0692791"/>
      </p:ext>
    </p:extLst>
  </p:cSld>
  <p:clrMapOvr>
    <a:masterClrMapping/>
  </p:clrMapOvr>
  <p:transition spd="slow" advClick="0" advTm="3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6B34-1060-7BBC-2315-E1F6D972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5905B-29AC-0C51-7BDC-52C4708D8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022E3-5666-1054-AAE4-C3D6AE6D1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D26C1-7801-3D35-C270-E8F4B988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371-C273-2B45-80D1-6A7D4190C6A7}" type="datetimeFigureOut">
              <a:rPr lang="en-PK" smtClean="0"/>
              <a:t>13/09/2023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4D593-FE94-372F-2FF3-A829F3AB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FD4A2-2360-E071-42A6-BB7465A8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6DC6-000B-AE42-961D-B4151F2633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7793330"/>
      </p:ext>
    </p:extLst>
  </p:cSld>
  <p:clrMapOvr>
    <a:masterClrMapping/>
  </p:clrMapOvr>
  <p:transition spd="slow" advClick="0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A4D57-1DEF-DD3F-2930-77412E25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64F-2256-4C6C-4A18-517A28BE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1CD3-294F-BF69-03B2-313E8E96D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1371-C273-2B45-80D1-6A7D4190C6A7}" type="datetimeFigureOut">
              <a:rPr lang="en-PK" smtClean="0"/>
              <a:t>13/09/2023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E7BD4-53F9-07C7-9E0F-571E22416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AB77-7219-A6E0-FEF5-59DEB6F9B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6DC6-000B-AE42-961D-B4151F2633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525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3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7930-1EE3-DA11-2FFA-EE85B5E1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2248263"/>
            <a:ext cx="3768917" cy="1606163"/>
          </a:xfrm>
        </p:spPr>
        <p:txBody>
          <a:bodyPr>
            <a:normAutofit/>
          </a:bodyPr>
          <a:lstStyle/>
          <a:p>
            <a:pPr algn="l"/>
            <a:r>
              <a:rPr lang="en-GB" sz="4400" b="1" u="sng" dirty="0">
                <a:latin typeface="Algerian" panose="020F0502020204030204" pitchFamily="34" charset="0"/>
                <a:cs typeface="Algerian" panose="020F0502020204030204" pitchFamily="34" charset="0"/>
              </a:rPr>
              <a:t>P</a:t>
            </a:r>
            <a:r>
              <a:rPr lang="en-PK" sz="4400" b="1" u="sng" dirty="0">
                <a:latin typeface="Algerian" panose="020F0502020204030204" pitchFamily="34" charset="0"/>
                <a:cs typeface="Algerian" panose="020F0502020204030204" pitchFamily="34" charset="0"/>
              </a:rPr>
              <a:t>resent tense</a:t>
            </a:r>
            <a:r>
              <a:rPr lang="en-PK" sz="4400" b="1" u="sng" dirty="0">
                <a:latin typeface="Algerian" panose="020F0502020204030204" pitchFamily="34" charset="0"/>
                <a:cs typeface="Algerian" panose="020F0502020204030204" pitchFamily="34" charset="0"/>
                <a:sym typeface="Wingdings" pitchFamily="2" charset="2"/>
              </a:rPr>
              <a:t></a:t>
            </a:r>
            <a:endParaRPr lang="en-PK" sz="4400" b="1" u="sng" dirty="0">
              <a:latin typeface="Algerian" panose="020F0502020204030204" pitchFamily="34" charset="0"/>
              <a:cs typeface="Algerian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7FB3A-358C-6CF0-4531-4B5220E14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387" y="3915808"/>
            <a:ext cx="3665550" cy="775494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f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english grammer.</a:t>
            </a:r>
          </a:p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Amna </a:t>
            </a:r>
          </a:p>
          <a:p>
            <a:pPr algn="l"/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ck on a wall&#10;&#10;Description automatically generated">
            <a:extLst>
              <a:ext uri="{FF2B5EF4-FFF2-40B4-BE49-F238E27FC236}">
                <a16:creationId xmlns:a16="http://schemas.microsoft.com/office/drawing/2014/main" id="{0B39CD70-0E27-2F8C-4C1B-4FF0D6337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7" r="7037"/>
          <a:stretch/>
        </p:blipFill>
        <p:spPr>
          <a:xfrm>
            <a:off x="7182091" y="915282"/>
            <a:ext cx="4371155" cy="5027435"/>
          </a:xfrm>
          <a:prstGeom prst="rect">
            <a:avLst/>
          </a:prstGeom>
        </p:spPr>
      </p:pic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A2C26BE-0EB8-9855-21B6-F76EA28D2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78369"/>
              </p:ext>
            </p:extLst>
          </p:nvPr>
        </p:nvGraphicFramePr>
        <p:xfrm>
          <a:off x="3685310" y="915282"/>
          <a:ext cx="3393414" cy="502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456295"/>
      </p:ext>
    </p:extLst>
  </p:cSld>
  <p:clrMapOvr>
    <a:masterClrMapping/>
  </p:clrMapOvr>
  <p:transition spd="slow" advClick="0" advTm="3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FDE9-79EC-87D2-CA3F-487AAEF8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7102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742950" indent="-742950" algn="ctr"/>
            <a:r>
              <a:rPr lang="en-US" sz="3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  </a:t>
            </a:r>
            <a:br>
              <a:rPr lang="en-US" sz="3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Indefinite Tense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97CC6-46E6-B4A2-A382-28305DBB44D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Simple tense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Universal truths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Daily routine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Helping verb: do/does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s/es in case of singular noun</a:t>
            </a:r>
          </a:p>
        </p:txBody>
      </p:sp>
      <p:pic>
        <p:nvPicPr>
          <p:cNvPr id="7" name="Picture 6" descr="A paper with text on it&#10;&#10;Description automatically generated">
            <a:extLst>
              <a:ext uri="{FF2B5EF4-FFF2-40B4-BE49-F238E27FC236}">
                <a16:creationId xmlns:a16="http://schemas.microsoft.com/office/drawing/2014/main" id="{90E30D8C-D4C8-D8C0-BEC9-0B75467E1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5325" r="-3995"/>
          <a:stretch/>
        </p:blipFill>
        <p:spPr>
          <a:xfrm>
            <a:off x="4654296" y="863884"/>
            <a:ext cx="6903720" cy="513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67476"/>
      </p:ext>
    </p:extLst>
  </p:cSld>
  <p:clrMapOvr>
    <a:masterClrMapping/>
  </p:clrMapOvr>
  <p:transition spd="slow" advClick="0" advTm="3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48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Times New Roman</vt:lpstr>
      <vt:lpstr>Office Theme</vt:lpstr>
      <vt:lpstr>Present tense</vt:lpstr>
      <vt:lpstr>Present   Indefinite Tense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tense</dc:title>
  <dc:creator>Aman Malik</dc:creator>
  <cp:lastModifiedBy>Aman Malik</cp:lastModifiedBy>
  <cp:revision>2</cp:revision>
  <dcterms:created xsi:type="dcterms:W3CDTF">2023-09-13T15:50:13Z</dcterms:created>
  <dcterms:modified xsi:type="dcterms:W3CDTF">2023-09-13T16:34:59Z</dcterms:modified>
</cp:coreProperties>
</file>