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4211300" cy="20104100"/>
  <p:notesSz cx="142113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5301" y="3983951"/>
            <a:ext cx="13372465" cy="0"/>
          </a:xfrm>
          <a:custGeom>
            <a:avLst/>
            <a:gdLst/>
            <a:ahLst/>
            <a:cxnLst/>
            <a:rect l="l" t="t" r="r" b="b"/>
            <a:pathLst>
              <a:path w="13372465" h="0">
                <a:moveTo>
                  <a:pt x="0" y="0"/>
                </a:moveTo>
                <a:lnTo>
                  <a:pt x="13371971" y="0"/>
                </a:lnTo>
              </a:path>
            </a:pathLst>
          </a:custGeom>
          <a:ln w="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16021" y="7700456"/>
            <a:ext cx="3949065" cy="0"/>
          </a:xfrm>
          <a:custGeom>
            <a:avLst/>
            <a:gdLst/>
            <a:ahLst/>
            <a:cxnLst/>
            <a:rect l="l" t="t" r="r" b="b"/>
            <a:pathLst>
              <a:path w="3949065" h="0">
                <a:moveTo>
                  <a:pt x="0" y="0"/>
                </a:moveTo>
                <a:lnTo>
                  <a:pt x="3948559" y="0"/>
                </a:lnTo>
              </a:path>
            </a:pathLst>
          </a:custGeom>
          <a:ln w="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434494" y="7700456"/>
            <a:ext cx="5346700" cy="0"/>
          </a:xfrm>
          <a:custGeom>
            <a:avLst/>
            <a:gdLst/>
            <a:ahLst/>
            <a:cxnLst/>
            <a:rect l="l" t="t" r="r" b="b"/>
            <a:pathLst>
              <a:path w="5346700" h="0">
                <a:moveTo>
                  <a:pt x="0" y="0"/>
                </a:moveTo>
                <a:lnTo>
                  <a:pt x="5346631" y="0"/>
                </a:lnTo>
              </a:path>
            </a:pathLst>
          </a:custGeom>
          <a:ln w="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951040" y="7700456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 h="0">
                <a:moveTo>
                  <a:pt x="0" y="0"/>
                </a:moveTo>
                <a:lnTo>
                  <a:pt x="3736952" y="0"/>
                </a:lnTo>
              </a:path>
            </a:pathLst>
          </a:custGeom>
          <a:ln w="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29391" y="4349165"/>
            <a:ext cx="364490" cy="381635"/>
          </a:xfrm>
          <a:custGeom>
            <a:avLst/>
            <a:gdLst/>
            <a:ahLst/>
            <a:cxnLst/>
            <a:rect l="l" t="t" r="r" b="b"/>
            <a:pathLst>
              <a:path w="364490" h="381635">
                <a:moveTo>
                  <a:pt x="182231" y="381190"/>
                </a:moveTo>
                <a:lnTo>
                  <a:pt x="133787" y="374381"/>
                </a:lnTo>
                <a:lnTo>
                  <a:pt x="90255" y="355168"/>
                </a:lnTo>
                <a:lnTo>
                  <a:pt x="53374" y="325366"/>
                </a:lnTo>
                <a:lnTo>
                  <a:pt x="24879" y="286792"/>
                </a:lnTo>
                <a:lnTo>
                  <a:pt x="6509" y="241262"/>
                </a:lnTo>
                <a:lnTo>
                  <a:pt x="0" y="190595"/>
                </a:lnTo>
                <a:lnTo>
                  <a:pt x="6509" y="139927"/>
                </a:lnTo>
                <a:lnTo>
                  <a:pt x="24879" y="94398"/>
                </a:lnTo>
                <a:lnTo>
                  <a:pt x="53374" y="55823"/>
                </a:lnTo>
                <a:lnTo>
                  <a:pt x="90255" y="26021"/>
                </a:lnTo>
                <a:lnTo>
                  <a:pt x="133787" y="6808"/>
                </a:lnTo>
                <a:lnTo>
                  <a:pt x="182231" y="0"/>
                </a:lnTo>
                <a:lnTo>
                  <a:pt x="230676" y="6808"/>
                </a:lnTo>
                <a:lnTo>
                  <a:pt x="274207" y="26021"/>
                </a:lnTo>
                <a:lnTo>
                  <a:pt x="311089" y="55823"/>
                </a:lnTo>
                <a:lnTo>
                  <a:pt x="339583" y="94398"/>
                </a:lnTo>
                <a:lnTo>
                  <a:pt x="357954" y="139927"/>
                </a:lnTo>
                <a:lnTo>
                  <a:pt x="364463" y="190595"/>
                </a:lnTo>
                <a:lnTo>
                  <a:pt x="357954" y="241262"/>
                </a:lnTo>
                <a:lnTo>
                  <a:pt x="339583" y="286792"/>
                </a:lnTo>
                <a:lnTo>
                  <a:pt x="311089" y="325366"/>
                </a:lnTo>
                <a:lnTo>
                  <a:pt x="274207" y="355168"/>
                </a:lnTo>
                <a:lnTo>
                  <a:pt x="230676" y="374381"/>
                </a:lnTo>
                <a:lnTo>
                  <a:pt x="182231" y="381190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052592" y="4349165"/>
            <a:ext cx="364490" cy="381635"/>
          </a:xfrm>
          <a:custGeom>
            <a:avLst/>
            <a:gdLst/>
            <a:ahLst/>
            <a:cxnLst/>
            <a:rect l="l" t="t" r="r" b="b"/>
            <a:pathLst>
              <a:path w="364489" h="381635">
                <a:moveTo>
                  <a:pt x="182231" y="381190"/>
                </a:moveTo>
                <a:lnTo>
                  <a:pt x="133787" y="374381"/>
                </a:lnTo>
                <a:lnTo>
                  <a:pt x="90255" y="355168"/>
                </a:lnTo>
                <a:lnTo>
                  <a:pt x="53374" y="325366"/>
                </a:lnTo>
                <a:lnTo>
                  <a:pt x="24879" y="286792"/>
                </a:lnTo>
                <a:lnTo>
                  <a:pt x="6509" y="241262"/>
                </a:lnTo>
                <a:lnTo>
                  <a:pt x="0" y="190592"/>
                </a:lnTo>
                <a:lnTo>
                  <a:pt x="6509" y="139927"/>
                </a:lnTo>
                <a:lnTo>
                  <a:pt x="24879" y="94398"/>
                </a:lnTo>
                <a:lnTo>
                  <a:pt x="53374" y="55823"/>
                </a:lnTo>
                <a:lnTo>
                  <a:pt x="90255" y="26021"/>
                </a:lnTo>
                <a:lnTo>
                  <a:pt x="133787" y="6808"/>
                </a:lnTo>
                <a:lnTo>
                  <a:pt x="182231" y="0"/>
                </a:lnTo>
                <a:lnTo>
                  <a:pt x="230676" y="6808"/>
                </a:lnTo>
                <a:lnTo>
                  <a:pt x="274207" y="26021"/>
                </a:lnTo>
                <a:lnTo>
                  <a:pt x="311089" y="55823"/>
                </a:lnTo>
                <a:lnTo>
                  <a:pt x="339583" y="94398"/>
                </a:lnTo>
                <a:lnTo>
                  <a:pt x="357954" y="139927"/>
                </a:lnTo>
                <a:lnTo>
                  <a:pt x="364463" y="190595"/>
                </a:lnTo>
                <a:lnTo>
                  <a:pt x="357954" y="241262"/>
                </a:lnTo>
                <a:lnTo>
                  <a:pt x="339583" y="286792"/>
                </a:lnTo>
                <a:lnTo>
                  <a:pt x="311089" y="325366"/>
                </a:lnTo>
                <a:lnTo>
                  <a:pt x="274207" y="355168"/>
                </a:lnTo>
                <a:lnTo>
                  <a:pt x="230676" y="374381"/>
                </a:lnTo>
                <a:lnTo>
                  <a:pt x="182231" y="381190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202457" y="4349165"/>
            <a:ext cx="364490" cy="381635"/>
          </a:xfrm>
          <a:custGeom>
            <a:avLst/>
            <a:gdLst/>
            <a:ahLst/>
            <a:cxnLst/>
            <a:rect l="l" t="t" r="r" b="b"/>
            <a:pathLst>
              <a:path w="364490" h="381635">
                <a:moveTo>
                  <a:pt x="182231" y="381190"/>
                </a:moveTo>
                <a:lnTo>
                  <a:pt x="133787" y="374381"/>
                </a:lnTo>
                <a:lnTo>
                  <a:pt x="90255" y="355168"/>
                </a:lnTo>
                <a:lnTo>
                  <a:pt x="53374" y="325366"/>
                </a:lnTo>
                <a:lnTo>
                  <a:pt x="24879" y="286792"/>
                </a:lnTo>
                <a:lnTo>
                  <a:pt x="6509" y="241262"/>
                </a:lnTo>
                <a:lnTo>
                  <a:pt x="0" y="190593"/>
                </a:lnTo>
                <a:lnTo>
                  <a:pt x="6509" y="139927"/>
                </a:lnTo>
                <a:lnTo>
                  <a:pt x="24879" y="94398"/>
                </a:lnTo>
                <a:lnTo>
                  <a:pt x="53374" y="55823"/>
                </a:lnTo>
                <a:lnTo>
                  <a:pt x="90255" y="26021"/>
                </a:lnTo>
                <a:lnTo>
                  <a:pt x="133787" y="6808"/>
                </a:lnTo>
                <a:lnTo>
                  <a:pt x="182231" y="0"/>
                </a:lnTo>
                <a:lnTo>
                  <a:pt x="230676" y="6808"/>
                </a:lnTo>
                <a:lnTo>
                  <a:pt x="274207" y="26021"/>
                </a:lnTo>
                <a:lnTo>
                  <a:pt x="311089" y="55823"/>
                </a:lnTo>
                <a:lnTo>
                  <a:pt x="339583" y="94398"/>
                </a:lnTo>
                <a:lnTo>
                  <a:pt x="357954" y="139927"/>
                </a:lnTo>
                <a:lnTo>
                  <a:pt x="364463" y="190595"/>
                </a:lnTo>
                <a:lnTo>
                  <a:pt x="357954" y="241262"/>
                </a:lnTo>
                <a:lnTo>
                  <a:pt x="339583" y="286792"/>
                </a:lnTo>
                <a:lnTo>
                  <a:pt x="311089" y="325366"/>
                </a:lnTo>
                <a:lnTo>
                  <a:pt x="274207" y="355168"/>
                </a:lnTo>
                <a:lnTo>
                  <a:pt x="230676" y="374381"/>
                </a:lnTo>
                <a:lnTo>
                  <a:pt x="182231" y="381190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70866" y="8278057"/>
            <a:ext cx="364490" cy="381635"/>
          </a:xfrm>
          <a:custGeom>
            <a:avLst/>
            <a:gdLst/>
            <a:ahLst/>
            <a:cxnLst/>
            <a:rect l="l" t="t" r="r" b="b"/>
            <a:pathLst>
              <a:path w="364490" h="381634">
                <a:moveTo>
                  <a:pt x="182231" y="381189"/>
                </a:moveTo>
                <a:lnTo>
                  <a:pt x="133787" y="374381"/>
                </a:lnTo>
                <a:lnTo>
                  <a:pt x="90255" y="355168"/>
                </a:lnTo>
                <a:lnTo>
                  <a:pt x="53374" y="325365"/>
                </a:lnTo>
                <a:lnTo>
                  <a:pt x="24879" y="286791"/>
                </a:lnTo>
                <a:lnTo>
                  <a:pt x="6509" y="241262"/>
                </a:lnTo>
                <a:lnTo>
                  <a:pt x="0" y="190595"/>
                </a:lnTo>
                <a:lnTo>
                  <a:pt x="6509" y="139927"/>
                </a:lnTo>
                <a:lnTo>
                  <a:pt x="24879" y="94398"/>
                </a:lnTo>
                <a:lnTo>
                  <a:pt x="53374" y="55823"/>
                </a:lnTo>
                <a:lnTo>
                  <a:pt x="90255" y="26021"/>
                </a:lnTo>
                <a:lnTo>
                  <a:pt x="133787" y="6808"/>
                </a:lnTo>
                <a:lnTo>
                  <a:pt x="182232" y="0"/>
                </a:lnTo>
                <a:lnTo>
                  <a:pt x="230676" y="6808"/>
                </a:lnTo>
                <a:lnTo>
                  <a:pt x="274207" y="26021"/>
                </a:lnTo>
                <a:lnTo>
                  <a:pt x="311089" y="55823"/>
                </a:lnTo>
                <a:lnTo>
                  <a:pt x="339583" y="94398"/>
                </a:lnTo>
                <a:lnTo>
                  <a:pt x="357954" y="139927"/>
                </a:lnTo>
                <a:lnTo>
                  <a:pt x="364463" y="190595"/>
                </a:lnTo>
                <a:lnTo>
                  <a:pt x="357954" y="241262"/>
                </a:lnTo>
                <a:lnTo>
                  <a:pt x="339583" y="286791"/>
                </a:lnTo>
                <a:lnTo>
                  <a:pt x="311089" y="325365"/>
                </a:lnTo>
                <a:lnTo>
                  <a:pt x="274207" y="355168"/>
                </a:lnTo>
                <a:lnTo>
                  <a:pt x="230676" y="374381"/>
                </a:lnTo>
                <a:lnTo>
                  <a:pt x="182231" y="38118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71645" y="9734146"/>
            <a:ext cx="195367" cy="19536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16718" y="9734146"/>
            <a:ext cx="195367" cy="19536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61792" y="9734146"/>
            <a:ext cx="195367" cy="1953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641" y="-133796"/>
            <a:ext cx="8856980" cy="290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49482" y="12932852"/>
            <a:ext cx="14033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45">
                <a:latin typeface="Arial MT"/>
                <a:cs typeface="Arial MT"/>
              </a:rPr>
              <a:t>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16113" y="12932852"/>
            <a:ext cx="22923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70">
                <a:latin typeface="Arial MT"/>
                <a:cs typeface="Arial MT"/>
              </a:rPr>
              <a:t>20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22772" y="12932852"/>
            <a:ext cx="23876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05">
                <a:latin typeface="Arial MT"/>
                <a:cs typeface="Arial MT"/>
              </a:rPr>
              <a:t>40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26938" y="12932852"/>
            <a:ext cx="24447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30">
                <a:latin typeface="Arial MT"/>
                <a:cs typeface="Arial MT"/>
              </a:rPr>
              <a:t>60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45443" y="12932852"/>
            <a:ext cx="23812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05">
                <a:latin typeface="Arial MT"/>
                <a:cs typeface="Arial MT"/>
              </a:rPr>
              <a:t>80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802971" y="12932852"/>
            <a:ext cx="33782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85">
                <a:latin typeface="Arial MT"/>
                <a:cs typeface="Arial MT"/>
              </a:rPr>
              <a:t>100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91993" y="10293734"/>
            <a:ext cx="50990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85">
                <a:latin typeface="Arial MT"/>
                <a:cs typeface="Arial MT"/>
              </a:rPr>
              <a:t>Item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1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90622" y="11014281"/>
            <a:ext cx="51244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85">
                <a:latin typeface="Arial MT"/>
                <a:cs typeface="Arial MT"/>
              </a:rPr>
              <a:t>Item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2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95984" y="11734827"/>
            <a:ext cx="51752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85">
                <a:latin typeface="Arial MT"/>
                <a:cs typeface="Arial MT"/>
              </a:rPr>
              <a:t>Item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3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86008" y="12455376"/>
            <a:ext cx="521334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85">
                <a:latin typeface="Arial MT"/>
                <a:cs typeface="Arial MT"/>
              </a:rPr>
              <a:t>Item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4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411313" y="12895632"/>
            <a:ext cx="3564890" cy="3810"/>
            <a:chOff x="5411313" y="12895632"/>
            <a:chExt cx="3564890" cy="3810"/>
          </a:xfrm>
        </p:grpSpPr>
        <p:sp>
          <p:nvSpPr>
            <p:cNvPr id="13" name="object 13" descr=""/>
            <p:cNvSpPr/>
            <p:nvPr/>
          </p:nvSpPr>
          <p:spPr>
            <a:xfrm>
              <a:off x="5411313" y="12897447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 h="0">
                  <a:moveTo>
                    <a:pt x="0" y="0"/>
                  </a:moveTo>
                  <a:lnTo>
                    <a:pt x="7980" y="0"/>
                  </a:lnTo>
                </a:path>
              </a:pathLst>
            </a:custGeom>
            <a:ln w="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967680" y="12897447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 h="0">
                  <a:moveTo>
                    <a:pt x="0" y="0"/>
                  </a:moveTo>
                  <a:lnTo>
                    <a:pt x="7980" y="0"/>
                  </a:lnTo>
                </a:path>
              </a:pathLst>
            </a:custGeom>
            <a:ln w="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415304" y="12895632"/>
              <a:ext cx="1423035" cy="3810"/>
            </a:xfrm>
            <a:custGeom>
              <a:avLst/>
              <a:gdLst/>
              <a:ahLst/>
              <a:cxnLst/>
              <a:rect l="l" t="t" r="r" b="b"/>
              <a:pathLst>
                <a:path w="1423034" h="3809">
                  <a:moveTo>
                    <a:pt x="0" y="3630"/>
                  </a:moveTo>
                  <a:lnTo>
                    <a:pt x="1422546" y="3630"/>
                  </a:lnTo>
                  <a:lnTo>
                    <a:pt x="1422546" y="0"/>
                  </a:lnTo>
                  <a:lnTo>
                    <a:pt x="0" y="0"/>
                  </a:lnTo>
                  <a:lnTo>
                    <a:pt x="0" y="3630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837850" y="12895632"/>
              <a:ext cx="1707514" cy="3810"/>
            </a:xfrm>
            <a:custGeom>
              <a:avLst/>
              <a:gdLst/>
              <a:ahLst/>
              <a:cxnLst/>
              <a:rect l="l" t="t" r="r" b="b"/>
              <a:pathLst>
                <a:path w="1707515" h="3809">
                  <a:moveTo>
                    <a:pt x="0" y="3629"/>
                  </a:moveTo>
                  <a:lnTo>
                    <a:pt x="1707056" y="3629"/>
                  </a:lnTo>
                  <a:lnTo>
                    <a:pt x="1707056" y="0"/>
                  </a:lnTo>
                  <a:lnTo>
                    <a:pt x="0" y="0"/>
                  </a:lnTo>
                  <a:lnTo>
                    <a:pt x="0" y="3629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544905" y="12895632"/>
              <a:ext cx="427355" cy="3810"/>
            </a:xfrm>
            <a:custGeom>
              <a:avLst/>
              <a:gdLst/>
              <a:ahLst/>
              <a:cxnLst/>
              <a:rect l="l" t="t" r="r" b="b"/>
              <a:pathLst>
                <a:path w="427354" h="3809">
                  <a:moveTo>
                    <a:pt x="0" y="3629"/>
                  </a:moveTo>
                  <a:lnTo>
                    <a:pt x="426764" y="3629"/>
                  </a:lnTo>
                  <a:lnTo>
                    <a:pt x="426764" y="0"/>
                  </a:lnTo>
                  <a:lnTo>
                    <a:pt x="0" y="0"/>
                  </a:lnTo>
                  <a:lnTo>
                    <a:pt x="0" y="3629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5411313" y="10089129"/>
            <a:ext cx="3564890" cy="2637155"/>
            <a:chOff x="5411313" y="10089129"/>
            <a:chExt cx="3564890" cy="2637155"/>
          </a:xfrm>
        </p:grpSpPr>
        <p:sp>
          <p:nvSpPr>
            <p:cNvPr id="19" name="object 19" descr=""/>
            <p:cNvSpPr/>
            <p:nvPr/>
          </p:nvSpPr>
          <p:spPr>
            <a:xfrm>
              <a:off x="5415303" y="10089129"/>
              <a:ext cx="0" cy="2637155"/>
            </a:xfrm>
            <a:custGeom>
              <a:avLst/>
              <a:gdLst/>
              <a:ahLst/>
              <a:cxnLst/>
              <a:rect l="l" t="t" r="r" b="b"/>
              <a:pathLst>
                <a:path w="0" h="2637154">
                  <a:moveTo>
                    <a:pt x="0" y="0"/>
                  </a:moveTo>
                  <a:lnTo>
                    <a:pt x="0" y="2636588"/>
                  </a:lnTo>
                </a:path>
              </a:pathLst>
            </a:custGeom>
            <a:ln w="7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126577" y="10089129"/>
              <a:ext cx="2845435" cy="2637155"/>
            </a:xfrm>
            <a:custGeom>
              <a:avLst/>
              <a:gdLst/>
              <a:ahLst/>
              <a:cxnLst/>
              <a:rect l="l" t="t" r="r" b="b"/>
              <a:pathLst>
                <a:path w="2845434" h="2637154">
                  <a:moveTo>
                    <a:pt x="0" y="648491"/>
                  </a:moveTo>
                  <a:lnTo>
                    <a:pt x="0" y="720546"/>
                  </a:lnTo>
                </a:path>
                <a:path w="2845434" h="2637154">
                  <a:moveTo>
                    <a:pt x="0" y="1369038"/>
                  </a:moveTo>
                  <a:lnTo>
                    <a:pt x="0" y="1441093"/>
                  </a:lnTo>
                </a:path>
                <a:path w="2845434" h="2637154">
                  <a:moveTo>
                    <a:pt x="0" y="2089585"/>
                  </a:moveTo>
                  <a:lnTo>
                    <a:pt x="0" y="2161640"/>
                  </a:lnTo>
                </a:path>
                <a:path w="2845434" h="2637154">
                  <a:moveTo>
                    <a:pt x="711273" y="2089585"/>
                  </a:moveTo>
                  <a:lnTo>
                    <a:pt x="711273" y="2161640"/>
                  </a:lnTo>
                </a:path>
                <a:path w="2845434" h="2637154">
                  <a:moveTo>
                    <a:pt x="711273" y="0"/>
                  </a:moveTo>
                  <a:lnTo>
                    <a:pt x="711273" y="1441093"/>
                  </a:lnTo>
                </a:path>
                <a:path w="2845434" h="2637154">
                  <a:moveTo>
                    <a:pt x="1422546" y="2089585"/>
                  </a:moveTo>
                  <a:lnTo>
                    <a:pt x="1422546" y="2161640"/>
                  </a:lnTo>
                </a:path>
                <a:path w="2845434" h="2637154">
                  <a:moveTo>
                    <a:pt x="1422546" y="1369038"/>
                  </a:moveTo>
                  <a:lnTo>
                    <a:pt x="1422546" y="1441093"/>
                  </a:lnTo>
                </a:path>
                <a:path w="2845434" h="2637154">
                  <a:moveTo>
                    <a:pt x="1422546" y="648491"/>
                  </a:moveTo>
                  <a:lnTo>
                    <a:pt x="1422546" y="720546"/>
                  </a:lnTo>
                </a:path>
                <a:path w="2845434" h="2637154">
                  <a:moveTo>
                    <a:pt x="2133819" y="2089585"/>
                  </a:moveTo>
                  <a:lnTo>
                    <a:pt x="2133819" y="2161640"/>
                  </a:lnTo>
                </a:path>
                <a:path w="2845434" h="2637154">
                  <a:moveTo>
                    <a:pt x="2133819" y="1369038"/>
                  </a:moveTo>
                  <a:lnTo>
                    <a:pt x="2133819" y="1441093"/>
                  </a:lnTo>
                </a:path>
                <a:path w="2845434" h="2637154">
                  <a:moveTo>
                    <a:pt x="2133819" y="0"/>
                  </a:moveTo>
                  <a:lnTo>
                    <a:pt x="2133819" y="720546"/>
                  </a:lnTo>
                </a:path>
                <a:path w="2845434" h="2637154">
                  <a:moveTo>
                    <a:pt x="2845093" y="0"/>
                  </a:moveTo>
                  <a:lnTo>
                    <a:pt x="2845093" y="2636588"/>
                  </a:lnTo>
                </a:path>
              </a:pathLst>
            </a:custGeom>
            <a:ln w="7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415304" y="10089129"/>
              <a:ext cx="1423035" cy="648970"/>
            </a:xfrm>
            <a:custGeom>
              <a:avLst/>
              <a:gdLst/>
              <a:ahLst/>
              <a:cxnLst/>
              <a:rect l="l" t="t" r="r" b="b"/>
              <a:pathLst>
                <a:path w="1423034" h="648970">
                  <a:moveTo>
                    <a:pt x="0" y="0"/>
                  </a:moveTo>
                  <a:lnTo>
                    <a:pt x="1422546" y="0"/>
                  </a:lnTo>
                  <a:lnTo>
                    <a:pt x="1422546" y="648492"/>
                  </a:lnTo>
                  <a:lnTo>
                    <a:pt x="0" y="648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837850" y="10089129"/>
              <a:ext cx="1423035" cy="648970"/>
            </a:xfrm>
            <a:custGeom>
              <a:avLst/>
              <a:gdLst/>
              <a:ahLst/>
              <a:cxnLst/>
              <a:rect l="l" t="t" r="r" b="b"/>
              <a:pathLst>
                <a:path w="1423034" h="648970">
                  <a:moveTo>
                    <a:pt x="0" y="0"/>
                  </a:moveTo>
                  <a:lnTo>
                    <a:pt x="1422546" y="0"/>
                  </a:lnTo>
                  <a:lnTo>
                    <a:pt x="1422546" y="648492"/>
                  </a:lnTo>
                  <a:lnTo>
                    <a:pt x="0" y="648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260396" y="10089129"/>
              <a:ext cx="711835" cy="648970"/>
            </a:xfrm>
            <a:custGeom>
              <a:avLst/>
              <a:gdLst/>
              <a:ahLst/>
              <a:cxnLst/>
              <a:rect l="l" t="t" r="r" b="b"/>
              <a:pathLst>
                <a:path w="711834" h="648970">
                  <a:moveTo>
                    <a:pt x="0" y="0"/>
                  </a:moveTo>
                  <a:lnTo>
                    <a:pt x="711273" y="0"/>
                  </a:lnTo>
                  <a:lnTo>
                    <a:pt x="711273" y="648492"/>
                  </a:lnTo>
                  <a:lnTo>
                    <a:pt x="0" y="648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15304" y="10809676"/>
              <a:ext cx="1423035" cy="648970"/>
            </a:xfrm>
            <a:custGeom>
              <a:avLst/>
              <a:gdLst/>
              <a:ahLst/>
              <a:cxnLst/>
              <a:rect l="l" t="t" r="r" b="b"/>
              <a:pathLst>
                <a:path w="1423034" h="648970">
                  <a:moveTo>
                    <a:pt x="0" y="0"/>
                  </a:moveTo>
                  <a:lnTo>
                    <a:pt x="1422546" y="0"/>
                  </a:lnTo>
                  <a:lnTo>
                    <a:pt x="1422546" y="648491"/>
                  </a:lnTo>
                  <a:lnTo>
                    <a:pt x="0" y="648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837850" y="10809676"/>
              <a:ext cx="1185545" cy="648970"/>
            </a:xfrm>
            <a:custGeom>
              <a:avLst/>
              <a:gdLst/>
              <a:ahLst/>
              <a:cxnLst/>
              <a:rect l="l" t="t" r="r" b="b"/>
              <a:pathLst>
                <a:path w="1185545" h="648970">
                  <a:moveTo>
                    <a:pt x="0" y="0"/>
                  </a:moveTo>
                  <a:lnTo>
                    <a:pt x="1185455" y="0"/>
                  </a:lnTo>
                  <a:lnTo>
                    <a:pt x="1185455" y="648491"/>
                  </a:lnTo>
                  <a:lnTo>
                    <a:pt x="0" y="648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023306" y="10809676"/>
              <a:ext cx="948690" cy="648970"/>
            </a:xfrm>
            <a:custGeom>
              <a:avLst/>
              <a:gdLst/>
              <a:ahLst/>
              <a:cxnLst/>
              <a:rect l="l" t="t" r="r" b="b"/>
              <a:pathLst>
                <a:path w="948690" h="648970">
                  <a:moveTo>
                    <a:pt x="0" y="0"/>
                  </a:moveTo>
                  <a:lnTo>
                    <a:pt x="948364" y="0"/>
                  </a:lnTo>
                  <a:lnTo>
                    <a:pt x="948364" y="648491"/>
                  </a:lnTo>
                  <a:lnTo>
                    <a:pt x="0" y="648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415304" y="11530223"/>
              <a:ext cx="1581150" cy="648970"/>
            </a:xfrm>
            <a:custGeom>
              <a:avLst/>
              <a:gdLst/>
              <a:ahLst/>
              <a:cxnLst/>
              <a:rect l="l" t="t" r="r" b="b"/>
              <a:pathLst>
                <a:path w="1581150" h="648970">
                  <a:moveTo>
                    <a:pt x="0" y="0"/>
                  </a:moveTo>
                  <a:lnTo>
                    <a:pt x="1580607" y="0"/>
                  </a:lnTo>
                  <a:lnTo>
                    <a:pt x="1580607" y="648492"/>
                  </a:lnTo>
                  <a:lnTo>
                    <a:pt x="0" y="648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995911" y="11530223"/>
              <a:ext cx="988060" cy="648970"/>
            </a:xfrm>
            <a:custGeom>
              <a:avLst/>
              <a:gdLst/>
              <a:ahLst/>
              <a:cxnLst/>
              <a:rect l="l" t="t" r="r" b="b"/>
              <a:pathLst>
                <a:path w="988059" h="648970">
                  <a:moveTo>
                    <a:pt x="0" y="648492"/>
                  </a:moveTo>
                  <a:lnTo>
                    <a:pt x="0" y="0"/>
                  </a:lnTo>
                  <a:lnTo>
                    <a:pt x="987879" y="0"/>
                  </a:lnTo>
                  <a:lnTo>
                    <a:pt x="987879" y="648492"/>
                  </a:lnTo>
                  <a:lnTo>
                    <a:pt x="0" y="64849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983790" y="11530223"/>
              <a:ext cx="988060" cy="648970"/>
            </a:xfrm>
            <a:custGeom>
              <a:avLst/>
              <a:gdLst/>
              <a:ahLst/>
              <a:cxnLst/>
              <a:rect l="l" t="t" r="r" b="b"/>
              <a:pathLst>
                <a:path w="988059" h="648970">
                  <a:moveTo>
                    <a:pt x="0" y="648492"/>
                  </a:moveTo>
                  <a:lnTo>
                    <a:pt x="0" y="0"/>
                  </a:lnTo>
                  <a:lnTo>
                    <a:pt x="987879" y="0"/>
                  </a:lnTo>
                  <a:lnTo>
                    <a:pt x="987879" y="648492"/>
                  </a:lnTo>
                  <a:lnTo>
                    <a:pt x="0" y="648492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415304" y="12250770"/>
              <a:ext cx="1423035" cy="474980"/>
            </a:xfrm>
            <a:custGeom>
              <a:avLst/>
              <a:gdLst/>
              <a:ahLst/>
              <a:cxnLst/>
              <a:rect l="l" t="t" r="r" b="b"/>
              <a:pathLst>
                <a:path w="1423034" h="474979">
                  <a:moveTo>
                    <a:pt x="0" y="474947"/>
                  </a:moveTo>
                  <a:lnTo>
                    <a:pt x="1422546" y="474947"/>
                  </a:lnTo>
                  <a:lnTo>
                    <a:pt x="1422546" y="0"/>
                  </a:lnTo>
                  <a:lnTo>
                    <a:pt x="0" y="0"/>
                  </a:lnTo>
                  <a:lnTo>
                    <a:pt x="0" y="474947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837850" y="12250770"/>
              <a:ext cx="1707514" cy="474980"/>
            </a:xfrm>
            <a:custGeom>
              <a:avLst/>
              <a:gdLst/>
              <a:ahLst/>
              <a:cxnLst/>
              <a:rect l="l" t="t" r="r" b="b"/>
              <a:pathLst>
                <a:path w="1707515" h="474979">
                  <a:moveTo>
                    <a:pt x="0" y="474947"/>
                  </a:moveTo>
                  <a:lnTo>
                    <a:pt x="1707056" y="474947"/>
                  </a:lnTo>
                  <a:lnTo>
                    <a:pt x="1707056" y="0"/>
                  </a:lnTo>
                  <a:lnTo>
                    <a:pt x="0" y="0"/>
                  </a:lnTo>
                  <a:lnTo>
                    <a:pt x="0" y="474947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544905" y="12250770"/>
              <a:ext cx="427355" cy="474980"/>
            </a:xfrm>
            <a:custGeom>
              <a:avLst/>
              <a:gdLst/>
              <a:ahLst/>
              <a:cxnLst/>
              <a:rect l="l" t="t" r="r" b="b"/>
              <a:pathLst>
                <a:path w="427354" h="474979">
                  <a:moveTo>
                    <a:pt x="0" y="474947"/>
                  </a:moveTo>
                  <a:lnTo>
                    <a:pt x="426764" y="474947"/>
                  </a:lnTo>
                  <a:lnTo>
                    <a:pt x="426764" y="0"/>
                  </a:lnTo>
                  <a:lnTo>
                    <a:pt x="0" y="0"/>
                  </a:lnTo>
                  <a:lnTo>
                    <a:pt x="0" y="474947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017840" y="10072065"/>
            <a:ext cx="2416175" cy="2416175"/>
            <a:chOff x="1017840" y="10072065"/>
            <a:chExt cx="2416175" cy="2416175"/>
          </a:xfrm>
        </p:grpSpPr>
        <p:sp>
          <p:nvSpPr>
            <p:cNvPr id="34" name="object 34" descr=""/>
            <p:cNvSpPr/>
            <p:nvPr/>
          </p:nvSpPr>
          <p:spPr>
            <a:xfrm>
              <a:off x="2225879" y="10072065"/>
              <a:ext cx="1149350" cy="1208405"/>
            </a:xfrm>
            <a:custGeom>
              <a:avLst/>
              <a:gdLst/>
              <a:ahLst/>
              <a:cxnLst/>
              <a:rect l="l" t="t" r="r" b="b"/>
              <a:pathLst>
                <a:path w="1149350" h="1208404">
                  <a:moveTo>
                    <a:pt x="0" y="1208038"/>
                  </a:moveTo>
                  <a:lnTo>
                    <a:pt x="0" y="0"/>
                  </a:lnTo>
                  <a:lnTo>
                    <a:pt x="23722" y="232"/>
                  </a:lnTo>
                  <a:lnTo>
                    <a:pt x="71113" y="2094"/>
                  </a:lnTo>
                  <a:lnTo>
                    <a:pt x="118413" y="5817"/>
                  </a:lnTo>
                  <a:lnTo>
                    <a:pt x="165511" y="11391"/>
                  </a:lnTo>
                  <a:lnTo>
                    <a:pt x="212373" y="18813"/>
                  </a:lnTo>
                  <a:lnTo>
                    <a:pt x="258889" y="28066"/>
                  </a:lnTo>
                  <a:lnTo>
                    <a:pt x="305024" y="39142"/>
                  </a:lnTo>
                  <a:lnTo>
                    <a:pt x="350670" y="52016"/>
                  </a:lnTo>
                  <a:lnTo>
                    <a:pt x="395794" y="66677"/>
                  </a:lnTo>
                  <a:lnTo>
                    <a:pt x="440290" y="83093"/>
                  </a:lnTo>
                  <a:lnTo>
                    <a:pt x="484124" y="101249"/>
                  </a:lnTo>
                  <a:lnTo>
                    <a:pt x="527195" y="121105"/>
                  </a:lnTo>
                  <a:lnTo>
                    <a:pt x="569469" y="142645"/>
                  </a:lnTo>
                  <a:lnTo>
                    <a:pt x="610849" y="165819"/>
                  </a:lnTo>
                  <a:lnTo>
                    <a:pt x="651304" y="190609"/>
                  </a:lnTo>
                  <a:lnTo>
                    <a:pt x="690738" y="216959"/>
                  </a:lnTo>
                  <a:lnTo>
                    <a:pt x="729122" y="244847"/>
                  </a:lnTo>
                  <a:lnTo>
                    <a:pt x="766368" y="274208"/>
                  </a:lnTo>
                  <a:lnTo>
                    <a:pt x="802446" y="305022"/>
                  </a:lnTo>
                  <a:lnTo>
                    <a:pt x="837273" y="337216"/>
                  </a:lnTo>
                  <a:lnTo>
                    <a:pt x="870822" y="370765"/>
                  </a:lnTo>
                  <a:lnTo>
                    <a:pt x="903016" y="405592"/>
                  </a:lnTo>
                  <a:lnTo>
                    <a:pt x="933829" y="441670"/>
                  </a:lnTo>
                  <a:lnTo>
                    <a:pt x="963191" y="478915"/>
                  </a:lnTo>
                  <a:lnTo>
                    <a:pt x="991079" y="517300"/>
                  </a:lnTo>
                  <a:lnTo>
                    <a:pt x="1017428" y="556734"/>
                  </a:lnTo>
                  <a:lnTo>
                    <a:pt x="1042219" y="597188"/>
                  </a:lnTo>
                  <a:lnTo>
                    <a:pt x="1065393" y="638569"/>
                  </a:lnTo>
                  <a:lnTo>
                    <a:pt x="1086933" y="680843"/>
                  </a:lnTo>
                  <a:lnTo>
                    <a:pt x="1106788" y="723914"/>
                  </a:lnTo>
                  <a:lnTo>
                    <a:pt x="1124945" y="767748"/>
                  </a:lnTo>
                  <a:lnTo>
                    <a:pt x="1141361" y="812244"/>
                  </a:lnTo>
                  <a:lnTo>
                    <a:pt x="1148913" y="834734"/>
                  </a:lnTo>
                  <a:lnTo>
                    <a:pt x="0" y="1208038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225879" y="10906799"/>
              <a:ext cx="1208405" cy="1350645"/>
            </a:xfrm>
            <a:custGeom>
              <a:avLst/>
              <a:gdLst/>
              <a:ahLst/>
              <a:cxnLst/>
              <a:rect l="l" t="t" r="r" b="b"/>
              <a:pathLst>
                <a:path w="1208404" h="1350645">
                  <a:moveTo>
                    <a:pt x="710067" y="1350628"/>
                  </a:moveTo>
                  <a:lnTo>
                    <a:pt x="0" y="373304"/>
                  </a:lnTo>
                  <a:lnTo>
                    <a:pt x="1148913" y="0"/>
                  </a:lnTo>
                  <a:lnTo>
                    <a:pt x="1156022" y="22633"/>
                  </a:lnTo>
                  <a:lnTo>
                    <a:pt x="1168896" y="68280"/>
                  </a:lnTo>
                  <a:lnTo>
                    <a:pt x="1179972" y="114415"/>
                  </a:lnTo>
                  <a:lnTo>
                    <a:pt x="1189224" y="160931"/>
                  </a:lnTo>
                  <a:lnTo>
                    <a:pt x="1196647" y="207792"/>
                  </a:lnTo>
                  <a:lnTo>
                    <a:pt x="1202221" y="254891"/>
                  </a:lnTo>
                  <a:lnTo>
                    <a:pt x="1205944" y="302190"/>
                  </a:lnTo>
                  <a:lnTo>
                    <a:pt x="1207806" y="349581"/>
                  </a:lnTo>
                  <a:lnTo>
                    <a:pt x="1208038" y="373304"/>
                  </a:lnTo>
                  <a:lnTo>
                    <a:pt x="1207806" y="397027"/>
                  </a:lnTo>
                  <a:lnTo>
                    <a:pt x="1205944" y="444418"/>
                  </a:lnTo>
                  <a:lnTo>
                    <a:pt x="1202221" y="491717"/>
                  </a:lnTo>
                  <a:lnTo>
                    <a:pt x="1196647" y="538816"/>
                  </a:lnTo>
                  <a:lnTo>
                    <a:pt x="1189224" y="585677"/>
                  </a:lnTo>
                  <a:lnTo>
                    <a:pt x="1179972" y="632193"/>
                  </a:lnTo>
                  <a:lnTo>
                    <a:pt x="1168896" y="678328"/>
                  </a:lnTo>
                  <a:lnTo>
                    <a:pt x="1156022" y="723975"/>
                  </a:lnTo>
                  <a:lnTo>
                    <a:pt x="1141361" y="769098"/>
                  </a:lnTo>
                  <a:lnTo>
                    <a:pt x="1124945" y="813594"/>
                  </a:lnTo>
                  <a:lnTo>
                    <a:pt x="1106788" y="857428"/>
                  </a:lnTo>
                  <a:lnTo>
                    <a:pt x="1086932" y="900499"/>
                  </a:lnTo>
                  <a:lnTo>
                    <a:pt x="1065393" y="942774"/>
                  </a:lnTo>
                  <a:lnTo>
                    <a:pt x="1042219" y="984154"/>
                  </a:lnTo>
                  <a:lnTo>
                    <a:pt x="1017428" y="1024608"/>
                  </a:lnTo>
                  <a:lnTo>
                    <a:pt x="991079" y="1064042"/>
                  </a:lnTo>
                  <a:lnTo>
                    <a:pt x="963191" y="1102427"/>
                  </a:lnTo>
                  <a:lnTo>
                    <a:pt x="933829" y="1139672"/>
                  </a:lnTo>
                  <a:lnTo>
                    <a:pt x="903016" y="1175750"/>
                  </a:lnTo>
                  <a:lnTo>
                    <a:pt x="870822" y="1210577"/>
                  </a:lnTo>
                  <a:lnTo>
                    <a:pt x="837273" y="1244126"/>
                  </a:lnTo>
                  <a:lnTo>
                    <a:pt x="802446" y="1276320"/>
                  </a:lnTo>
                  <a:lnTo>
                    <a:pt x="766368" y="1307134"/>
                  </a:lnTo>
                  <a:lnTo>
                    <a:pt x="729122" y="1336496"/>
                  </a:lnTo>
                  <a:lnTo>
                    <a:pt x="710067" y="1350628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515812" y="11280103"/>
              <a:ext cx="1420495" cy="1208405"/>
            </a:xfrm>
            <a:custGeom>
              <a:avLst/>
              <a:gdLst/>
              <a:ahLst/>
              <a:cxnLst/>
              <a:rect l="l" t="t" r="r" b="b"/>
              <a:pathLst>
                <a:path w="1420495" h="1208404">
                  <a:moveTo>
                    <a:pt x="710067" y="1208038"/>
                  </a:moveTo>
                  <a:lnTo>
                    <a:pt x="662640" y="1207107"/>
                  </a:lnTo>
                  <a:lnTo>
                    <a:pt x="615285" y="1204314"/>
                  </a:lnTo>
                  <a:lnTo>
                    <a:pt x="568077" y="1199665"/>
                  </a:lnTo>
                  <a:lnTo>
                    <a:pt x="521088" y="1193165"/>
                  </a:lnTo>
                  <a:lnTo>
                    <a:pt x="474390" y="1184827"/>
                  </a:lnTo>
                  <a:lnTo>
                    <a:pt x="428056" y="1174660"/>
                  </a:lnTo>
                  <a:lnTo>
                    <a:pt x="382156" y="1162683"/>
                  </a:lnTo>
                  <a:lnTo>
                    <a:pt x="336762" y="1148913"/>
                  </a:lnTo>
                  <a:lnTo>
                    <a:pt x="291944" y="1133371"/>
                  </a:lnTo>
                  <a:lnTo>
                    <a:pt x="247770" y="1116082"/>
                  </a:lnTo>
                  <a:lnTo>
                    <a:pt x="204310" y="1097072"/>
                  </a:lnTo>
                  <a:lnTo>
                    <a:pt x="161629" y="1076370"/>
                  </a:lnTo>
                  <a:lnTo>
                    <a:pt x="119793" y="1054009"/>
                  </a:lnTo>
                  <a:lnTo>
                    <a:pt x="78868" y="1030022"/>
                  </a:lnTo>
                  <a:lnTo>
                    <a:pt x="38916" y="1004447"/>
                  </a:lnTo>
                  <a:lnTo>
                    <a:pt x="0" y="977323"/>
                  </a:lnTo>
                  <a:lnTo>
                    <a:pt x="710067" y="0"/>
                  </a:lnTo>
                  <a:lnTo>
                    <a:pt x="1420134" y="977323"/>
                  </a:lnTo>
                  <a:lnTo>
                    <a:pt x="1400805" y="991079"/>
                  </a:lnTo>
                  <a:lnTo>
                    <a:pt x="1361371" y="1017428"/>
                  </a:lnTo>
                  <a:lnTo>
                    <a:pt x="1320917" y="1042219"/>
                  </a:lnTo>
                  <a:lnTo>
                    <a:pt x="1279537" y="1065393"/>
                  </a:lnTo>
                  <a:lnTo>
                    <a:pt x="1237262" y="1086933"/>
                  </a:lnTo>
                  <a:lnTo>
                    <a:pt x="1194191" y="1106789"/>
                  </a:lnTo>
                  <a:lnTo>
                    <a:pt x="1150357" y="1124945"/>
                  </a:lnTo>
                  <a:lnTo>
                    <a:pt x="1105861" y="1141361"/>
                  </a:lnTo>
                  <a:lnTo>
                    <a:pt x="1060738" y="1156022"/>
                  </a:lnTo>
                  <a:lnTo>
                    <a:pt x="1015091" y="1168896"/>
                  </a:lnTo>
                  <a:lnTo>
                    <a:pt x="968956" y="1179972"/>
                  </a:lnTo>
                  <a:lnTo>
                    <a:pt x="922440" y="1189224"/>
                  </a:lnTo>
                  <a:lnTo>
                    <a:pt x="875579" y="1196647"/>
                  </a:lnTo>
                  <a:lnTo>
                    <a:pt x="828480" y="1202221"/>
                  </a:lnTo>
                  <a:lnTo>
                    <a:pt x="781181" y="1205944"/>
                  </a:lnTo>
                  <a:lnTo>
                    <a:pt x="733790" y="1207806"/>
                  </a:lnTo>
                  <a:lnTo>
                    <a:pt x="710067" y="1208038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17840" y="10906799"/>
              <a:ext cx="1208405" cy="1350645"/>
            </a:xfrm>
            <a:custGeom>
              <a:avLst/>
              <a:gdLst/>
              <a:ahLst/>
              <a:cxnLst/>
              <a:rect l="l" t="t" r="r" b="b"/>
              <a:pathLst>
                <a:path w="1208405" h="1350645">
                  <a:moveTo>
                    <a:pt x="497971" y="1350628"/>
                  </a:moveTo>
                  <a:lnTo>
                    <a:pt x="460149" y="1321998"/>
                  </a:lnTo>
                  <a:lnTo>
                    <a:pt x="423480" y="1291904"/>
                  </a:lnTo>
                  <a:lnTo>
                    <a:pt x="388020" y="1260394"/>
                  </a:lnTo>
                  <a:lnTo>
                    <a:pt x="353826" y="1227516"/>
                  </a:lnTo>
                  <a:lnTo>
                    <a:pt x="320948" y="1193322"/>
                  </a:lnTo>
                  <a:lnTo>
                    <a:pt x="289438" y="1157862"/>
                  </a:lnTo>
                  <a:lnTo>
                    <a:pt x="259345" y="1121194"/>
                  </a:lnTo>
                  <a:lnTo>
                    <a:pt x="230714" y="1083371"/>
                  </a:lnTo>
                  <a:lnTo>
                    <a:pt x="203590" y="1044455"/>
                  </a:lnTo>
                  <a:lnTo>
                    <a:pt x="178016" y="1004503"/>
                  </a:lnTo>
                  <a:lnTo>
                    <a:pt x="154029" y="963578"/>
                  </a:lnTo>
                  <a:lnTo>
                    <a:pt x="131668" y="921742"/>
                  </a:lnTo>
                  <a:lnTo>
                    <a:pt x="110966" y="879061"/>
                  </a:lnTo>
                  <a:lnTo>
                    <a:pt x="91956" y="835600"/>
                  </a:lnTo>
                  <a:lnTo>
                    <a:pt x="74666" y="791427"/>
                  </a:lnTo>
                  <a:lnTo>
                    <a:pt x="59125" y="746609"/>
                  </a:lnTo>
                  <a:lnTo>
                    <a:pt x="45355" y="701215"/>
                  </a:lnTo>
                  <a:lnTo>
                    <a:pt x="33378" y="655315"/>
                  </a:lnTo>
                  <a:lnTo>
                    <a:pt x="23211" y="608981"/>
                  </a:lnTo>
                  <a:lnTo>
                    <a:pt x="14872" y="562283"/>
                  </a:lnTo>
                  <a:lnTo>
                    <a:pt x="8373" y="515294"/>
                  </a:lnTo>
                  <a:lnTo>
                    <a:pt x="3723" y="468086"/>
                  </a:lnTo>
                  <a:lnTo>
                    <a:pt x="930" y="420731"/>
                  </a:lnTo>
                  <a:lnTo>
                    <a:pt x="0" y="373304"/>
                  </a:lnTo>
                  <a:lnTo>
                    <a:pt x="232" y="349581"/>
                  </a:lnTo>
                  <a:lnTo>
                    <a:pt x="2094" y="302190"/>
                  </a:lnTo>
                  <a:lnTo>
                    <a:pt x="5817" y="254891"/>
                  </a:lnTo>
                  <a:lnTo>
                    <a:pt x="11391" y="207792"/>
                  </a:lnTo>
                  <a:lnTo>
                    <a:pt x="18813" y="160931"/>
                  </a:lnTo>
                  <a:lnTo>
                    <a:pt x="28066" y="114415"/>
                  </a:lnTo>
                  <a:lnTo>
                    <a:pt x="39142" y="68280"/>
                  </a:lnTo>
                  <a:lnTo>
                    <a:pt x="52016" y="22633"/>
                  </a:lnTo>
                  <a:lnTo>
                    <a:pt x="59125" y="0"/>
                  </a:lnTo>
                  <a:lnTo>
                    <a:pt x="1208038" y="373304"/>
                  </a:lnTo>
                  <a:lnTo>
                    <a:pt x="497971" y="1350628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076966" y="10072065"/>
              <a:ext cx="1149350" cy="1208405"/>
            </a:xfrm>
            <a:custGeom>
              <a:avLst/>
              <a:gdLst/>
              <a:ahLst/>
              <a:cxnLst/>
              <a:rect l="l" t="t" r="r" b="b"/>
              <a:pathLst>
                <a:path w="1149350" h="1208404">
                  <a:moveTo>
                    <a:pt x="1148913" y="1208038"/>
                  </a:moveTo>
                  <a:lnTo>
                    <a:pt x="0" y="834734"/>
                  </a:lnTo>
                  <a:lnTo>
                    <a:pt x="7551" y="812246"/>
                  </a:lnTo>
                  <a:lnTo>
                    <a:pt x="15539" y="789919"/>
                  </a:lnTo>
                  <a:lnTo>
                    <a:pt x="32827" y="745749"/>
                  </a:lnTo>
                  <a:lnTo>
                    <a:pt x="51835" y="702291"/>
                  </a:lnTo>
                  <a:lnTo>
                    <a:pt x="72535" y="659613"/>
                  </a:lnTo>
                  <a:lnTo>
                    <a:pt x="94894" y="617781"/>
                  </a:lnTo>
                  <a:lnTo>
                    <a:pt x="118878" y="576859"/>
                  </a:lnTo>
                  <a:lnTo>
                    <a:pt x="144450" y="536910"/>
                  </a:lnTo>
                  <a:lnTo>
                    <a:pt x="171571" y="497995"/>
                  </a:lnTo>
                  <a:lnTo>
                    <a:pt x="200198" y="460175"/>
                  </a:lnTo>
                  <a:lnTo>
                    <a:pt x="230288" y="423508"/>
                  </a:lnTo>
                  <a:lnTo>
                    <a:pt x="261794" y="388051"/>
                  </a:lnTo>
                  <a:lnTo>
                    <a:pt x="294668" y="353858"/>
                  </a:lnTo>
                  <a:lnTo>
                    <a:pt x="328859" y="320981"/>
                  </a:lnTo>
                  <a:lnTo>
                    <a:pt x="364314" y="289472"/>
                  </a:lnTo>
                  <a:lnTo>
                    <a:pt x="400978" y="259379"/>
                  </a:lnTo>
                  <a:lnTo>
                    <a:pt x="438796" y="230750"/>
                  </a:lnTo>
                  <a:lnTo>
                    <a:pt x="477709" y="203626"/>
                  </a:lnTo>
                  <a:lnTo>
                    <a:pt x="517656" y="178051"/>
                  </a:lnTo>
                  <a:lnTo>
                    <a:pt x="558576" y="154064"/>
                  </a:lnTo>
                  <a:lnTo>
                    <a:pt x="600407" y="131702"/>
                  </a:lnTo>
                  <a:lnTo>
                    <a:pt x="643083" y="110999"/>
                  </a:lnTo>
                  <a:lnTo>
                    <a:pt x="686539" y="91988"/>
                  </a:lnTo>
                  <a:lnTo>
                    <a:pt x="730708" y="74696"/>
                  </a:lnTo>
                  <a:lnTo>
                    <a:pt x="775522" y="59153"/>
                  </a:lnTo>
                  <a:lnTo>
                    <a:pt x="820911" y="45380"/>
                  </a:lnTo>
                  <a:lnTo>
                    <a:pt x="866806" y="33400"/>
                  </a:lnTo>
                  <a:lnTo>
                    <a:pt x="913136" y="23231"/>
                  </a:lnTo>
                  <a:lnTo>
                    <a:pt x="959829" y="14889"/>
                  </a:lnTo>
                  <a:lnTo>
                    <a:pt x="1006814" y="8385"/>
                  </a:lnTo>
                  <a:lnTo>
                    <a:pt x="1054018" y="3732"/>
                  </a:lnTo>
                  <a:lnTo>
                    <a:pt x="1101368" y="935"/>
                  </a:lnTo>
                  <a:lnTo>
                    <a:pt x="1148792" y="0"/>
                  </a:lnTo>
                  <a:lnTo>
                    <a:pt x="1148913" y="1208038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896381" y="10006716"/>
            <a:ext cx="309245" cy="25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Arial MT"/>
                <a:cs typeface="Arial MT"/>
              </a:rPr>
              <a:t>Item</a:t>
            </a:r>
            <a:r>
              <a:rPr dirty="0" sz="750" spc="155">
                <a:latin typeface="Arial MT"/>
                <a:cs typeface="Arial MT"/>
              </a:rPr>
              <a:t> </a:t>
            </a:r>
            <a:r>
              <a:rPr dirty="0" sz="750" spc="-5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  <a:p>
            <a:pPr marL="59055">
              <a:lnSpc>
                <a:spcPct val="100000"/>
              </a:lnSpc>
              <a:spcBef>
                <a:spcPts val="5"/>
              </a:spcBef>
            </a:pPr>
            <a:r>
              <a:rPr dirty="0" sz="750" spc="-25">
                <a:latin typeface="Arial MT"/>
                <a:cs typeface="Arial MT"/>
              </a:rPr>
              <a:t>20%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412160" y="11585761"/>
            <a:ext cx="311150" cy="25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Arial MT"/>
                <a:cs typeface="Arial MT"/>
              </a:rPr>
              <a:t>Item</a:t>
            </a:r>
            <a:r>
              <a:rPr dirty="0" sz="750" spc="155">
                <a:latin typeface="Arial MT"/>
                <a:cs typeface="Arial MT"/>
              </a:rPr>
              <a:t> </a:t>
            </a:r>
            <a:r>
              <a:rPr dirty="0" sz="750" spc="-5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  <a:p>
            <a:pPr marL="59055">
              <a:lnSpc>
                <a:spcPct val="100000"/>
              </a:lnSpc>
              <a:spcBef>
                <a:spcPts val="5"/>
              </a:spcBef>
            </a:pPr>
            <a:r>
              <a:rPr dirty="0" sz="750" spc="-25">
                <a:latin typeface="Arial MT"/>
                <a:cs typeface="Arial MT"/>
              </a:rPr>
              <a:t>20%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067064" y="12499869"/>
            <a:ext cx="313690" cy="25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Arial MT"/>
                <a:cs typeface="Arial MT"/>
              </a:rPr>
              <a:t>Item</a:t>
            </a:r>
            <a:r>
              <a:rPr dirty="0" sz="750" spc="155">
                <a:latin typeface="Arial MT"/>
                <a:cs typeface="Arial MT"/>
              </a:rPr>
              <a:t> </a:t>
            </a:r>
            <a:r>
              <a:rPr dirty="0" sz="750" spc="-50"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  <a:spcBef>
                <a:spcPts val="5"/>
              </a:spcBef>
            </a:pPr>
            <a:r>
              <a:rPr dirty="0" sz="750" spc="-25">
                <a:latin typeface="Arial MT"/>
                <a:cs typeface="Arial MT"/>
              </a:rPr>
              <a:t>20%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16672" y="11585571"/>
            <a:ext cx="316230" cy="25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Arial MT"/>
                <a:cs typeface="Arial MT"/>
              </a:rPr>
              <a:t>Item</a:t>
            </a:r>
            <a:r>
              <a:rPr dirty="0" sz="750" spc="155">
                <a:latin typeface="Arial MT"/>
                <a:cs typeface="Arial MT"/>
              </a:rPr>
              <a:t> </a:t>
            </a:r>
            <a:r>
              <a:rPr dirty="0" sz="750" spc="-50">
                <a:latin typeface="Arial MT"/>
                <a:cs typeface="Arial MT"/>
              </a:rPr>
              <a:t>4</a:t>
            </a:r>
            <a:endParaRPr sz="75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dirty="0" sz="750" spc="-25">
                <a:latin typeface="Arial MT"/>
                <a:cs typeface="Arial MT"/>
              </a:rPr>
              <a:t>20%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235463" y="10005352"/>
            <a:ext cx="314960" cy="25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Arial MT"/>
                <a:cs typeface="Arial MT"/>
              </a:rPr>
              <a:t>Item</a:t>
            </a:r>
            <a:r>
              <a:rPr dirty="0" sz="750" spc="155">
                <a:latin typeface="Arial MT"/>
                <a:cs typeface="Arial MT"/>
              </a:rPr>
              <a:t> </a:t>
            </a:r>
            <a:r>
              <a:rPr dirty="0" sz="750" spc="-50">
                <a:latin typeface="Arial MT"/>
                <a:cs typeface="Arial MT"/>
              </a:rPr>
              <a:t>5</a:t>
            </a:r>
            <a:endParaRPr sz="75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dirty="0" sz="750" spc="-25">
                <a:latin typeface="Arial MT"/>
                <a:cs typeface="Arial MT"/>
              </a:rPr>
              <a:t>20%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477620" y="13417833"/>
            <a:ext cx="13329285" cy="6691630"/>
            <a:chOff x="477620" y="13417833"/>
            <a:chExt cx="13329285" cy="6691630"/>
          </a:xfrm>
        </p:grpSpPr>
        <p:sp>
          <p:nvSpPr>
            <p:cNvPr id="45" name="object 45" descr=""/>
            <p:cNvSpPr/>
            <p:nvPr/>
          </p:nvSpPr>
          <p:spPr>
            <a:xfrm>
              <a:off x="667169" y="13422596"/>
              <a:ext cx="13134975" cy="0"/>
            </a:xfrm>
            <a:custGeom>
              <a:avLst/>
              <a:gdLst/>
              <a:ahLst/>
              <a:cxnLst/>
              <a:rect l="l" t="t" r="r" b="b"/>
              <a:pathLst>
                <a:path w="13134975" h="0">
                  <a:moveTo>
                    <a:pt x="0" y="0"/>
                  </a:moveTo>
                  <a:lnTo>
                    <a:pt x="13134895" y="0"/>
                  </a:lnTo>
                </a:path>
              </a:pathLst>
            </a:custGeom>
            <a:ln w="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384624" y="13422659"/>
              <a:ext cx="5080" cy="6682105"/>
            </a:xfrm>
            <a:custGeom>
              <a:avLst/>
              <a:gdLst/>
              <a:ahLst/>
              <a:cxnLst/>
              <a:rect l="l" t="t" r="r" b="b"/>
              <a:pathLst>
                <a:path w="5079" h="6682105">
                  <a:moveTo>
                    <a:pt x="4477" y="0"/>
                  </a:moveTo>
                  <a:lnTo>
                    <a:pt x="0" y="6681855"/>
                  </a:lnTo>
                </a:path>
              </a:pathLst>
            </a:custGeom>
            <a:ln w="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132670" y="13707970"/>
              <a:ext cx="2872105" cy="2872105"/>
            </a:xfrm>
            <a:custGeom>
              <a:avLst/>
              <a:gdLst/>
              <a:ahLst/>
              <a:cxnLst/>
              <a:rect l="l" t="t" r="r" b="b"/>
              <a:pathLst>
                <a:path w="2872104" h="2872105">
                  <a:moveTo>
                    <a:pt x="0" y="0"/>
                  </a:moveTo>
                  <a:lnTo>
                    <a:pt x="2872029" y="0"/>
                  </a:lnTo>
                </a:path>
                <a:path w="2872104" h="2872105">
                  <a:moveTo>
                    <a:pt x="0" y="574405"/>
                  </a:moveTo>
                  <a:lnTo>
                    <a:pt x="2872029" y="574405"/>
                  </a:lnTo>
                </a:path>
                <a:path w="2872104" h="2872105">
                  <a:moveTo>
                    <a:pt x="0" y="1148811"/>
                  </a:moveTo>
                  <a:lnTo>
                    <a:pt x="2872029" y="1148811"/>
                  </a:lnTo>
                </a:path>
                <a:path w="2872104" h="2872105">
                  <a:moveTo>
                    <a:pt x="0" y="1723217"/>
                  </a:moveTo>
                  <a:lnTo>
                    <a:pt x="2872029" y="1723217"/>
                  </a:lnTo>
                </a:path>
                <a:path w="2872104" h="2872105">
                  <a:moveTo>
                    <a:pt x="0" y="2297623"/>
                  </a:moveTo>
                  <a:lnTo>
                    <a:pt x="2872029" y="2297623"/>
                  </a:lnTo>
                </a:path>
                <a:path w="2872104" h="2872105">
                  <a:moveTo>
                    <a:pt x="0" y="2872029"/>
                  </a:moveTo>
                  <a:lnTo>
                    <a:pt x="2872029" y="2872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132670" y="13707970"/>
              <a:ext cx="2872105" cy="574675"/>
            </a:xfrm>
            <a:custGeom>
              <a:avLst/>
              <a:gdLst/>
              <a:ahLst/>
              <a:cxnLst/>
              <a:rect l="l" t="t" r="r" b="b"/>
              <a:pathLst>
                <a:path w="2872104" h="574675">
                  <a:moveTo>
                    <a:pt x="2656627" y="574405"/>
                  </a:moveTo>
                  <a:lnTo>
                    <a:pt x="215402" y="574405"/>
                  </a:lnTo>
                  <a:lnTo>
                    <a:pt x="0" y="0"/>
                  </a:lnTo>
                  <a:lnTo>
                    <a:pt x="2872029" y="0"/>
                  </a:lnTo>
                  <a:lnTo>
                    <a:pt x="2656627" y="574405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348072" y="14282376"/>
              <a:ext cx="2441575" cy="574675"/>
            </a:xfrm>
            <a:custGeom>
              <a:avLst/>
              <a:gdLst/>
              <a:ahLst/>
              <a:cxnLst/>
              <a:rect l="l" t="t" r="r" b="b"/>
              <a:pathLst>
                <a:path w="2441575" h="574675">
                  <a:moveTo>
                    <a:pt x="1895539" y="574405"/>
                  </a:moveTo>
                  <a:lnTo>
                    <a:pt x="545685" y="574405"/>
                  </a:lnTo>
                  <a:lnTo>
                    <a:pt x="0" y="0"/>
                  </a:lnTo>
                  <a:lnTo>
                    <a:pt x="2441225" y="0"/>
                  </a:lnTo>
                  <a:lnTo>
                    <a:pt x="1895539" y="574405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893758" y="14856782"/>
              <a:ext cx="1350010" cy="574675"/>
            </a:xfrm>
            <a:custGeom>
              <a:avLst/>
              <a:gdLst/>
              <a:ahLst/>
              <a:cxnLst/>
              <a:rect l="l" t="t" r="r" b="b"/>
              <a:pathLst>
                <a:path w="1350009" h="574675">
                  <a:moveTo>
                    <a:pt x="1033930" y="574405"/>
                  </a:moveTo>
                  <a:lnTo>
                    <a:pt x="315923" y="574405"/>
                  </a:lnTo>
                  <a:lnTo>
                    <a:pt x="0" y="0"/>
                  </a:lnTo>
                  <a:lnTo>
                    <a:pt x="1349853" y="0"/>
                  </a:lnTo>
                  <a:lnTo>
                    <a:pt x="1033930" y="574405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209681" y="15431187"/>
              <a:ext cx="718185" cy="574675"/>
            </a:xfrm>
            <a:custGeom>
              <a:avLst/>
              <a:gdLst/>
              <a:ahLst/>
              <a:cxnLst/>
              <a:rect l="l" t="t" r="r" b="b"/>
              <a:pathLst>
                <a:path w="718184" h="574675">
                  <a:moveTo>
                    <a:pt x="574405" y="574405"/>
                  </a:moveTo>
                  <a:lnTo>
                    <a:pt x="143601" y="574405"/>
                  </a:lnTo>
                  <a:lnTo>
                    <a:pt x="0" y="0"/>
                  </a:lnTo>
                  <a:lnTo>
                    <a:pt x="718007" y="0"/>
                  </a:lnTo>
                  <a:lnTo>
                    <a:pt x="574405" y="574405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353282" y="16005593"/>
              <a:ext cx="431165" cy="574675"/>
            </a:xfrm>
            <a:custGeom>
              <a:avLst/>
              <a:gdLst/>
              <a:ahLst/>
              <a:cxnLst/>
              <a:rect l="l" t="t" r="r" b="b"/>
              <a:pathLst>
                <a:path w="431165" h="574675">
                  <a:moveTo>
                    <a:pt x="330283" y="574405"/>
                  </a:moveTo>
                  <a:lnTo>
                    <a:pt x="100521" y="574405"/>
                  </a:lnTo>
                  <a:lnTo>
                    <a:pt x="0" y="0"/>
                  </a:lnTo>
                  <a:lnTo>
                    <a:pt x="430804" y="0"/>
                  </a:lnTo>
                  <a:lnTo>
                    <a:pt x="330283" y="574405"/>
                  </a:lnTo>
                  <a:close/>
                </a:path>
              </a:pathLst>
            </a:custGeom>
            <a:solidFill>
              <a:srgbClr val="00CA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67169" y="17265997"/>
              <a:ext cx="8717915" cy="0"/>
            </a:xfrm>
            <a:custGeom>
              <a:avLst/>
              <a:gdLst/>
              <a:ahLst/>
              <a:cxnLst/>
              <a:rect l="l" t="t" r="r" b="b"/>
              <a:pathLst>
                <a:path w="8717915" h="0">
                  <a:moveTo>
                    <a:pt x="0" y="0"/>
                  </a:moveTo>
                  <a:lnTo>
                    <a:pt x="8717518" y="0"/>
                  </a:lnTo>
                </a:path>
              </a:pathLst>
            </a:custGeom>
            <a:ln w="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77620" y="17522258"/>
              <a:ext cx="364490" cy="381635"/>
            </a:xfrm>
            <a:custGeom>
              <a:avLst/>
              <a:gdLst/>
              <a:ahLst/>
              <a:cxnLst/>
              <a:rect l="l" t="t" r="r" b="b"/>
              <a:pathLst>
                <a:path w="364490" h="381634">
                  <a:moveTo>
                    <a:pt x="182231" y="381190"/>
                  </a:moveTo>
                  <a:lnTo>
                    <a:pt x="133787" y="374381"/>
                  </a:lnTo>
                  <a:lnTo>
                    <a:pt x="90255" y="355168"/>
                  </a:lnTo>
                  <a:lnTo>
                    <a:pt x="53374" y="325366"/>
                  </a:lnTo>
                  <a:lnTo>
                    <a:pt x="24879" y="286792"/>
                  </a:lnTo>
                  <a:lnTo>
                    <a:pt x="6509" y="241262"/>
                  </a:lnTo>
                  <a:lnTo>
                    <a:pt x="0" y="190594"/>
                  </a:lnTo>
                  <a:lnTo>
                    <a:pt x="6509" y="139926"/>
                  </a:lnTo>
                  <a:lnTo>
                    <a:pt x="24879" y="94397"/>
                  </a:lnTo>
                  <a:lnTo>
                    <a:pt x="53374" y="55823"/>
                  </a:lnTo>
                  <a:lnTo>
                    <a:pt x="90255" y="26021"/>
                  </a:lnTo>
                  <a:lnTo>
                    <a:pt x="133787" y="6808"/>
                  </a:lnTo>
                  <a:lnTo>
                    <a:pt x="182232" y="0"/>
                  </a:lnTo>
                  <a:lnTo>
                    <a:pt x="230676" y="6808"/>
                  </a:lnTo>
                  <a:lnTo>
                    <a:pt x="274207" y="26021"/>
                  </a:lnTo>
                  <a:lnTo>
                    <a:pt x="311089" y="55823"/>
                  </a:lnTo>
                  <a:lnTo>
                    <a:pt x="339583" y="94397"/>
                  </a:lnTo>
                  <a:lnTo>
                    <a:pt x="357954" y="139926"/>
                  </a:lnTo>
                  <a:lnTo>
                    <a:pt x="364463" y="190594"/>
                  </a:lnTo>
                  <a:lnTo>
                    <a:pt x="357954" y="241262"/>
                  </a:lnTo>
                  <a:lnTo>
                    <a:pt x="339583" y="286792"/>
                  </a:lnTo>
                  <a:lnTo>
                    <a:pt x="311089" y="325366"/>
                  </a:lnTo>
                  <a:lnTo>
                    <a:pt x="274207" y="355168"/>
                  </a:lnTo>
                  <a:lnTo>
                    <a:pt x="230676" y="374381"/>
                  </a:lnTo>
                  <a:lnTo>
                    <a:pt x="182231" y="38119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/>
          <p:nvPr/>
        </p:nvSpPr>
        <p:spPr>
          <a:xfrm>
            <a:off x="429391" y="13859450"/>
            <a:ext cx="364490" cy="381635"/>
          </a:xfrm>
          <a:custGeom>
            <a:avLst/>
            <a:gdLst/>
            <a:ahLst/>
            <a:cxnLst/>
            <a:rect l="l" t="t" r="r" b="b"/>
            <a:pathLst>
              <a:path w="364490" h="381634">
                <a:moveTo>
                  <a:pt x="182231" y="381190"/>
                </a:moveTo>
                <a:lnTo>
                  <a:pt x="133787" y="374381"/>
                </a:lnTo>
                <a:lnTo>
                  <a:pt x="90255" y="355168"/>
                </a:lnTo>
                <a:lnTo>
                  <a:pt x="53374" y="325366"/>
                </a:lnTo>
                <a:lnTo>
                  <a:pt x="24879" y="286792"/>
                </a:lnTo>
                <a:lnTo>
                  <a:pt x="6509" y="241262"/>
                </a:lnTo>
                <a:lnTo>
                  <a:pt x="0" y="190594"/>
                </a:lnTo>
                <a:lnTo>
                  <a:pt x="6509" y="139926"/>
                </a:lnTo>
                <a:lnTo>
                  <a:pt x="24879" y="94397"/>
                </a:lnTo>
                <a:lnTo>
                  <a:pt x="53374" y="55823"/>
                </a:lnTo>
                <a:lnTo>
                  <a:pt x="90255" y="26021"/>
                </a:lnTo>
                <a:lnTo>
                  <a:pt x="133787" y="6808"/>
                </a:lnTo>
                <a:lnTo>
                  <a:pt x="182232" y="0"/>
                </a:lnTo>
                <a:lnTo>
                  <a:pt x="230676" y="6808"/>
                </a:lnTo>
                <a:lnTo>
                  <a:pt x="274207" y="26021"/>
                </a:lnTo>
                <a:lnTo>
                  <a:pt x="311089" y="55823"/>
                </a:lnTo>
                <a:lnTo>
                  <a:pt x="339583" y="94397"/>
                </a:lnTo>
                <a:lnTo>
                  <a:pt x="357954" y="139926"/>
                </a:lnTo>
                <a:lnTo>
                  <a:pt x="364463" y="190594"/>
                </a:lnTo>
                <a:lnTo>
                  <a:pt x="357954" y="241262"/>
                </a:lnTo>
                <a:lnTo>
                  <a:pt x="339583" y="286792"/>
                </a:lnTo>
                <a:lnTo>
                  <a:pt x="311089" y="325366"/>
                </a:lnTo>
                <a:lnTo>
                  <a:pt x="274207" y="355168"/>
                </a:lnTo>
                <a:lnTo>
                  <a:pt x="230676" y="374381"/>
                </a:lnTo>
                <a:lnTo>
                  <a:pt x="182231" y="381190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9523091" y="13718706"/>
            <a:ext cx="364490" cy="381635"/>
          </a:xfrm>
          <a:custGeom>
            <a:avLst/>
            <a:gdLst/>
            <a:ahLst/>
            <a:cxnLst/>
            <a:rect l="l" t="t" r="r" b="b"/>
            <a:pathLst>
              <a:path w="364490" h="381634">
                <a:moveTo>
                  <a:pt x="182231" y="381189"/>
                </a:moveTo>
                <a:lnTo>
                  <a:pt x="133787" y="374381"/>
                </a:lnTo>
                <a:lnTo>
                  <a:pt x="90255" y="355168"/>
                </a:lnTo>
                <a:lnTo>
                  <a:pt x="53374" y="325365"/>
                </a:lnTo>
                <a:lnTo>
                  <a:pt x="24879" y="286791"/>
                </a:lnTo>
                <a:lnTo>
                  <a:pt x="6509" y="241262"/>
                </a:lnTo>
                <a:lnTo>
                  <a:pt x="0" y="190594"/>
                </a:lnTo>
                <a:lnTo>
                  <a:pt x="6509" y="139926"/>
                </a:lnTo>
                <a:lnTo>
                  <a:pt x="24879" y="94397"/>
                </a:lnTo>
                <a:lnTo>
                  <a:pt x="53374" y="55823"/>
                </a:lnTo>
                <a:lnTo>
                  <a:pt x="90255" y="26021"/>
                </a:lnTo>
                <a:lnTo>
                  <a:pt x="133787" y="6808"/>
                </a:lnTo>
                <a:lnTo>
                  <a:pt x="182231" y="0"/>
                </a:lnTo>
                <a:lnTo>
                  <a:pt x="230676" y="6808"/>
                </a:lnTo>
                <a:lnTo>
                  <a:pt x="274207" y="26021"/>
                </a:lnTo>
                <a:lnTo>
                  <a:pt x="311089" y="55823"/>
                </a:lnTo>
                <a:lnTo>
                  <a:pt x="339583" y="94397"/>
                </a:lnTo>
                <a:lnTo>
                  <a:pt x="357954" y="139926"/>
                </a:lnTo>
                <a:lnTo>
                  <a:pt x="364463" y="190593"/>
                </a:lnTo>
                <a:lnTo>
                  <a:pt x="357954" y="241262"/>
                </a:lnTo>
                <a:lnTo>
                  <a:pt x="339583" y="286791"/>
                </a:lnTo>
                <a:lnTo>
                  <a:pt x="311089" y="325365"/>
                </a:lnTo>
                <a:lnTo>
                  <a:pt x="274207" y="355168"/>
                </a:lnTo>
                <a:lnTo>
                  <a:pt x="230676" y="374381"/>
                </a:lnTo>
                <a:lnTo>
                  <a:pt x="182231" y="38118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5831017" y="13645407"/>
            <a:ext cx="25654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10">
                <a:latin typeface="Arial MT"/>
                <a:cs typeface="Arial MT"/>
              </a:rPr>
              <a:t>Item</a:t>
            </a:r>
            <a:r>
              <a:rPr dirty="0" sz="600" spc="100">
                <a:latin typeface="Arial MT"/>
                <a:cs typeface="Arial MT"/>
              </a:rPr>
              <a:t> </a:t>
            </a:r>
            <a:r>
              <a:rPr dirty="0" sz="600" spc="-5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832788" y="14219811"/>
            <a:ext cx="25781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10">
                <a:latin typeface="Arial MT"/>
                <a:cs typeface="Arial MT"/>
              </a:rPr>
              <a:t>Item</a:t>
            </a:r>
            <a:r>
              <a:rPr dirty="0" sz="600" spc="100">
                <a:latin typeface="Arial MT"/>
                <a:cs typeface="Arial MT"/>
              </a:rPr>
              <a:t> </a:t>
            </a:r>
            <a:r>
              <a:rPr dirty="0" sz="600" spc="-5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831582" y="14794217"/>
            <a:ext cx="26035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10">
                <a:latin typeface="Arial MT"/>
                <a:cs typeface="Arial MT"/>
              </a:rPr>
              <a:t>Item</a:t>
            </a:r>
            <a:r>
              <a:rPr dirty="0" sz="600" spc="100">
                <a:latin typeface="Arial MT"/>
                <a:cs typeface="Arial MT"/>
              </a:rPr>
              <a:t> </a:t>
            </a:r>
            <a:r>
              <a:rPr dirty="0" sz="600" spc="-5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825777" y="15368623"/>
            <a:ext cx="262255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10">
                <a:latin typeface="Arial MT"/>
                <a:cs typeface="Arial MT"/>
              </a:rPr>
              <a:t>Item</a:t>
            </a:r>
            <a:r>
              <a:rPr dirty="0" sz="600" spc="100">
                <a:latin typeface="Arial MT"/>
                <a:cs typeface="Arial MT"/>
              </a:rPr>
              <a:t> </a:t>
            </a:r>
            <a:r>
              <a:rPr dirty="0" sz="600" spc="-50"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828755" y="15943029"/>
            <a:ext cx="260985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10">
                <a:latin typeface="Arial MT"/>
                <a:cs typeface="Arial MT"/>
              </a:rPr>
              <a:t>Item</a:t>
            </a:r>
            <a:r>
              <a:rPr dirty="0" sz="600" spc="100">
                <a:latin typeface="Arial MT"/>
                <a:cs typeface="Arial MT"/>
              </a:rPr>
              <a:t> </a:t>
            </a:r>
            <a:r>
              <a:rPr dirty="0" sz="600" spc="-50"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826720" y="16517435"/>
            <a:ext cx="264795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10">
                <a:latin typeface="Arial MT"/>
                <a:cs typeface="Arial MT"/>
              </a:rPr>
              <a:t>Item</a:t>
            </a:r>
            <a:r>
              <a:rPr dirty="0" sz="600" spc="10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048839" y="13645407"/>
            <a:ext cx="240029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-20">
                <a:latin typeface="Arial MT"/>
                <a:cs typeface="Arial MT"/>
              </a:rPr>
              <a:t>100%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9048650" y="14219811"/>
            <a:ext cx="182245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-25">
                <a:latin typeface="Arial MT"/>
                <a:cs typeface="Arial MT"/>
              </a:rPr>
              <a:t>85%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9049743" y="14794217"/>
            <a:ext cx="17526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-25">
                <a:latin typeface="Arial MT"/>
                <a:cs typeface="Arial MT"/>
              </a:rPr>
              <a:t>47%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9048387" y="15368623"/>
            <a:ext cx="178435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-25">
                <a:latin typeface="Arial MT"/>
                <a:cs typeface="Arial MT"/>
              </a:rPr>
              <a:t>25%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9049027" y="15943029"/>
            <a:ext cx="177165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-25">
                <a:latin typeface="Arial MT"/>
                <a:cs typeface="Arial MT"/>
              </a:rPr>
              <a:t>15%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9049517" y="16517435"/>
            <a:ext cx="13716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-25">
                <a:latin typeface="Arial MT"/>
                <a:cs typeface="Arial MT"/>
              </a:rPr>
              <a:t>8%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69" name="object 6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8248" y="9791522"/>
            <a:ext cx="2800968" cy="3185537"/>
          </a:xfrm>
          <a:prstGeom prst="rect">
            <a:avLst/>
          </a:prstGeom>
        </p:spPr>
      </p:pic>
      <p:sp>
        <p:nvSpPr>
          <p:cNvPr id="70" name="object 70" descr=""/>
          <p:cNvSpPr txBox="1"/>
          <p:nvPr/>
        </p:nvSpPr>
        <p:spPr>
          <a:xfrm>
            <a:off x="10410601" y="11273127"/>
            <a:ext cx="4127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65">
                <a:latin typeface="Arial MT"/>
                <a:cs typeface="Arial MT"/>
              </a:rPr>
              <a:t>Item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1752819" y="11273127"/>
            <a:ext cx="41465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65">
                <a:latin typeface="Arial MT"/>
                <a:cs typeface="Arial MT"/>
              </a:rPr>
              <a:t>Item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5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1093415" y="12326064"/>
            <a:ext cx="4076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65">
                <a:latin typeface="Arial MT"/>
                <a:cs typeface="Arial MT"/>
              </a:rPr>
              <a:t>Item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1091191" y="10259869"/>
            <a:ext cx="4114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65">
                <a:latin typeface="Arial MT"/>
                <a:cs typeface="Arial MT"/>
              </a:rPr>
              <a:t>Item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0071179" y="10165533"/>
            <a:ext cx="40576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65">
                <a:latin typeface="Arial MT"/>
                <a:cs typeface="Arial MT"/>
              </a:rPr>
              <a:t>Item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75" name="object 7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6919" y="0"/>
            <a:ext cx="4644752" cy="3981037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866" y="3602835"/>
            <a:ext cx="188869" cy="197537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8157" y="3602835"/>
            <a:ext cx="188869" cy="197537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7760" y="3602835"/>
            <a:ext cx="188869" cy="197537"/>
          </a:xfrm>
          <a:prstGeom prst="rect">
            <a:avLst/>
          </a:prstGeom>
        </p:spPr>
      </p:pic>
      <p:sp>
        <p:nvSpPr>
          <p:cNvPr id="79" name="object 79" descr=""/>
          <p:cNvSpPr/>
          <p:nvPr/>
        </p:nvSpPr>
        <p:spPr>
          <a:xfrm>
            <a:off x="9781126" y="7730242"/>
            <a:ext cx="170180" cy="4644390"/>
          </a:xfrm>
          <a:custGeom>
            <a:avLst/>
            <a:gdLst/>
            <a:ahLst/>
            <a:cxnLst/>
            <a:rect l="l" t="t" r="r" b="b"/>
            <a:pathLst>
              <a:path w="170179" h="4644390">
                <a:moveTo>
                  <a:pt x="169914" y="4644319"/>
                </a:moveTo>
                <a:lnTo>
                  <a:pt x="0" y="4644319"/>
                </a:lnTo>
                <a:lnTo>
                  <a:pt x="0" y="0"/>
                </a:lnTo>
                <a:lnTo>
                  <a:pt x="169914" y="0"/>
                </a:lnTo>
                <a:lnTo>
                  <a:pt x="169914" y="464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986979" y="8036763"/>
            <a:ext cx="12204065" cy="1900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35"/>
              </a:spcBef>
            </a:pPr>
            <a:r>
              <a:rPr dirty="0" sz="4100" spc="-285">
                <a:solidFill>
                  <a:srgbClr val="FF3131"/>
                </a:solidFill>
                <a:latin typeface="Arial Black"/>
                <a:cs typeface="Arial Black"/>
              </a:rPr>
              <a:t>Analysis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7500"/>
              </a:lnSpc>
              <a:spcBef>
                <a:spcPts val="1055"/>
              </a:spcBef>
            </a:pPr>
            <a:r>
              <a:rPr dirty="0" sz="1750" spc="45">
                <a:latin typeface="Arial MT"/>
                <a:cs typeface="Arial MT"/>
              </a:rPr>
              <a:t>Research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>
                <a:latin typeface="Arial MT"/>
                <a:cs typeface="Arial MT"/>
              </a:rPr>
              <a:t>is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35">
                <a:latin typeface="Arial MT"/>
                <a:cs typeface="Arial MT"/>
              </a:rPr>
              <a:t>the</a:t>
            </a:r>
            <a:r>
              <a:rPr dirty="0" sz="1750" spc="-25">
                <a:latin typeface="Arial MT"/>
                <a:cs typeface="Arial MT"/>
              </a:rPr>
              <a:t> </a:t>
            </a:r>
            <a:r>
              <a:rPr dirty="0" sz="1750" spc="120">
                <a:latin typeface="Arial MT"/>
                <a:cs typeface="Arial MT"/>
              </a:rPr>
              <a:t>pursuit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55">
                <a:latin typeface="Arial MT"/>
                <a:cs typeface="Arial MT"/>
              </a:rPr>
              <a:t>of</a:t>
            </a:r>
            <a:r>
              <a:rPr dirty="0" sz="1750" spc="-25">
                <a:latin typeface="Arial MT"/>
                <a:cs typeface="Arial MT"/>
              </a:rPr>
              <a:t> </a:t>
            </a:r>
            <a:r>
              <a:rPr dirty="0" sz="1750" spc="100">
                <a:latin typeface="Arial MT"/>
                <a:cs typeface="Arial MT"/>
              </a:rPr>
              <a:t>new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85">
                <a:latin typeface="Arial MT"/>
                <a:cs typeface="Arial MT"/>
              </a:rPr>
              <a:t>knowledge</a:t>
            </a:r>
            <a:r>
              <a:rPr dirty="0" sz="1750" spc="-25">
                <a:latin typeface="Arial MT"/>
                <a:cs typeface="Arial MT"/>
              </a:rPr>
              <a:t> </a:t>
            </a:r>
            <a:r>
              <a:rPr dirty="0" sz="1750" spc="120">
                <a:latin typeface="Arial MT"/>
                <a:cs typeface="Arial MT"/>
              </a:rPr>
              <a:t>through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35">
                <a:latin typeface="Arial MT"/>
                <a:cs typeface="Arial MT"/>
              </a:rPr>
              <a:t>the</a:t>
            </a:r>
            <a:r>
              <a:rPr dirty="0" sz="1750" spc="-25">
                <a:latin typeface="Arial MT"/>
                <a:cs typeface="Arial MT"/>
              </a:rPr>
              <a:t> </a:t>
            </a:r>
            <a:r>
              <a:rPr dirty="0" sz="1750" spc="85">
                <a:latin typeface="Arial MT"/>
                <a:cs typeface="Arial MT"/>
              </a:rPr>
              <a:t>process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55">
                <a:latin typeface="Arial MT"/>
                <a:cs typeface="Arial MT"/>
              </a:rPr>
              <a:t>of</a:t>
            </a:r>
            <a:r>
              <a:rPr dirty="0" sz="1750" spc="-25">
                <a:latin typeface="Arial MT"/>
                <a:cs typeface="Arial MT"/>
              </a:rPr>
              <a:t> </a:t>
            </a:r>
            <a:r>
              <a:rPr dirty="0" sz="1750" spc="90">
                <a:latin typeface="Arial MT"/>
                <a:cs typeface="Arial MT"/>
              </a:rPr>
              <a:t>discovery.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00">
                <a:latin typeface="Arial MT"/>
                <a:cs typeface="Arial MT"/>
              </a:rPr>
              <a:t>Scientific</a:t>
            </a:r>
            <a:r>
              <a:rPr dirty="0" sz="1750" spc="-25">
                <a:latin typeface="Arial MT"/>
                <a:cs typeface="Arial MT"/>
              </a:rPr>
              <a:t> </a:t>
            </a:r>
            <a:r>
              <a:rPr dirty="0" sz="1750" spc="75">
                <a:latin typeface="Arial MT"/>
                <a:cs typeface="Arial MT"/>
              </a:rPr>
              <a:t>research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95">
                <a:latin typeface="Arial MT"/>
                <a:cs typeface="Arial MT"/>
              </a:rPr>
              <a:t>involves</a:t>
            </a:r>
            <a:r>
              <a:rPr dirty="0" sz="1750" spc="-25">
                <a:latin typeface="Arial MT"/>
                <a:cs typeface="Arial MT"/>
              </a:rPr>
              <a:t> </a:t>
            </a:r>
            <a:r>
              <a:rPr dirty="0" sz="1750" spc="100">
                <a:latin typeface="Arial MT"/>
                <a:cs typeface="Arial MT"/>
              </a:rPr>
              <a:t>diligent </a:t>
            </a:r>
            <a:r>
              <a:rPr dirty="0" sz="1750" spc="120">
                <a:latin typeface="Arial MT"/>
                <a:cs typeface="Arial MT"/>
              </a:rPr>
              <a:t>inquiry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00">
                <a:latin typeface="Arial MT"/>
                <a:cs typeface="Arial MT"/>
              </a:rPr>
              <a:t>and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00">
                <a:latin typeface="Arial MT"/>
                <a:cs typeface="Arial MT"/>
              </a:rPr>
              <a:t>systematic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05">
                <a:latin typeface="Arial MT"/>
                <a:cs typeface="Arial MT"/>
              </a:rPr>
              <a:t>observation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55">
                <a:latin typeface="Arial MT"/>
                <a:cs typeface="Arial MT"/>
              </a:rPr>
              <a:t>of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90">
                <a:latin typeface="Arial MT"/>
                <a:cs typeface="Arial MT"/>
              </a:rPr>
              <a:t>phenomena.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25">
                <a:latin typeface="Arial MT"/>
                <a:cs typeface="Arial MT"/>
              </a:rPr>
              <a:t>Most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105">
                <a:latin typeface="Arial MT"/>
                <a:cs typeface="Arial MT"/>
              </a:rPr>
              <a:t>scientific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50">
                <a:latin typeface="Arial MT"/>
                <a:cs typeface="Arial MT"/>
              </a:rPr>
              <a:t>researchs.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750">
              <a:latin typeface="Arial MT"/>
              <a:cs typeface="Arial MT"/>
            </a:endParaRPr>
          </a:p>
          <a:p>
            <a:pPr algn="ctr" marL="434340">
              <a:lnSpc>
                <a:spcPct val="100000"/>
              </a:lnSpc>
              <a:tabLst>
                <a:tab pos="1579245" algn="l"/>
                <a:tab pos="2724150" algn="l"/>
              </a:tabLst>
            </a:pPr>
            <a:r>
              <a:rPr dirty="0" sz="1250">
                <a:latin typeface="Arial MT"/>
                <a:cs typeface="Arial MT"/>
              </a:rPr>
              <a:t>Series</a:t>
            </a:r>
            <a:r>
              <a:rPr dirty="0" sz="1250" spc="145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1</a:t>
            </a:r>
            <a:r>
              <a:rPr dirty="0" sz="1250">
                <a:latin typeface="Arial MT"/>
                <a:cs typeface="Arial MT"/>
              </a:rPr>
              <a:t>	Series</a:t>
            </a:r>
            <a:r>
              <a:rPr dirty="0" sz="1250" spc="145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2</a:t>
            </a:r>
            <a:r>
              <a:rPr dirty="0" sz="1250">
                <a:latin typeface="Arial MT"/>
                <a:cs typeface="Arial MT"/>
              </a:rPr>
              <a:t>	Series</a:t>
            </a:r>
            <a:r>
              <a:rPr dirty="0" sz="1250" spc="145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3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605534" y="18333290"/>
            <a:ext cx="144145" cy="137160"/>
          </a:xfrm>
          <a:custGeom>
            <a:avLst/>
            <a:gdLst/>
            <a:ahLst/>
            <a:cxnLst/>
            <a:rect l="l" t="t" r="r" b="b"/>
            <a:pathLst>
              <a:path w="144145" h="137159">
                <a:moveTo>
                  <a:pt x="143534" y="137107"/>
                </a:moveTo>
                <a:lnTo>
                  <a:pt x="0" y="137107"/>
                </a:lnTo>
                <a:lnTo>
                  <a:pt x="0" y="0"/>
                </a:lnTo>
                <a:lnTo>
                  <a:pt x="143534" y="0"/>
                </a:lnTo>
                <a:lnTo>
                  <a:pt x="143534" y="13710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0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85"/>
              </a:spcBef>
            </a:pPr>
            <a:r>
              <a:rPr dirty="0" spc="-330"/>
              <a:t>Scientific</a:t>
            </a:r>
            <a:r>
              <a:rPr dirty="0" spc="-480"/>
              <a:t> </a:t>
            </a:r>
            <a:r>
              <a:rPr dirty="0" spc="-445"/>
              <a:t>Research</a:t>
            </a:r>
            <a:r>
              <a:rPr dirty="0" spc="-480"/>
              <a:t> </a:t>
            </a:r>
            <a:r>
              <a:rPr dirty="0" spc="-330"/>
              <a:t>Poster</a:t>
            </a:r>
          </a:p>
          <a:p>
            <a:pPr algn="just" marL="12700" marR="5080">
              <a:lnSpc>
                <a:spcPts val="3100"/>
              </a:lnSpc>
              <a:spcBef>
                <a:spcPts val="75"/>
              </a:spcBef>
            </a:pPr>
            <a:r>
              <a:rPr dirty="0" sz="2250">
                <a:solidFill>
                  <a:srgbClr val="000000"/>
                </a:solidFill>
                <a:latin typeface="Arial MT"/>
                <a:cs typeface="Arial MT"/>
              </a:rPr>
              <a:t>Research</a:t>
            </a:r>
            <a:r>
              <a:rPr dirty="0" sz="2250" spc="26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000000"/>
                </a:solidFill>
                <a:latin typeface="Arial MT"/>
                <a:cs typeface="Arial MT"/>
              </a:rPr>
              <a:t>is</a:t>
            </a:r>
            <a:r>
              <a:rPr dirty="0" sz="2250" spc="254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45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2250" spc="26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30">
                <a:solidFill>
                  <a:srgbClr val="000000"/>
                </a:solidFill>
                <a:latin typeface="Arial MT"/>
                <a:cs typeface="Arial MT"/>
              </a:rPr>
              <a:t>pursuit</a:t>
            </a:r>
            <a:r>
              <a:rPr dirty="0" sz="2250" spc="254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75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dirty="0" sz="2250" spc="26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90">
                <a:solidFill>
                  <a:srgbClr val="000000"/>
                </a:solidFill>
                <a:latin typeface="Arial MT"/>
                <a:cs typeface="Arial MT"/>
              </a:rPr>
              <a:t>new</a:t>
            </a:r>
            <a:r>
              <a:rPr dirty="0" sz="2250" spc="254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75">
                <a:solidFill>
                  <a:srgbClr val="000000"/>
                </a:solidFill>
                <a:latin typeface="Arial MT"/>
                <a:cs typeface="Arial MT"/>
              </a:rPr>
              <a:t>knowledge</a:t>
            </a:r>
            <a:r>
              <a:rPr dirty="0" sz="2250" spc="26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30">
                <a:solidFill>
                  <a:srgbClr val="000000"/>
                </a:solidFill>
                <a:latin typeface="Arial MT"/>
                <a:cs typeface="Arial MT"/>
              </a:rPr>
              <a:t>through</a:t>
            </a:r>
            <a:r>
              <a:rPr dirty="0" sz="2250" spc="254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45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2250" spc="26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70">
                <a:solidFill>
                  <a:srgbClr val="000000"/>
                </a:solidFill>
                <a:latin typeface="Arial MT"/>
                <a:cs typeface="Arial MT"/>
              </a:rPr>
              <a:t>process </a:t>
            </a:r>
            <a:r>
              <a:rPr dirty="0" sz="2250" spc="175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dirty="0" sz="2250" spc="50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90">
                <a:solidFill>
                  <a:srgbClr val="000000"/>
                </a:solidFill>
                <a:latin typeface="Arial MT"/>
                <a:cs typeface="Arial MT"/>
              </a:rPr>
              <a:t>discovery.</a:t>
            </a:r>
            <a:r>
              <a:rPr dirty="0" sz="2250" spc="49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00">
                <a:solidFill>
                  <a:srgbClr val="000000"/>
                </a:solidFill>
                <a:latin typeface="Arial MT"/>
                <a:cs typeface="Arial MT"/>
              </a:rPr>
              <a:t>Scientific</a:t>
            </a:r>
            <a:r>
              <a:rPr dirty="0" sz="2250" spc="50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75">
                <a:solidFill>
                  <a:srgbClr val="000000"/>
                </a:solidFill>
                <a:latin typeface="Arial MT"/>
                <a:cs typeface="Arial MT"/>
              </a:rPr>
              <a:t>research</a:t>
            </a:r>
            <a:r>
              <a:rPr dirty="0" sz="2250" spc="49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95">
                <a:solidFill>
                  <a:srgbClr val="000000"/>
                </a:solidFill>
                <a:latin typeface="Arial MT"/>
                <a:cs typeface="Arial MT"/>
              </a:rPr>
              <a:t>involves</a:t>
            </a:r>
            <a:r>
              <a:rPr dirty="0" sz="2250" spc="50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14">
                <a:solidFill>
                  <a:srgbClr val="000000"/>
                </a:solidFill>
                <a:latin typeface="Arial MT"/>
                <a:cs typeface="Arial MT"/>
              </a:rPr>
              <a:t>diligent</a:t>
            </a:r>
            <a:r>
              <a:rPr dirty="0" sz="2250" spc="49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30">
                <a:solidFill>
                  <a:srgbClr val="000000"/>
                </a:solidFill>
                <a:latin typeface="Arial MT"/>
                <a:cs typeface="Arial MT"/>
              </a:rPr>
              <a:t>inquiry</a:t>
            </a:r>
            <a:r>
              <a:rPr dirty="0" sz="2250" spc="50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75">
                <a:solidFill>
                  <a:srgbClr val="000000"/>
                </a:solidFill>
                <a:latin typeface="Arial MT"/>
                <a:cs typeface="Arial MT"/>
              </a:rPr>
              <a:t>and </a:t>
            </a:r>
            <a:r>
              <a:rPr dirty="0" sz="2250" spc="105">
                <a:solidFill>
                  <a:srgbClr val="000000"/>
                </a:solidFill>
                <a:latin typeface="Arial MT"/>
                <a:cs typeface="Arial MT"/>
              </a:rPr>
              <a:t>systematic </a:t>
            </a:r>
            <a:r>
              <a:rPr dirty="0" sz="2250" spc="110">
                <a:solidFill>
                  <a:srgbClr val="000000"/>
                </a:solidFill>
                <a:latin typeface="Arial MT"/>
                <a:cs typeface="Arial MT"/>
              </a:rPr>
              <a:t>observation</a:t>
            </a:r>
            <a:r>
              <a:rPr dirty="0" sz="2250" spc="114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75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dirty="0" sz="2250" spc="12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80">
                <a:solidFill>
                  <a:srgbClr val="000000"/>
                </a:solidFill>
                <a:latin typeface="Arial MT"/>
                <a:cs typeface="Arial MT"/>
              </a:rPr>
              <a:t>phenomena.</a:t>
            </a:r>
            <a:r>
              <a:rPr dirty="0" sz="2250" spc="114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35">
                <a:solidFill>
                  <a:srgbClr val="000000"/>
                </a:solidFill>
                <a:latin typeface="Arial MT"/>
                <a:cs typeface="Arial MT"/>
              </a:rPr>
              <a:t>Most</a:t>
            </a:r>
            <a:r>
              <a:rPr dirty="0" sz="2250" spc="114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10">
                <a:solidFill>
                  <a:srgbClr val="000000"/>
                </a:solidFill>
                <a:latin typeface="Arial MT"/>
                <a:cs typeface="Arial MT"/>
              </a:rPr>
              <a:t>scientific</a:t>
            </a:r>
            <a:r>
              <a:rPr dirty="0" sz="2250" spc="12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65">
                <a:solidFill>
                  <a:srgbClr val="000000"/>
                </a:solidFill>
                <a:latin typeface="Arial MT"/>
                <a:cs typeface="Arial MT"/>
              </a:rPr>
              <a:t>research </a:t>
            </a:r>
            <a:r>
              <a:rPr dirty="0" sz="2250" spc="120">
                <a:solidFill>
                  <a:srgbClr val="000000"/>
                </a:solidFill>
                <a:latin typeface="Arial MT"/>
                <a:cs typeface="Arial MT"/>
              </a:rPr>
              <a:t>projects</a:t>
            </a:r>
            <a:r>
              <a:rPr dirty="0" sz="2250" spc="15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2250" spc="110">
                <a:solidFill>
                  <a:srgbClr val="000000"/>
                </a:solidFill>
                <a:latin typeface="Arial MT"/>
                <a:cs typeface="Arial MT"/>
              </a:rPr>
              <a:t>involve</a:t>
            </a:r>
            <a:r>
              <a:rPr dirty="0" sz="2250" spc="2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2250" spc="100">
                <a:solidFill>
                  <a:srgbClr val="000000"/>
                </a:solidFill>
                <a:latin typeface="Arial MT"/>
                <a:cs typeface="Arial MT"/>
              </a:rPr>
              <a:t>experimentation,</a:t>
            </a:r>
            <a:r>
              <a:rPr dirty="0" sz="2250" spc="2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2250" spc="155">
                <a:solidFill>
                  <a:srgbClr val="000000"/>
                </a:solidFill>
                <a:latin typeface="Arial MT"/>
                <a:cs typeface="Arial MT"/>
              </a:rPr>
              <a:t>often</a:t>
            </a:r>
            <a:r>
              <a:rPr dirty="0" sz="2250" spc="2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2250" spc="105">
                <a:solidFill>
                  <a:srgbClr val="000000"/>
                </a:solidFill>
                <a:latin typeface="Arial MT"/>
                <a:cs typeface="Arial MT"/>
              </a:rPr>
              <a:t>requiring</a:t>
            </a:r>
            <a:r>
              <a:rPr dirty="0" sz="2250" spc="2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2250" spc="110">
                <a:solidFill>
                  <a:srgbClr val="000000"/>
                </a:solidFill>
                <a:latin typeface="Arial MT"/>
                <a:cs typeface="Arial MT"/>
              </a:rPr>
              <a:t>testing</a:t>
            </a:r>
            <a:r>
              <a:rPr dirty="0" sz="2250" spc="2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2250" spc="120">
                <a:solidFill>
                  <a:srgbClr val="000000"/>
                </a:solidFill>
                <a:latin typeface="Arial MT"/>
                <a:cs typeface="Arial MT"/>
              </a:rPr>
              <a:t>the </a:t>
            </a:r>
            <a:r>
              <a:rPr dirty="0" sz="2250" spc="145">
                <a:solidFill>
                  <a:srgbClr val="000000"/>
                </a:solidFill>
                <a:latin typeface="Arial MT"/>
                <a:cs typeface="Arial MT"/>
              </a:rPr>
              <a:t>effect</a:t>
            </a:r>
            <a:r>
              <a:rPr dirty="0" sz="2250" spc="-7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75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dirty="0" sz="2250" spc="-7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65">
                <a:solidFill>
                  <a:srgbClr val="000000"/>
                </a:solidFill>
                <a:latin typeface="Arial MT"/>
                <a:cs typeface="Arial MT"/>
              </a:rPr>
              <a:t>changing</a:t>
            </a:r>
            <a:r>
              <a:rPr dirty="0" sz="2250" spc="-7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25">
                <a:solidFill>
                  <a:srgbClr val="000000"/>
                </a:solidFill>
                <a:latin typeface="Arial MT"/>
                <a:cs typeface="Arial MT"/>
              </a:rPr>
              <a:t>conditions</a:t>
            </a:r>
            <a:r>
              <a:rPr dirty="0" sz="2250" spc="-7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25">
                <a:solidFill>
                  <a:srgbClr val="000000"/>
                </a:solidFill>
                <a:latin typeface="Arial MT"/>
                <a:cs typeface="Arial MT"/>
              </a:rPr>
              <a:t>on</a:t>
            </a:r>
            <a:r>
              <a:rPr dirty="0" sz="2250" spc="-7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145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2250" spc="-7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250" spc="70">
                <a:solidFill>
                  <a:srgbClr val="000000"/>
                </a:solidFill>
                <a:latin typeface="Arial MT"/>
                <a:cs typeface="Arial MT"/>
              </a:rPr>
              <a:t>results.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5725955" y="3885717"/>
            <a:ext cx="3162935" cy="3491229"/>
          </a:xfrm>
          <a:prstGeom prst="rect">
            <a:avLst/>
          </a:prstGeom>
        </p:spPr>
        <p:txBody>
          <a:bodyPr wrap="square" lIns="0" tIns="272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dirty="0" sz="4100" spc="-114">
                <a:solidFill>
                  <a:srgbClr val="FF3131"/>
                </a:solidFill>
                <a:latin typeface="Arial Black"/>
                <a:cs typeface="Arial Black"/>
              </a:rPr>
              <a:t>Objective</a:t>
            </a:r>
            <a:endParaRPr sz="4100">
              <a:latin typeface="Arial Black"/>
              <a:cs typeface="Arial Black"/>
            </a:endParaRPr>
          </a:p>
          <a:p>
            <a:pPr marL="100330" marR="5080">
              <a:lnSpc>
                <a:spcPct val="114300"/>
              </a:lnSpc>
              <a:spcBef>
                <a:spcPts val="580"/>
              </a:spcBef>
            </a:pP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120">
                <a:latin typeface="Arial MT"/>
                <a:cs typeface="Arial MT"/>
              </a:rPr>
              <a:t>the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110">
                <a:latin typeface="Arial MT"/>
                <a:cs typeface="Arial MT"/>
              </a:rPr>
              <a:t>pursuit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120">
                <a:latin typeface="Arial MT"/>
                <a:cs typeface="Arial MT"/>
              </a:rPr>
              <a:t>of </a:t>
            </a:r>
            <a:r>
              <a:rPr dirty="0" sz="1800" spc="75">
                <a:latin typeface="Arial MT"/>
                <a:cs typeface="Arial MT"/>
              </a:rPr>
              <a:t>new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65">
                <a:latin typeface="Arial MT"/>
                <a:cs typeface="Arial MT"/>
              </a:rPr>
              <a:t>knowledge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105">
                <a:latin typeface="Arial MT"/>
                <a:cs typeface="Arial MT"/>
              </a:rPr>
              <a:t>through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95">
                <a:latin typeface="Arial MT"/>
                <a:cs typeface="Arial MT"/>
              </a:rPr>
              <a:t>the </a:t>
            </a:r>
            <a:r>
              <a:rPr dirty="0" sz="1800" spc="65">
                <a:latin typeface="Arial MT"/>
                <a:cs typeface="Arial MT"/>
              </a:rPr>
              <a:t>process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145">
                <a:latin typeface="Arial MT"/>
                <a:cs typeface="Arial MT"/>
              </a:rPr>
              <a:t>of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65">
                <a:latin typeface="Arial MT"/>
                <a:cs typeface="Arial MT"/>
              </a:rPr>
              <a:t>discovery.</a:t>
            </a:r>
            <a:endParaRPr sz="1800">
              <a:latin typeface="Arial MT"/>
              <a:cs typeface="Arial MT"/>
            </a:endParaRPr>
          </a:p>
          <a:p>
            <a:pPr marL="100330" marR="5080">
              <a:lnSpc>
                <a:spcPct val="114300"/>
              </a:lnSpc>
            </a:pPr>
            <a:r>
              <a:rPr dirty="0" sz="1800" spc="85">
                <a:latin typeface="Arial MT"/>
                <a:cs typeface="Arial MT"/>
              </a:rPr>
              <a:t>Scientific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60">
                <a:latin typeface="Arial MT"/>
                <a:cs typeface="Arial MT"/>
              </a:rPr>
              <a:t>research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70">
                <a:latin typeface="Arial MT"/>
                <a:cs typeface="Arial MT"/>
              </a:rPr>
              <a:t>involves </a:t>
            </a:r>
            <a:r>
              <a:rPr dirty="0" sz="1800" spc="95">
                <a:latin typeface="Arial MT"/>
                <a:cs typeface="Arial MT"/>
              </a:rPr>
              <a:t>diligent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105">
                <a:latin typeface="Arial MT"/>
                <a:cs typeface="Arial MT"/>
              </a:rPr>
              <a:t>inquiry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55">
                <a:latin typeface="Arial MT"/>
                <a:cs typeface="Arial MT"/>
              </a:rPr>
              <a:t>and </a:t>
            </a:r>
            <a:r>
              <a:rPr dirty="0" sz="1800" spc="85">
                <a:latin typeface="Arial MT"/>
                <a:cs typeface="Arial MT"/>
              </a:rPr>
              <a:t>systematic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90">
                <a:latin typeface="Arial MT"/>
                <a:cs typeface="Arial MT"/>
              </a:rPr>
              <a:t>observation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120">
                <a:latin typeface="Arial MT"/>
                <a:cs typeface="Arial MT"/>
              </a:rPr>
              <a:t>of </a:t>
            </a:r>
            <a:r>
              <a:rPr dirty="0" sz="1800" spc="70">
                <a:latin typeface="Arial MT"/>
                <a:cs typeface="Arial MT"/>
              </a:rPr>
              <a:t>phenomena.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110">
                <a:latin typeface="Arial MT"/>
                <a:cs typeface="Arial MT"/>
              </a:rPr>
              <a:t>Most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80">
                <a:latin typeface="Arial MT"/>
                <a:cs typeface="Arial MT"/>
              </a:rPr>
              <a:t>scientific </a:t>
            </a:r>
            <a:r>
              <a:rPr dirty="0" sz="1800" spc="35">
                <a:latin typeface="Arial MT"/>
                <a:cs typeface="Arial MT"/>
              </a:rPr>
              <a:t>researchs.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10033628" y="3850378"/>
            <a:ext cx="3456940" cy="3607435"/>
          </a:xfrm>
          <a:prstGeom prst="rect">
            <a:avLst/>
          </a:prstGeom>
        </p:spPr>
        <p:txBody>
          <a:bodyPr wrap="square" lIns="0" tIns="3079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2425"/>
              </a:spcBef>
            </a:pPr>
            <a:r>
              <a:rPr dirty="0" sz="4100" spc="-160">
                <a:solidFill>
                  <a:srgbClr val="FF3131"/>
                </a:solidFill>
                <a:latin typeface="Arial Black"/>
                <a:cs typeface="Arial Black"/>
              </a:rPr>
              <a:t>Methodology</a:t>
            </a:r>
            <a:endParaRPr sz="4100">
              <a:latin typeface="Arial Black"/>
              <a:cs typeface="Arial Black"/>
            </a:endParaRPr>
          </a:p>
          <a:p>
            <a:pPr marL="12700" marR="365760">
              <a:lnSpc>
                <a:spcPct val="117500"/>
              </a:lnSpc>
              <a:spcBef>
                <a:spcPts val="645"/>
              </a:spcBef>
            </a:pP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130">
                <a:latin typeface="Arial MT"/>
                <a:cs typeface="Arial MT"/>
              </a:rPr>
              <a:t>the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114">
                <a:latin typeface="Arial MT"/>
                <a:cs typeface="Arial MT"/>
              </a:rPr>
              <a:t>pursuit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130">
                <a:latin typeface="Arial MT"/>
                <a:cs typeface="Arial MT"/>
              </a:rPr>
              <a:t>of </a:t>
            </a:r>
            <a:r>
              <a:rPr dirty="0" sz="1800" spc="85">
                <a:latin typeface="Arial MT"/>
                <a:cs typeface="Arial MT"/>
              </a:rPr>
              <a:t>new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75">
                <a:latin typeface="Arial MT"/>
                <a:cs typeface="Arial MT"/>
              </a:rPr>
              <a:t>knowledge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114">
                <a:latin typeface="Arial MT"/>
                <a:cs typeface="Arial MT"/>
              </a:rPr>
              <a:t>through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105">
                <a:latin typeface="Arial MT"/>
                <a:cs typeface="Arial MT"/>
              </a:rPr>
              <a:t>the </a:t>
            </a:r>
            <a:r>
              <a:rPr dirty="0" sz="1800" spc="75">
                <a:latin typeface="Arial MT"/>
                <a:cs typeface="Arial MT"/>
              </a:rPr>
              <a:t>process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155">
                <a:latin typeface="Arial MT"/>
                <a:cs typeface="Arial MT"/>
              </a:rPr>
              <a:t>of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70">
                <a:latin typeface="Arial MT"/>
                <a:cs typeface="Arial MT"/>
              </a:rPr>
              <a:t>discovery.</a:t>
            </a:r>
            <a:endParaRPr sz="1800">
              <a:latin typeface="Arial MT"/>
              <a:cs typeface="Arial MT"/>
            </a:endParaRPr>
          </a:p>
          <a:p>
            <a:pPr marL="12700" marR="366395">
              <a:lnSpc>
                <a:spcPct val="117500"/>
              </a:lnSpc>
              <a:spcBef>
                <a:spcPts val="5"/>
              </a:spcBef>
            </a:pPr>
            <a:r>
              <a:rPr dirty="0" sz="1800" spc="90">
                <a:latin typeface="Arial MT"/>
                <a:cs typeface="Arial MT"/>
              </a:rPr>
              <a:t>Scientific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70">
                <a:latin typeface="Arial MT"/>
                <a:cs typeface="Arial MT"/>
              </a:rPr>
              <a:t>research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80">
                <a:latin typeface="Arial MT"/>
                <a:cs typeface="Arial MT"/>
              </a:rPr>
              <a:t>involves </a:t>
            </a:r>
            <a:r>
              <a:rPr dirty="0" sz="1800" spc="100">
                <a:latin typeface="Arial MT"/>
                <a:cs typeface="Arial MT"/>
              </a:rPr>
              <a:t>diligent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110">
                <a:latin typeface="Arial MT"/>
                <a:cs typeface="Arial MT"/>
              </a:rPr>
              <a:t>inquiry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65">
                <a:latin typeface="Arial MT"/>
                <a:cs typeface="Arial MT"/>
              </a:rPr>
              <a:t>and </a:t>
            </a:r>
            <a:r>
              <a:rPr dirty="0" sz="1800" spc="95">
                <a:latin typeface="Arial MT"/>
                <a:cs typeface="Arial MT"/>
              </a:rPr>
              <a:t>systematic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100">
                <a:latin typeface="Arial MT"/>
                <a:cs typeface="Arial MT"/>
              </a:rPr>
              <a:t>observation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130">
                <a:latin typeface="Arial MT"/>
                <a:cs typeface="Arial MT"/>
              </a:rPr>
              <a:t>of </a:t>
            </a:r>
            <a:r>
              <a:rPr dirty="0" sz="1800" spc="80">
                <a:latin typeface="Arial MT"/>
                <a:cs typeface="Arial MT"/>
              </a:rPr>
              <a:t>phenomena.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120">
                <a:latin typeface="Arial MT"/>
                <a:cs typeface="Arial MT"/>
              </a:rPr>
              <a:t>Most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90">
                <a:latin typeface="Arial MT"/>
                <a:cs typeface="Arial MT"/>
              </a:rPr>
              <a:t>scientific </a:t>
            </a:r>
            <a:r>
              <a:rPr dirty="0" sz="1800" spc="40">
                <a:latin typeface="Arial MT"/>
                <a:cs typeface="Arial MT"/>
              </a:rPr>
              <a:t>researchs.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598923" y="3228650"/>
            <a:ext cx="3703954" cy="422910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308860" algn="l"/>
              </a:tabLst>
            </a:pPr>
            <a:r>
              <a:rPr dirty="0" sz="2350" spc="145">
                <a:latin typeface="Arial MT"/>
                <a:cs typeface="Arial MT"/>
              </a:rPr>
              <a:t>Author</a:t>
            </a:r>
            <a:r>
              <a:rPr dirty="0" sz="2350" spc="-85">
                <a:latin typeface="Arial MT"/>
                <a:cs typeface="Arial MT"/>
              </a:rPr>
              <a:t> </a:t>
            </a:r>
            <a:r>
              <a:rPr dirty="0" sz="2350" spc="-50">
                <a:latin typeface="Arial MT"/>
                <a:cs typeface="Arial MT"/>
              </a:rPr>
              <a:t>1</a:t>
            </a:r>
            <a:r>
              <a:rPr dirty="0" sz="2350">
                <a:latin typeface="Arial MT"/>
                <a:cs typeface="Arial MT"/>
              </a:rPr>
              <a:t>	</a:t>
            </a:r>
            <a:r>
              <a:rPr dirty="0" sz="2350" spc="145">
                <a:latin typeface="Arial MT"/>
                <a:cs typeface="Arial MT"/>
              </a:rPr>
              <a:t>Author</a:t>
            </a:r>
            <a:r>
              <a:rPr dirty="0" sz="2350" spc="-85">
                <a:latin typeface="Arial MT"/>
                <a:cs typeface="Arial MT"/>
              </a:rPr>
              <a:t> </a:t>
            </a:r>
            <a:r>
              <a:rPr dirty="0" sz="2350" spc="-50">
                <a:latin typeface="Arial MT"/>
                <a:cs typeface="Arial MT"/>
              </a:rPr>
              <a:t>2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350">
              <a:latin typeface="Arial MT"/>
              <a:cs typeface="Arial MT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dirty="0" sz="4100" spc="-160">
                <a:solidFill>
                  <a:srgbClr val="FF3131"/>
                </a:solidFill>
                <a:latin typeface="Arial Black"/>
                <a:cs typeface="Arial Black"/>
              </a:rPr>
              <a:t>Introduction</a:t>
            </a:r>
            <a:endParaRPr sz="4100">
              <a:latin typeface="Arial Black"/>
              <a:cs typeface="Arial Black"/>
            </a:endParaRPr>
          </a:p>
          <a:p>
            <a:pPr marL="443230" marR="182245">
              <a:lnSpc>
                <a:spcPct val="117500"/>
              </a:lnSpc>
              <a:spcBef>
                <a:spcPts val="645"/>
              </a:spcBef>
            </a:pP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130">
                <a:latin typeface="Arial MT"/>
                <a:cs typeface="Arial MT"/>
              </a:rPr>
              <a:t>the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114">
                <a:latin typeface="Arial MT"/>
                <a:cs typeface="Arial MT"/>
              </a:rPr>
              <a:t>pursuit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130">
                <a:latin typeface="Arial MT"/>
                <a:cs typeface="Arial MT"/>
              </a:rPr>
              <a:t>of </a:t>
            </a:r>
            <a:r>
              <a:rPr dirty="0" sz="1800" spc="85">
                <a:latin typeface="Arial MT"/>
                <a:cs typeface="Arial MT"/>
              </a:rPr>
              <a:t>new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75">
                <a:latin typeface="Arial MT"/>
                <a:cs typeface="Arial MT"/>
              </a:rPr>
              <a:t>knowledge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114">
                <a:latin typeface="Arial MT"/>
                <a:cs typeface="Arial MT"/>
              </a:rPr>
              <a:t>through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105">
                <a:latin typeface="Arial MT"/>
                <a:cs typeface="Arial MT"/>
              </a:rPr>
              <a:t>the </a:t>
            </a:r>
            <a:r>
              <a:rPr dirty="0" sz="1800" spc="75">
                <a:latin typeface="Arial MT"/>
                <a:cs typeface="Arial MT"/>
              </a:rPr>
              <a:t>process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155">
                <a:latin typeface="Arial MT"/>
                <a:cs typeface="Arial MT"/>
              </a:rPr>
              <a:t>of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70">
                <a:latin typeface="Arial MT"/>
                <a:cs typeface="Arial MT"/>
              </a:rPr>
              <a:t>discovery.</a:t>
            </a:r>
            <a:endParaRPr sz="1800">
              <a:latin typeface="Arial MT"/>
              <a:cs typeface="Arial MT"/>
            </a:endParaRPr>
          </a:p>
          <a:p>
            <a:pPr marL="443230" marR="182880">
              <a:lnSpc>
                <a:spcPct val="117500"/>
              </a:lnSpc>
            </a:pPr>
            <a:r>
              <a:rPr dirty="0" sz="1800" spc="90">
                <a:latin typeface="Arial MT"/>
                <a:cs typeface="Arial MT"/>
              </a:rPr>
              <a:t>Scientific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70">
                <a:latin typeface="Arial MT"/>
                <a:cs typeface="Arial MT"/>
              </a:rPr>
              <a:t>research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80">
                <a:latin typeface="Arial MT"/>
                <a:cs typeface="Arial MT"/>
              </a:rPr>
              <a:t>involves </a:t>
            </a:r>
            <a:r>
              <a:rPr dirty="0" sz="1800" spc="100">
                <a:latin typeface="Arial MT"/>
                <a:cs typeface="Arial MT"/>
              </a:rPr>
              <a:t>diligent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110">
                <a:latin typeface="Arial MT"/>
                <a:cs typeface="Arial MT"/>
              </a:rPr>
              <a:t>inquiry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65">
                <a:latin typeface="Arial MT"/>
                <a:cs typeface="Arial MT"/>
              </a:rPr>
              <a:t>and </a:t>
            </a:r>
            <a:r>
              <a:rPr dirty="0" sz="1800" spc="95">
                <a:latin typeface="Arial MT"/>
                <a:cs typeface="Arial MT"/>
              </a:rPr>
              <a:t>systematic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100">
                <a:latin typeface="Arial MT"/>
                <a:cs typeface="Arial MT"/>
              </a:rPr>
              <a:t>observation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130">
                <a:latin typeface="Arial MT"/>
                <a:cs typeface="Arial MT"/>
              </a:rPr>
              <a:t>of </a:t>
            </a:r>
            <a:r>
              <a:rPr dirty="0" sz="1800" spc="80">
                <a:latin typeface="Arial MT"/>
                <a:cs typeface="Arial MT"/>
              </a:rPr>
              <a:t>phenomena.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120">
                <a:latin typeface="Arial MT"/>
                <a:cs typeface="Arial MT"/>
              </a:rPr>
              <a:t>Most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90">
                <a:latin typeface="Arial MT"/>
                <a:cs typeface="Arial MT"/>
              </a:rPr>
              <a:t>scientific </a:t>
            </a:r>
            <a:r>
              <a:rPr dirty="0" sz="1800" spc="40">
                <a:latin typeface="Arial MT"/>
                <a:cs typeface="Arial MT"/>
              </a:rPr>
              <a:t>researchs.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1035935" y="13405822"/>
            <a:ext cx="4106545" cy="3372485"/>
          </a:xfrm>
          <a:prstGeom prst="rect">
            <a:avLst/>
          </a:prstGeom>
        </p:spPr>
        <p:txBody>
          <a:bodyPr wrap="square" lIns="0" tIns="257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dirty="0" sz="3950" spc="-220">
                <a:solidFill>
                  <a:srgbClr val="FF3131"/>
                </a:solidFill>
                <a:latin typeface="Arial Black"/>
                <a:cs typeface="Arial Black"/>
              </a:rPr>
              <a:t>Results/Findings</a:t>
            </a:r>
            <a:endParaRPr sz="3950">
              <a:latin typeface="Arial Black"/>
              <a:cs typeface="Arial Black"/>
            </a:endParaRPr>
          </a:p>
          <a:p>
            <a:pPr marL="12700" marR="1176655">
              <a:lnSpc>
                <a:spcPct val="117500"/>
              </a:lnSpc>
              <a:spcBef>
                <a:spcPts val="505"/>
              </a:spcBef>
            </a:pPr>
            <a:r>
              <a:rPr dirty="0" sz="1700">
                <a:latin typeface="Arial MT"/>
                <a:cs typeface="Arial MT"/>
              </a:rPr>
              <a:t>Research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120">
                <a:latin typeface="Arial MT"/>
                <a:cs typeface="Arial MT"/>
              </a:rPr>
              <a:t>the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110">
                <a:latin typeface="Arial MT"/>
                <a:cs typeface="Arial MT"/>
              </a:rPr>
              <a:t>pursuit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114">
                <a:latin typeface="Arial MT"/>
                <a:cs typeface="Arial MT"/>
              </a:rPr>
              <a:t>of </a:t>
            </a:r>
            <a:r>
              <a:rPr dirty="0" sz="1700" spc="85">
                <a:latin typeface="Arial MT"/>
                <a:cs typeface="Arial MT"/>
              </a:rPr>
              <a:t>new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70">
                <a:latin typeface="Arial MT"/>
                <a:cs typeface="Arial MT"/>
              </a:rPr>
              <a:t>knowledge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105">
                <a:latin typeface="Arial MT"/>
                <a:cs typeface="Arial MT"/>
              </a:rPr>
              <a:t>through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95">
                <a:latin typeface="Arial MT"/>
                <a:cs typeface="Arial MT"/>
              </a:rPr>
              <a:t>the </a:t>
            </a:r>
            <a:r>
              <a:rPr dirty="0" sz="1700" spc="70">
                <a:latin typeface="Arial MT"/>
                <a:cs typeface="Arial MT"/>
              </a:rPr>
              <a:t>process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140">
                <a:latin typeface="Arial MT"/>
                <a:cs typeface="Arial MT"/>
              </a:rPr>
              <a:t>of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65">
                <a:latin typeface="Arial MT"/>
                <a:cs typeface="Arial MT"/>
              </a:rPr>
              <a:t>discovery.</a:t>
            </a:r>
            <a:endParaRPr sz="1700">
              <a:latin typeface="Arial MT"/>
              <a:cs typeface="Arial MT"/>
            </a:endParaRPr>
          </a:p>
          <a:p>
            <a:pPr marL="12700" marR="1176655">
              <a:lnSpc>
                <a:spcPct val="117500"/>
              </a:lnSpc>
            </a:pPr>
            <a:r>
              <a:rPr dirty="0" sz="1700" spc="85">
                <a:latin typeface="Arial MT"/>
                <a:cs typeface="Arial MT"/>
              </a:rPr>
              <a:t>Scientific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65">
                <a:latin typeface="Arial MT"/>
                <a:cs typeface="Arial MT"/>
              </a:rPr>
              <a:t>research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70">
                <a:latin typeface="Arial MT"/>
                <a:cs typeface="Arial MT"/>
              </a:rPr>
              <a:t>involves </a:t>
            </a:r>
            <a:r>
              <a:rPr dirty="0" sz="1700" spc="95">
                <a:latin typeface="Arial MT"/>
                <a:cs typeface="Arial MT"/>
              </a:rPr>
              <a:t>diligent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105">
                <a:latin typeface="Arial MT"/>
                <a:cs typeface="Arial MT"/>
              </a:rPr>
              <a:t>inquiry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60">
                <a:latin typeface="Arial MT"/>
                <a:cs typeface="Arial MT"/>
              </a:rPr>
              <a:t>and </a:t>
            </a:r>
            <a:r>
              <a:rPr dirty="0" sz="1700" spc="85">
                <a:latin typeface="Arial MT"/>
                <a:cs typeface="Arial MT"/>
              </a:rPr>
              <a:t>systematic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90">
                <a:latin typeface="Arial MT"/>
                <a:cs typeface="Arial MT"/>
              </a:rPr>
              <a:t>observation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114">
                <a:latin typeface="Arial MT"/>
                <a:cs typeface="Arial MT"/>
              </a:rPr>
              <a:t>of </a:t>
            </a:r>
            <a:r>
              <a:rPr dirty="0" sz="1700" spc="70">
                <a:latin typeface="Arial MT"/>
                <a:cs typeface="Arial MT"/>
              </a:rPr>
              <a:t>phenomena.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110">
                <a:latin typeface="Arial MT"/>
                <a:cs typeface="Arial MT"/>
              </a:rPr>
              <a:t>Most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85">
                <a:latin typeface="Arial MT"/>
                <a:cs typeface="Arial MT"/>
              </a:rPr>
              <a:t>scientific </a:t>
            </a:r>
            <a:r>
              <a:rPr dirty="0" sz="1700" spc="40">
                <a:latin typeface="Arial MT"/>
                <a:cs typeface="Arial MT"/>
              </a:rPr>
              <a:t>researchs.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0033628" y="13384272"/>
            <a:ext cx="2974340" cy="318325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4200" spc="-225">
                <a:solidFill>
                  <a:srgbClr val="FF3131"/>
                </a:solidFill>
                <a:latin typeface="Arial Black"/>
                <a:cs typeface="Arial Black"/>
              </a:rPr>
              <a:t>Conclusion</a:t>
            </a:r>
            <a:endParaRPr sz="4200">
              <a:latin typeface="Arial Black"/>
              <a:cs typeface="Arial Black"/>
            </a:endParaRPr>
          </a:p>
          <a:p>
            <a:pPr marL="12700" marR="62865">
              <a:lnSpc>
                <a:spcPct val="114100"/>
              </a:lnSpc>
              <a:spcBef>
                <a:spcPts val="145"/>
              </a:spcBef>
            </a:pPr>
            <a:r>
              <a:rPr dirty="0" sz="1700">
                <a:latin typeface="Arial MT"/>
                <a:cs typeface="Arial MT"/>
              </a:rPr>
              <a:t>Research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114">
                <a:latin typeface="Arial MT"/>
                <a:cs typeface="Arial MT"/>
              </a:rPr>
              <a:t>the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105">
                <a:latin typeface="Arial MT"/>
                <a:cs typeface="Arial MT"/>
              </a:rPr>
              <a:t>pursuit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114">
                <a:latin typeface="Arial MT"/>
                <a:cs typeface="Arial MT"/>
              </a:rPr>
              <a:t>of </a:t>
            </a:r>
            <a:r>
              <a:rPr dirty="0" sz="1700" spc="75">
                <a:latin typeface="Arial MT"/>
                <a:cs typeface="Arial MT"/>
              </a:rPr>
              <a:t>new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65">
                <a:latin typeface="Arial MT"/>
                <a:cs typeface="Arial MT"/>
              </a:rPr>
              <a:t>knowledge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105">
                <a:latin typeface="Arial MT"/>
                <a:cs typeface="Arial MT"/>
              </a:rPr>
              <a:t>through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90">
                <a:latin typeface="Arial MT"/>
                <a:cs typeface="Arial MT"/>
              </a:rPr>
              <a:t>the </a:t>
            </a:r>
            <a:r>
              <a:rPr dirty="0" sz="1700" spc="65">
                <a:latin typeface="Arial MT"/>
                <a:cs typeface="Arial MT"/>
              </a:rPr>
              <a:t>process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140">
                <a:latin typeface="Arial MT"/>
                <a:cs typeface="Arial MT"/>
              </a:rPr>
              <a:t>of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65">
                <a:latin typeface="Arial MT"/>
                <a:cs typeface="Arial MT"/>
              </a:rPr>
              <a:t>discovery.</a:t>
            </a:r>
            <a:endParaRPr sz="1700">
              <a:latin typeface="Arial MT"/>
              <a:cs typeface="Arial MT"/>
            </a:endParaRPr>
          </a:p>
          <a:p>
            <a:pPr marL="12700" marR="63500">
              <a:lnSpc>
                <a:spcPct val="114100"/>
              </a:lnSpc>
            </a:pPr>
            <a:r>
              <a:rPr dirty="0" sz="1700" spc="80">
                <a:latin typeface="Arial MT"/>
                <a:cs typeface="Arial MT"/>
              </a:rPr>
              <a:t>Scientific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60">
                <a:latin typeface="Arial MT"/>
                <a:cs typeface="Arial MT"/>
              </a:rPr>
              <a:t>research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70">
                <a:latin typeface="Arial MT"/>
                <a:cs typeface="Arial MT"/>
              </a:rPr>
              <a:t>involves </a:t>
            </a:r>
            <a:r>
              <a:rPr dirty="0" sz="1700" spc="90">
                <a:latin typeface="Arial MT"/>
                <a:cs typeface="Arial MT"/>
              </a:rPr>
              <a:t>diligent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105">
                <a:latin typeface="Arial MT"/>
                <a:cs typeface="Arial MT"/>
              </a:rPr>
              <a:t>inquiry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50">
                <a:latin typeface="Arial MT"/>
                <a:cs typeface="Arial MT"/>
              </a:rPr>
              <a:t>and </a:t>
            </a:r>
            <a:r>
              <a:rPr dirty="0" sz="1700" spc="85">
                <a:latin typeface="Arial MT"/>
                <a:cs typeface="Arial MT"/>
              </a:rPr>
              <a:t>systematic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90">
                <a:latin typeface="Arial MT"/>
                <a:cs typeface="Arial MT"/>
              </a:rPr>
              <a:t>observation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114">
                <a:latin typeface="Arial MT"/>
                <a:cs typeface="Arial MT"/>
              </a:rPr>
              <a:t>of </a:t>
            </a:r>
            <a:r>
              <a:rPr dirty="0" sz="1700" spc="65">
                <a:latin typeface="Arial MT"/>
                <a:cs typeface="Arial MT"/>
              </a:rPr>
              <a:t>phenomena.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110">
                <a:latin typeface="Arial MT"/>
                <a:cs typeface="Arial MT"/>
              </a:rPr>
              <a:t>Most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80">
                <a:latin typeface="Arial MT"/>
                <a:cs typeface="Arial MT"/>
              </a:rPr>
              <a:t>scientific </a:t>
            </a:r>
            <a:r>
              <a:rPr dirty="0" sz="1700" spc="35">
                <a:latin typeface="Arial MT"/>
                <a:cs typeface="Arial MT"/>
              </a:rPr>
              <a:t>researchs.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5188852" y="3429500"/>
            <a:ext cx="127127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45">
                <a:latin typeface="Arial MT"/>
                <a:cs typeface="Arial MT"/>
              </a:rPr>
              <a:t>Author</a:t>
            </a:r>
            <a:r>
              <a:rPr dirty="0" sz="2350" spc="-85">
                <a:latin typeface="Arial MT"/>
                <a:cs typeface="Arial MT"/>
              </a:rPr>
              <a:t> </a:t>
            </a:r>
            <a:r>
              <a:rPr dirty="0" sz="2350" spc="-50">
                <a:latin typeface="Arial MT"/>
                <a:cs typeface="Arial MT"/>
              </a:rPr>
              <a:t>3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1194279" y="17386724"/>
            <a:ext cx="2785110" cy="627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50" spc="-310">
                <a:solidFill>
                  <a:srgbClr val="FF3131"/>
                </a:solidFill>
                <a:latin typeface="Arial Black"/>
                <a:cs typeface="Arial Black"/>
              </a:rPr>
              <a:t>References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90" name="object 90" descr=""/>
          <p:cNvSpPr/>
          <p:nvPr/>
        </p:nvSpPr>
        <p:spPr>
          <a:xfrm>
            <a:off x="585277" y="18684971"/>
            <a:ext cx="144145" cy="137160"/>
          </a:xfrm>
          <a:custGeom>
            <a:avLst/>
            <a:gdLst/>
            <a:ahLst/>
            <a:cxnLst/>
            <a:rect l="l" t="t" r="r" b="b"/>
            <a:pathLst>
              <a:path w="144145" h="137159">
                <a:moveTo>
                  <a:pt x="143534" y="137107"/>
                </a:moveTo>
                <a:lnTo>
                  <a:pt x="0" y="137107"/>
                </a:lnTo>
                <a:lnTo>
                  <a:pt x="0" y="0"/>
                </a:lnTo>
                <a:lnTo>
                  <a:pt x="143534" y="0"/>
                </a:lnTo>
                <a:lnTo>
                  <a:pt x="143534" y="13710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85277" y="19072818"/>
            <a:ext cx="144145" cy="137160"/>
          </a:xfrm>
          <a:custGeom>
            <a:avLst/>
            <a:gdLst/>
            <a:ahLst/>
            <a:cxnLst/>
            <a:rect l="l" t="t" r="r" b="b"/>
            <a:pathLst>
              <a:path w="144145" h="137159">
                <a:moveTo>
                  <a:pt x="143534" y="137107"/>
                </a:moveTo>
                <a:lnTo>
                  <a:pt x="0" y="137107"/>
                </a:lnTo>
                <a:lnTo>
                  <a:pt x="0" y="0"/>
                </a:lnTo>
                <a:lnTo>
                  <a:pt x="143534" y="0"/>
                </a:lnTo>
                <a:lnTo>
                  <a:pt x="143534" y="13710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585277" y="19460667"/>
            <a:ext cx="144145" cy="137160"/>
          </a:xfrm>
          <a:custGeom>
            <a:avLst/>
            <a:gdLst/>
            <a:ahLst/>
            <a:cxnLst/>
            <a:rect l="l" t="t" r="r" b="b"/>
            <a:pathLst>
              <a:path w="144145" h="137159">
                <a:moveTo>
                  <a:pt x="143534" y="137107"/>
                </a:moveTo>
                <a:lnTo>
                  <a:pt x="0" y="137107"/>
                </a:lnTo>
                <a:lnTo>
                  <a:pt x="0" y="0"/>
                </a:lnTo>
                <a:lnTo>
                  <a:pt x="143534" y="0"/>
                </a:lnTo>
                <a:lnTo>
                  <a:pt x="143534" y="13710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 txBox="1"/>
          <p:nvPr/>
        </p:nvSpPr>
        <p:spPr>
          <a:xfrm>
            <a:off x="826447" y="18200434"/>
            <a:ext cx="1772920" cy="14795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 indent="5715">
              <a:lnSpc>
                <a:spcPct val="110000"/>
              </a:lnSpc>
              <a:spcBef>
                <a:spcPts val="190"/>
              </a:spcBef>
            </a:pPr>
            <a:r>
              <a:rPr dirty="0" sz="2150" spc="65">
                <a:latin typeface="Arial MT"/>
                <a:cs typeface="Arial MT"/>
              </a:rPr>
              <a:t>References-</a:t>
            </a:r>
            <a:r>
              <a:rPr dirty="0" sz="2150" spc="-50">
                <a:latin typeface="Arial MT"/>
                <a:cs typeface="Arial MT"/>
              </a:rPr>
              <a:t>1 </a:t>
            </a:r>
            <a:r>
              <a:rPr dirty="0" sz="2150" spc="65">
                <a:latin typeface="Arial MT"/>
                <a:cs typeface="Arial MT"/>
              </a:rPr>
              <a:t>References-</a:t>
            </a:r>
            <a:r>
              <a:rPr dirty="0" sz="2150" spc="-50">
                <a:latin typeface="Arial MT"/>
                <a:cs typeface="Arial MT"/>
              </a:rPr>
              <a:t>1 </a:t>
            </a:r>
            <a:r>
              <a:rPr dirty="0" sz="2150" spc="65">
                <a:latin typeface="Arial MT"/>
                <a:cs typeface="Arial MT"/>
              </a:rPr>
              <a:t>References-</a:t>
            </a:r>
            <a:r>
              <a:rPr dirty="0" sz="2150" spc="-50">
                <a:latin typeface="Arial MT"/>
                <a:cs typeface="Arial MT"/>
              </a:rPr>
              <a:t>1 </a:t>
            </a:r>
            <a:r>
              <a:rPr dirty="0" sz="2150" spc="65">
                <a:latin typeface="Arial MT"/>
                <a:cs typeface="Arial MT"/>
              </a:rPr>
              <a:t>References-</a:t>
            </a:r>
            <a:r>
              <a:rPr dirty="0" sz="2150" spc="-50">
                <a:latin typeface="Arial MT"/>
                <a:cs typeface="Arial MT"/>
              </a:rPr>
              <a:t>1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94" name="object 94" descr=""/>
          <p:cNvSpPr/>
          <p:nvPr/>
        </p:nvSpPr>
        <p:spPr>
          <a:xfrm>
            <a:off x="3289287" y="18325630"/>
            <a:ext cx="163830" cy="1264920"/>
          </a:xfrm>
          <a:custGeom>
            <a:avLst/>
            <a:gdLst/>
            <a:ahLst/>
            <a:cxnLst/>
            <a:rect l="l" t="t" r="r" b="b"/>
            <a:pathLst>
              <a:path w="163829" h="1264919">
                <a:moveTo>
                  <a:pt x="143535" y="1127379"/>
                </a:moveTo>
                <a:lnTo>
                  <a:pt x="0" y="1127379"/>
                </a:lnTo>
                <a:lnTo>
                  <a:pt x="0" y="1264488"/>
                </a:lnTo>
                <a:lnTo>
                  <a:pt x="143535" y="1264488"/>
                </a:lnTo>
                <a:lnTo>
                  <a:pt x="143535" y="1127379"/>
                </a:lnTo>
                <a:close/>
              </a:path>
              <a:path w="163829" h="1264919">
                <a:moveTo>
                  <a:pt x="143535" y="739533"/>
                </a:moveTo>
                <a:lnTo>
                  <a:pt x="0" y="739533"/>
                </a:lnTo>
                <a:lnTo>
                  <a:pt x="0" y="876642"/>
                </a:lnTo>
                <a:lnTo>
                  <a:pt x="143535" y="876642"/>
                </a:lnTo>
                <a:lnTo>
                  <a:pt x="143535" y="739533"/>
                </a:lnTo>
                <a:close/>
              </a:path>
              <a:path w="163829" h="1264919">
                <a:moveTo>
                  <a:pt x="143535" y="351688"/>
                </a:moveTo>
                <a:lnTo>
                  <a:pt x="0" y="351688"/>
                </a:lnTo>
                <a:lnTo>
                  <a:pt x="0" y="488784"/>
                </a:lnTo>
                <a:lnTo>
                  <a:pt x="143535" y="488784"/>
                </a:lnTo>
                <a:lnTo>
                  <a:pt x="143535" y="351688"/>
                </a:lnTo>
                <a:close/>
              </a:path>
              <a:path w="163829" h="1264919">
                <a:moveTo>
                  <a:pt x="163791" y="0"/>
                </a:moveTo>
                <a:lnTo>
                  <a:pt x="20256" y="0"/>
                </a:lnTo>
                <a:lnTo>
                  <a:pt x="20256" y="137109"/>
                </a:lnTo>
                <a:lnTo>
                  <a:pt x="163791" y="137109"/>
                </a:lnTo>
                <a:lnTo>
                  <a:pt x="163791" y="0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 txBox="1"/>
          <p:nvPr/>
        </p:nvSpPr>
        <p:spPr>
          <a:xfrm>
            <a:off x="3530459" y="18192773"/>
            <a:ext cx="1772920" cy="14795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 indent="5715">
              <a:lnSpc>
                <a:spcPct val="110000"/>
              </a:lnSpc>
              <a:spcBef>
                <a:spcPts val="190"/>
              </a:spcBef>
            </a:pPr>
            <a:r>
              <a:rPr dirty="0" sz="2150" spc="65">
                <a:latin typeface="Arial MT"/>
                <a:cs typeface="Arial MT"/>
              </a:rPr>
              <a:t>References-</a:t>
            </a:r>
            <a:r>
              <a:rPr dirty="0" sz="2150" spc="-50">
                <a:latin typeface="Arial MT"/>
                <a:cs typeface="Arial MT"/>
              </a:rPr>
              <a:t>1 </a:t>
            </a:r>
            <a:r>
              <a:rPr dirty="0" sz="2150" spc="65">
                <a:latin typeface="Arial MT"/>
                <a:cs typeface="Arial MT"/>
              </a:rPr>
              <a:t>References-</a:t>
            </a:r>
            <a:r>
              <a:rPr dirty="0" sz="2150" spc="-50">
                <a:latin typeface="Arial MT"/>
                <a:cs typeface="Arial MT"/>
              </a:rPr>
              <a:t>1 </a:t>
            </a:r>
            <a:r>
              <a:rPr dirty="0" sz="2150" spc="65">
                <a:latin typeface="Arial MT"/>
                <a:cs typeface="Arial MT"/>
              </a:rPr>
              <a:t>References-</a:t>
            </a:r>
            <a:r>
              <a:rPr dirty="0" sz="2150" spc="-50">
                <a:latin typeface="Arial MT"/>
                <a:cs typeface="Arial MT"/>
              </a:rPr>
              <a:t>1 </a:t>
            </a:r>
            <a:r>
              <a:rPr dirty="0" sz="2150" spc="65">
                <a:latin typeface="Arial MT"/>
                <a:cs typeface="Arial MT"/>
              </a:rPr>
              <a:t>References-</a:t>
            </a:r>
            <a:r>
              <a:rPr dirty="0" sz="2150" spc="-50">
                <a:latin typeface="Arial MT"/>
                <a:cs typeface="Arial MT"/>
              </a:rPr>
              <a:t>1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Dayyan Shah</dc:creator>
  <cp:keywords>DAGPr9ecwLA,BAFe7vyLtD4</cp:keywords>
  <dc:title>Add a little bit of body text</dc:title>
  <dcterms:created xsi:type="dcterms:W3CDTF">2024-09-03T09:44:29Z</dcterms:created>
  <dcterms:modified xsi:type="dcterms:W3CDTF">2024-09-03T09:44:29Z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2024-09-03T00:00:00Z</vt:filetime>
  </property>
  <property fmtid="{D5CDD505-2E9C-101B-9397-08002B2CF9AE}" pid="5" name="Producer">
    <vt:lpwstr>Canva</vt:lpwstr>
  </property>
</Properties>
</file>