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314" r:id="rId4"/>
    <p:sldId id="325" r:id="rId5"/>
    <p:sldId id="326" r:id="rId6"/>
    <p:sldId id="313" r:id="rId7"/>
    <p:sldId id="315" r:id="rId8"/>
    <p:sldId id="316" r:id="rId9"/>
    <p:sldId id="317" r:id="rId10"/>
    <p:sldId id="318" r:id="rId11"/>
    <p:sldId id="324" r:id="rId12"/>
    <p:sldId id="319" r:id="rId13"/>
    <p:sldId id="320" r:id="rId14"/>
    <p:sldId id="321" r:id="rId15"/>
    <p:sldId id="322" r:id="rId16"/>
    <p:sldId id="323" r:id="rId17"/>
    <p:sldId id="327" r:id="rId18"/>
    <p:sldId id="272" r:id="rId19"/>
  </p:sldIdLst>
  <p:sldSz cx="9144000" cy="5143500" type="screen16x9"/>
  <p:notesSz cx="6858000" cy="9144000"/>
  <p:embeddedFontLst>
    <p:embeddedFont>
      <p:font typeface="Livvic" pitchFamily="2" charset="0"/>
      <p:regular r:id="rId21"/>
    </p:embeddedFont>
    <p:embeddedFont>
      <p:font typeface="Oswald" panose="02000503000000000000" pitchFamily="2" charset="0"/>
      <p:regular r:id="rId22"/>
      <p:bold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A4D949-5F01-434C-82D4-F39C04E7D248}">
  <a:tblStyle styleId="{89A4D949-5F01-434C-82D4-F39C04E7D2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6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378403" y="1187121"/>
            <a:ext cx="4079700" cy="1707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Projet Java</a:t>
            </a:r>
            <a:br>
              <a:rPr lang="en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“Taawon”</a:t>
            </a:r>
            <a:endParaRPr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485432" y="2860202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Crée Par: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Emna Kouki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Haifa Rajhi</a:t>
            </a:r>
          </a:p>
          <a:p>
            <a:pPr marL="0" indent="0"/>
            <a:r>
              <a:rPr lang="en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Oumaima Ouelhazi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Classe: </a:t>
            </a:r>
            <a:r>
              <a:rPr lang="en-US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CPI-2</a:t>
            </a:r>
            <a:endParaRPr sz="1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C7C711-4BB8-4115-AE36-97F16F2A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81" y="1775127"/>
            <a:ext cx="2152555" cy="215255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A906FA-E999-4CC8-AB4E-8B04A4025CBE}"/>
              </a:ext>
            </a:extLst>
          </p:cNvPr>
          <p:cNvSpPr txBox="1"/>
          <p:nvPr/>
        </p:nvSpPr>
        <p:spPr>
          <a:xfrm>
            <a:off x="249980" y="157882"/>
            <a:ext cx="3683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UNIVERSITE DE CARTHAGE</a:t>
            </a:r>
          </a:p>
          <a:p>
            <a:r>
              <a:rPr lang="fr-FR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FACULTE DES SCIENCES DE BIZERTE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D40AF-53E3-4D67-BF39-7FADC2B3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BFCEC-5DBE-4C99-BD8E-A218EA286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47000-8F49-433A-8706-E79FE77E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4" y="0"/>
            <a:ext cx="82182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042DF-CE3D-4D70-93FD-6967EECD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4F98E-0420-4B2C-8ED2-55ECF55A2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FEF87F-D4DE-45C6-83C2-59406FB4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82" y="0"/>
            <a:ext cx="82144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9B7C7-9BD9-4232-841B-245194EE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B5CD0-8BA0-4B3E-AA4D-127797CB5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5E068B-0B79-408B-8F35-41413659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0" y="0"/>
            <a:ext cx="81994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F2A20-1C1E-4349-BCD0-9D7432F2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5ED2D-7812-417F-964E-57A11BEFA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638E6E-622A-4A0E-8878-5B023472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6" y="0"/>
            <a:ext cx="82346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66013-37F0-4F03-9848-A26B75B5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A4B579-4439-4B4A-B349-93A4B12D6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C0B11D-6CF1-47C5-AB81-85709AF6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18" y="0"/>
            <a:ext cx="82511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87C98-B16B-4B2B-8BA2-DBE9EB3B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B9AA1-015B-49EC-A77C-F126A81CE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332046-4B9E-4FFB-9269-9EC60D34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52" y="0"/>
            <a:ext cx="72720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6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62C2E-32C3-49C9-B9CF-E2128EF0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34C3F3-A006-4EE4-8E5A-8D068AB1B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43E8F2-C682-44AC-9FC5-00F3DEC9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56" y="0"/>
            <a:ext cx="72456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B4A8-6801-4FCC-97F4-BD15A646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620D7A-DBC3-4FB9-B413-2DE7248E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175" y="1631708"/>
            <a:ext cx="7450394" cy="3143400"/>
          </a:xfrm>
        </p:spPr>
        <p:txBody>
          <a:bodyPr/>
          <a:lstStyle/>
          <a:p>
            <a:pPr marL="152400" indent="0">
              <a:buNone/>
            </a:pPr>
            <a:r>
              <a:rPr lang="fr-F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 projet nous a amené à découvrir le monde de gestion des associations caritatives et à développer pour la première fois une application </a:t>
            </a:r>
            <a:r>
              <a:rPr lang="fr-FR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JavaFX</a:t>
            </a:r>
            <a:endParaRPr lang="fr-FR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3"/>
          <p:cNvSpPr txBox="1">
            <a:spLocks noGrp="1"/>
          </p:cNvSpPr>
          <p:nvPr>
            <p:ph type="title"/>
          </p:nvPr>
        </p:nvSpPr>
        <p:spPr>
          <a:xfrm>
            <a:off x="1818101" y="1340850"/>
            <a:ext cx="5507797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spc="-3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Merci Pour Votre Attention</a:t>
            </a:r>
            <a:endParaRPr sz="6000" spc="-3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555540" y="3314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</a:t>
            </a:r>
            <a:endParaRPr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1400316" y="1770616"/>
            <a:ext cx="2744948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Présentation du projet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2236947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4501915" y="1749335"/>
            <a:ext cx="4056605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Outils et technologies utilisés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5981217" y="130781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1673471" y="327054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Captures d’écrans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2237022" y="28182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5426397" y="327054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6036022" y="28182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2C725BB-204A-449C-A148-534489335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80"/>
          <a:stretch/>
        </p:blipFill>
        <p:spPr>
          <a:xfrm>
            <a:off x="157882" y="1267024"/>
            <a:ext cx="9179950" cy="45540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923A26-BE91-4CFF-B18B-6AD27A7A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14" y="365782"/>
            <a:ext cx="901242" cy="90124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FFD6D4-DCDA-4962-813C-E8DBC05A95AF}"/>
              </a:ext>
            </a:extLst>
          </p:cNvPr>
          <p:cNvSpPr txBox="1"/>
          <p:nvPr/>
        </p:nvSpPr>
        <p:spPr>
          <a:xfrm>
            <a:off x="3848304" y="490430"/>
            <a:ext cx="26003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b="1" spc="-3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Taawon</a:t>
            </a:r>
            <a:endParaRPr lang="en-US" sz="5000" b="1" spc="-3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B4A8-6801-4FCC-97F4-BD15A646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Présentation du Projet « Taawon »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620D7A-DBC3-4FB9-B413-2DE7248E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60100"/>
            <a:ext cx="8292432" cy="3143400"/>
          </a:xfrm>
        </p:spPr>
        <p:txBody>
          <a:bodyPr/>
          <a:lstStyle/>
          <a:p>
            <a:pPr marL="15240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Cadre générale:  </a:t>
            </a:r>
          </a:p>
          <a:p>
            <a:endParaRPr lang="fr-FR" sz="1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r>
              <a:rPr lang="fr-FR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- Projet Java</a:t>
            </a:r>
          </a:p>
          <a:p>
            <a:pPr marL="152400" indent="0">
              <a:buNone/>
            </a:pPr>
            <a:endParaRPr lang="fr-FR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Travail demandé: </a:t>
            </a:r>
          </a:p>
          <a:p>
            <a:pPr marL="152400" indent="0">
              <a:buNone/>
            </a:pPr>
            <a:endParaRPr lang="fr-FR" sz="1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r>
              <a:rPr lang="fr-FR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Elaborer une analyse de besoins des associations caritatives</a:t>
            </a:r>
          </a:p>
          <a:p>
            <a:pPr marL="152400" indent="0">
              <a:buNone/>
            </a:pPr>
            <a:endParaRPr lang="fr-FR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r>
              <a:rPr lang="fr-FR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Développer une application de gestion d’une association caritative</a:t>
            </a:r>
          </a:p>
        </p:txBody>
      </p:sp>
    </p:spTree>
    <p:extLst>
      <p:ext uri="{BB962C8B-B14F-4D97-AF65-F5344CB8AC3E}">
        <p14:creationId xmlns:p14="http://schemas.microsoft.com/office/powerpoint/2010/main" val="154152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B4A8-6801-4FCC-97F4-BD15A646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Outils et technologies utilisés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F85D83-FBB7-4BDA-93EE-B1C5D96A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047" y="3237854"/>
            <a:ext cx="590312" cy="59031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E9A45D7-9E69-4683-A644-1CF4BF82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71" y="2965038"/>
            <a:ext cx="913578" cy="91357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F30E3C6-FC19-4F87-911B-79670AC28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95" y="1843270"/>
            <a:ext cx="1543931" cy="64564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38438E4-C768-4DC7-9B9D-7458A2BEA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985" y="1417619"/>
            <a:ext cx="667412" cy="12424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00B4944-7D22-8514-225C-F5C7A8DCF657}"/>
              </a:ext>
            </a:extLst>
          </p:cNvPr>
          <p:cNvGrpSpPr/>
          <p:nvPr/>
        </p:nvGrpSpPr>
        <p:grpSpPr>
          <a:xfrm>
            <a:off x="4645144" y="3270454"/>
            <a:ext cx="1673134" cy="437557"/>
            <a:chOff x="1674460" y="3387465"/>
            <a:chExt cx="2651750" cy="628288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ED27624-11A2-46F2-AE9E-6A23B8B85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339"/>
            <a:stretch/>
          </p:blipFill>
          <p:spPr>
            <a:xfrm>
              <a:off x="2526111" y="3425442"/>
              <a:ext cx="1800099" cy="590311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3030A177-CC1C-4E16-85D0-410D292E97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72575"/>
            <a:stretch/>
          </p:blipFill>
          <p:spPr>
            <a:xfrm>
              <a:off x="1674460" y="3387465"/>
              <a:ext cx="667412" cy="5749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22773E9-07EC-0BC0-0480-0B7577202E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7748" y="2571750"/>
            <a:ext cx="2432980" cy="182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15B36-D789-D81F-234E-35E1D2489F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2596" y="1602512"/>
            <a:ext cx="1673133" cy="11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B4A8-6801-4FCC-97F4-BD15A646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24075"/>
            <a:ext cx="7704000" cy="572700"/>
          </a:xfrm>
        </p:spPr>
        <p:txBody>
          <a:bodyPr/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Captures d’écrans</a:t>
            </a:r>
            <a:endParaRPr lang="en-US" sz="4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3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>
            <a:extLst>
              <a:ext uri="{FF2B5EF4-FFF2-40B4-BE49-F238E27FC236}">
                <a16:creationId xmlns:a16="http://schemas.microsoft.com/office/drawing/2014/main" id="{CE0975B1-5E62-44A0-AF8B-49C428F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06" y="699390"/>
            <a:ext cx="2341388" cy="37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C487C-122B-4349-BA44-DB5CC8EE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105AB6-7A49-4F73-B870-8A3FA6651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C888B1-5F6B-4AE2-B4EC-B995E9D7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0" y="0"/>
            <a:ext cx="81994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72D7C-C1B9-44CD-AA48-437F6A3B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30BEB7-F346-4C78-927B-D847F51FE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10587A-E3DD-4201-AA48-D4F75171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0" y="0"/>
            <a:ext cx="81994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111</Words>
  <Application>Microsoft Office PowerPoint</Application>
  <PresentationFormat>On-screen Show (16:9)</PresentationFormat>
  <Paragraphs>36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 Condensed Light</vt:lpstr>
      <vt:lpstr>Roboto</vt:lpstr>
      <vt:lpstr>Arial</vt:lpstr>
      <vt:lpstr>Poppins</vt:lpstr>
      <vt:lpstr>Oswald</vt:lpstr>
      <vt:lpstr>Livvic</vt:lpstr>
      <vt:lpstr>Software Development Bussines Plan by Slidesgo</vt:lpstr>
      <vt:lpstr>Projet Java “Taawon”</vt:lpstr>
      <vt:lpstr>Plan</vt:lpstr>
      <vt:lpstr>PowerPoint Presentation</vt:lpstr>
      <vt:lpstr>Présentation du Projet « Taawon »</vt:lpstr>
      <vt:lpstr>Outils et technologies utilisés</vt:lpstr>
      <vt:lpstr>Captures d’écrans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 Taawon</dc:title>
  <dc:creator>Win10</dc:creator>
  <cp:lastModifiedBy>Amna</cp:lastModifiedBy>
  <cp:revision>11</cp:revision>
  <dcterms:modified xsi:type="dcterms:W3CDTF">2022-05-14T01:46:09Z</dcterms:modified>
</cp:coreProperties>
</file>