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</p:sldMasterIdLst>
  <p:notesMasterIdLst>
    <p:notesMasterId r:id="rId27"/>
  </p:notesMasterIdLst>
  <p:handoutMasterIdLst>
    <p:handoutMasterId r:id="rId28"/>
  </p:handoutMasterIdLst>
  <p:sldIdLst>
    <p:sldId id="281" r:id="rId5"/>
    <p:sldId id="290" r:id="rId6"/>
    <p:sldId id="291" r:id="rId7"/>
    <p:sldId id="293" r:id="rId8"/>
    <p:sldId id="310" r:id="rId9"/>
    <p:sldId id="311" r:id="rId10"/>
    <p:sldId id="307" r:id="rId11"/>
    <p:sldId id="313" r:id="rId12"/>
    <p:sldId id="298" r:id="rId13"/>
    <p:sldId id="308" r:id="rId14"/>
    <p:sldId id="294" r:id="rId15"/>
    <p:sldId id="288" r:id="rId16"/>
    <p:sldId id="314" r:id="rId17"/>
    <p:sldId id="305" r:id="rId18"/>
    <p:sldId id="306" r:id="rId19"/>
    <p:sldId id="259" r:id="rId20"/>
    <p:sldId id="283" r:id="rId21"/>
    <p:sldId id="292" r:id="rId22"/>
    <p:sldId id="296" r:id="rId23"/>
    <p:sldId id="315" r:id="rId24"/>
    <p:sldId id="309" r:id="rId25"/>
    <p:sldId id="316" r:id="rId26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3BD9A7-38F7-41C6-B433-DD152B609177}" v="368" dt="2025-02-26T18:44:24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27843" autoAdjust="0"/>
  </p:normalViewPr>
  <p:slideViewPr>
    <p:cSldViewPr snapToGrid="0">
      <p:cViewPr varScale="1">
        <p:scale>
          <a:sx n="20" d="100"/>
          <a:sy n="20" d="100"/>
        </p:scale>
        <p:origin x="3614" y="2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qra Fatima" userId="17379a8d00e56608" providerId="LiveId" clId="{813BD9A7-38F7-41C6-B433-DD152B609177}"/>
    <pc:docChg chg="undo redo custSel addSld delSld modSld sldOrd">
      <pc:chgData name="Iqra Fatima" userId="17379a8d00e56608" providerId="LiveId" clId="{813BD9A7-38F7-41C6-B433-DD152B609177}" dt="2025-02-26T19:18:40.411" v="2885" actId="20577"/>
      <pc:docMkLst>
        <pc:docMk/>
      </pc:docMkLst>
      <pc:sldChg chg="addSp delSp modSp del mod setBg modClrScheme delDesignElem chgLayout">
        <pc:chgData name="Iqra Fatima" userId="17379a8d00e56608" providerId="LiveId" clId="{813BD9A7-38F7-41C6-B433-DD152B609177}" dt="2025-02-25T15:32:52.597" v="175" actId="47"/>
        <pc:sldMkLst>
          <pc:docMk/>
          <pc:sldMk cId="4203204742" sldId="257"/>
        </pc:sldMkLst>
        <pc:spChg chg="mod ord">
          <ac:chgData name="Iqra Fatima" userId="17379a8d00e56608" providerId="LiveId" clId="{813BD9A7-38F7-41C6-B433-DD152B609177}" dt="2025-02-25T15:20:53.911" v="70" actId="700"/>
          <ac:spMkLst>
            <pc:docMk/>
            <pc:sldMk cId="4203204742" sldId="257"/>
            <ac:spMk id="2" creationId="{CD59D10E-9031-4F70-8246-55A5BB21411C}"/>
          </ac:spMkLst>
        </pc:spChg>
        <pc:spChg chg="add del mod">
          <ac:chgData name="Iqra Fatima" userId="17379a8d00e56608" providerId="LiveId" clId="{813BD9A7-38F7-41C6-B433-DD152B609177}" dt="2025-02-25T15:19:11.981" v="51" actId="478"/>
          <ac:spMkLst>
            <pc:docMk/>
            <pc:sldMk cId="4203204742" sldId="257"/>
            <ac:spMk id="4" creationId="{7370A5C2-FFE0-A11D-8151-D5E851F12458}"/>
          </ac:spMkLst>
        </pc:spChg>
        <pc:spChg chg="add del mod">
          <ac:chgData name="Iqra Fatima" userId="17379a8d00e56608" providerId="LiveId" clId="{813BD9A7-38F7-41C6-B433-DD152B609177}" dt="2025-02-25T15:19:17.479" v="53" actId="700"/>
          <ac:spMkLst>
            <pc:docMk/>
            <pc:sldMk cId="4203204742" sldId="257"/>
            <ac:spMk id="6" creationId="{B28F7CD1-6B18-F53E-2F5A-B0C5715115B3}"/>
          </ac:spMkLst>
        </pc:spChg>
        <pc:spChg chg="add del mod ord">
          <ac:chgData name="Iqra Fatima" userId="17379a8d00e56608" providerId="LiveId" clId="{813BD9A7-38F7-41C6-B433-DD152B609177}" dt="2025-02-25T15:19:25.538" v="54" actId="700"/>
          <ac:spMkLst>
            <pc:docMk/>
            <pc:sldMk cId="4203204742" sldId="257"/>
            <ac:spMk id="8" creationId="{8F5188A1-C18A-7D6B-4886-0F2C562F53AB}"/>
          </ac:spMkLst>
        </pc:spChg>
        <pc:spChg chg="add del mod ord">
          <ac:chgData name="Iqra Fatima" userId="17379a8d00e56608" providerId="LiveId" clId="{813BD9A7-38F7-41C6-B433-DD152B609177}" dt="2025-02-25T15:19:33.001" v="55" actId="700"/>
          <ac:spMkLst>
            <pc:docMk/>
            <pc:sldMk cId="4203204742" sldId="257"/>
            <ac:spMk id="9" creationId="{A220DF20-CA17-B899-6626-4DB3F9B1AF70}"/>
          </ac:spMkLst>
        </pc:spChg>
        <pc:spChg chg="add del mod ord">
          <ac:chgData name="Iqra Fatima" userId="17379a8d00e56608" providerId="LiveId" clId="{813BD9A7-38F7-41C6-B433-DD152B609177}" dt="2025-02-25T15:19:44.938" v="57" actId="6264"/>
          <ac:spMkLst>
            <pc:docMk/>
            <pc:sldMk cId="4203204742" sldId="257"/>
            <ac:spMk id="10" creationId="{6A624BBC-980D-0480-8538-6E710B02715C}"/>
          </ac:spMkLst>
        </pc:spChg>
        <pc:spChg chg="add del mod">
          <ac:chgData name="Iqra Fatima" userId="17379a8d00e56608" providerId="LiveId" clId="{813BD9A7-38F7-41C6-B433-DD152B609177}" dt="2025-02-25T15:19:44.938" v="57" actId="6264"/>
          <ac:spMkLst>
            <pc:docMk/>
            <pc:sldMk cId="4203204742" sldId="257"/>
            <ac:spMk id="11" creationId="{12D15E2F-0657-4C3D-127A-8EF99113FCEC}"/>
          </ac:spMkLst>
        </pc:spChg>
        <pc:spChg chg="add del mod ord">
          <ac:chgData name="Iqra Fatima" userId="17379a8d00e56608" providerId="LiveId" clId="{813BD9A7-38F7-41C6-B433-DD152B609177}" dt="2025-02-25T15:19:47.039" v="58" actId="700"/>
          <ac:spMkLst>
            <pc:docMk/>
            <pc:sldMk cId="4203204742" sldId="257"/>
            <ac:spMk id="12" creationId="{31BBDAEB-8D6C-E8F9-A218-4314D027865E}"/>
          </ac:spMkLst>
        </pc:spChg>
        <pc:spChg chg="add del mod ord">
          <ac:chgData name="Iqra Fatima" userId="17379a8d00e56608" providerId="LiveId" clId="{813BD9A7-38F7-41C6-B433-DD152B609177}" dt="2025-02-25T15:20:42.477" v="65"/>
          <ac:spMkLst>
            <pc:docMk/>
            <pc:sldMk cId="4203204742" sldId="257"/>
            <ac:spMk id="13" creationId="{197F21B6-ECC9-E1A5-36F1-CC45011BC14E}"/>
          </ac:spMkLst>
        </pc:spChg>
        <pc:spChg chg="add del mod">
          <ac:chgData name="Iqra Fatima" userId="17379a8d00e56608" providerId="LiveId" clId="{813BD9A7-38F7-41C6-B433-DD152B609177}" dt="2025-02-25T15:20:05.462" v="62"/>
          <ac:spMkLst>
            <pc:docMk/>
            <pc:sldMk cId="4203204742" sldId="257"/>
            <ac:spMk id="14" creationId="{41A6C2A1-FBA6-139E-F008-1FE74D2C618B}"/>
          </ac:spMkLst>
        </pc:spChg>
        <pc:spChg chg="add del">
          <ac:chgData name="Iqra Fatima" userId="17379a8d00e56608" providerId="LiveId" clId="{813BD9A7-38F7-41C6-B433-DD152B609177}" dt="2025-02-25T15:19:44.938" v="57" actId="6264"/>
          <ac:spMkLst>
            <pc:docMk/>
            <pc:sldMk cId="4203204742" sldId="257"/>
            <ac:spMk id="15" creationId="{4FCA88C2-C73C-4062-A097-8FBCE3090BEA}"/>
          </ac:spMkLst>
        </pc:spChg>
        <pc:spChg chg="add del">
          <ac:chgData name="Iqra Fatima" userId="17379a8d00e56608" providerId="LiveId" clId="{813BD9A7-38F7-41C6-B433-DD152B609177}" dt="2025-02-25T15:19:44.938" v="57" actId="6264"/>
          <ac:spMkLst>
            <pc:docMk/>
            <pc:sldMk cId="4203204742" sldId="257"/>
            <ac:spMk id="17" creationId="{83981C21-E132-4402-B31B-D725C1CE77D2}"/>
          </ac:spMkLst>
        </pc:spChg>
        <pc:spChg chg="add del">
          <ac:chgData name="Iqra Fatima" userId="17379a8d00e56608" providerId="LiveId" clId="{813BD9A7-38F7-41C6-B433-DD152B609177}" dt="2025-02-25T15:19:44.938" v="57" actId="6264"/>
          <ac:spMkLst>
            <pc:docMk/>
            <pc:sldMk cId="4203204742" sldId="257"/>
            <ac:spMk id="19" creationId="{6A685C77-4E84-486A-9AE5-F3635BE98EFB}"/>
          </ac:spMkLst>
        </pc:spChg>
        <pc:spChg chg="add mod">
          <ac:chgData name="Iqra Fatima" userId="17379a8d00e56608" providerId="LiveId" clId="{813BD9A7-38F7-41C6-B433-DD152B609177}" dt="2025-02-25T15:21:16.661" v="76" actId="207"/>
          <ac:spMkLst>
            <pc:docMk/>
            <pc:sldMk cId="4203204742" sldId="257"/>
            <ac:spMk id="20" creationId="{BFCC6D4A-F1A4-308A-BD78-1F4FE6DD3FB9}"/>
          </ac:spMkLst>
        </pc:spChg>
        <pc:spChg chg="add del">
          <ac:chgData name="Iqra Fatima" userId="17379a8d00e56608" providerId="LiveId" clId="{813BD9A7-38F7-41C6-B433-DD152B609177}" dt="2025-02-25T15:19:44.938" v="57" actId="6264"/>
          <ac:spMkLst>
            <pc:docMk/>
            <pc:sldMk cId="4203204742" sldId="257"/>
            <ac:spMk id="21" creationId="{E55C1C3E-5158-47F3-8FD9-14B22C3E6EAD}"/>
          </ac:spMkLst>
        </pc:spChg>
        <pc:spChg chg="add mod">
          <ac:chgData name="Iqra Fatima" userId="17379a8d00e56608" providerId="LiveId" clId="{813BD9A7-38F7-41C6-B433-DD152B609177}" dt="2025-02-25T15:22:40.184" v="156" actId="404"/>
          <ac:spMkLst>
            <pc:docMk/>
            <pc:sldMk cId="4203204742" sldId="257"/>
            <ac:spMk id="23" creationId="{93A6E9BF-DDA7-2399-90E6-A2288659D336}"/>
          </ac:spMkLst>
        </pc:spChg>
        <pc:picChg chg="add del mod ord">
          <ac:chgData name="Iqra Fatima" userId="17379a8d00e56608" providerId="LiveId" clId="{813BD9A7-38F7-41C6-B433-DD152B609177}" dt="2025-02-25T15:19:14.470" v="52" actId="21"/>
          <ac:picMkLst>
            <pc:docMk/>
            <pc:sldMk cId="4203204742" sldId="257"/>
            <ac:picMk id="7" creationId="{53956FBA-102F-42AD-BB53-C9AFF6017CA2}"/>
          </ac:picMkLst>
        </pc:picChg>
        <pc:picChg chg="add del mod ord">
          <ac:chgData name="Iqra Fatima" userId="17379a8d00e56608" providerId="LiveId" clId="{813BD9A7-38F7-41C6-B433-DD152B609177}" dt="2025-02-25T15:20:56.895" v="71" actId="21"/>
          <ac:picMkLst>
            <pc:docMk/>
            <pc:sldMk cId="4203204742" sldId="257"/>
            <ac:picMk id="16" creationId="{53956FBA-102F-42AD-BB53-C9AFF6017CA2}"/>
          </ac:picMkLst>
        </pc:picChg>
        <pc:picChg chg="add mod">
          <ac:chgData name="Iqra Fatima" userId="17379a8d00e56608" providerId="LiveId" clId="{813BD9A7-38F7-41C6-B433-DD152B609177}" dt="2025-02-25T15:21:44.217" v="80" actId="14100"/>
          <ac:picMkLst>
            <pc:docMk/>
            <pc:sldMk cId="4203204742" sldId="257"/>
            <ac:picMk id="22" creationId="{53956FBA-102F-42AD-BB53-C9AFF6017CA2}"/>
          </ac:picMkLst>
        </pc:picChg>
      </pc:sldChg>
      <pc:sldChg chg="addSp delSp modSp mod ord setBg">
        <pc:chgData name="Iqra Fatima" userId="17379a8d00e56608" providerId="LiveId" clId="{813BD9A7-38F7-41C6-B433-DD152B609177}" dt="2025-02-26T15:42:17.551" v="1411"/>
        <pc:sldMkLst>
          <pc:docMk/>
          <pc:sldMk cId="2648181746" sldId="259"/>
        </pc:sldMkLst>
        <pc:spChg chg="add del mod">
          <ac:chgData name="Iqra Fatima" userId="17379a8d00e56608" providerId="LiveId" clId="{813BD9A7-38F7-41C6-B433-DD152B609177}" dt="2025-02-25T16:24:09.326" v="1043" actId="122"/>
          <ac:spMkLst>
            <pc:docMk/>
            <pc:sldMk cId="2648181746" sldId="259"/>
            <ac:spMk id="3" creationId="{A48B440B-D592-403C-2E0B-989D4B66FCE1}"/>
          </ac:spMkLst>
        </pc:spChg>
        <pc:spChg chg="mod">
          <ac:chgData name="Iqra Fatima" userId="17379a8d00e56608" providerId="LiveId" clId="{813BD9A7-38F7-41C6-B433-DD152B609177}" dt="2025-02-25T16:23:52.942" v="1033" actId="26606"/>
          <ac:spMkLst>
            <pc:docMk/>
            <pc:sldMk cId="2648181746" sldId="259"/>
            <ac:spMk id="13" creationId="{89BE9A99-AF7D-4E1D-AB86-E93CF4482E38}"/>
          </ac:spMkLst>
        </pc:spChg>
        <pc:spChg chg="add del">
          <ac:chgData name="Iqra Fatima" userId="17379a8d00e56608" providerId="LiveId" clId="{813BD9A7-38F7-41C6-B433-DD152B609177}" dt="2025-02-25T16:23:52.942" v="1033" actId="26606"/>
          <ac:spMkLst>
            <pc:docMk/>
            <pc:sldMk cId="2648181746" sldId="259"/>
            <ac:spMk id="18" creationId="{7049A7D3-684C-4C59-A4B6-7B308A6AD34D}"/>
          </ac:spMkLst>
        </pc:spChg>
        <pc:spChg chg="add del">
          <ac:chgData name="Iqra Fatima" userId="17379a8d00e56608" providerId="LiveId" clId="{813BD9A7-38F7-41C6-B433-DD152B609177}" dt="2025-02-25T16:23:52.942" v="1033" actId="26606"/>
          <ac:spMkLst>
            <pc:docMk/>
            <pc:sldMk cId="2648181746" sldId="259"/>
            <ac:spMk id="20" creationId="{D7B1087B-C592-40E7-B532-60B453A2FE6A}"/>
          </ac:spMkLst>
        </pc:spChg>
        <pc:spChg chg="add del">
          <ac:chgData name="Iqra Fatima" userId="17379a8d00e56608" providerId="LiveId" clId="{813BD9A7-38F7-41C6-B433-DD152B609177}" dt="2025-02-25T16:23:52.942" v="1033" actId="26606"/>
          <ac:spMkLst>
            <pc:docMk/>
            <pc:sldMk cId="2648181746" sldId="259"/>
            <ac:spMk id="22" creationId="{14AE7447-E8F8-4A0F-9E3D-94842BFF886E}"/>
          </ac:spMkLst>
        </pc:spChg>
        <pc:spChg chg="add del">
          <ac:chgData name="Iqra Fatima" userId="17379a8d00e56608" providerId="LiveId" clId="{813BD9A7-38F7-41C6-B433-DD152B609177}" dt="2025-02-25T16:23:52.942" v="1033" actId="26606"/>
          <ac:spMkLst>
            <pc:docMk/>
            <pc:sldMk cId="2648181746" sldId="259"/>
            <ac:spMk id="28" creationId="{0680B5D0-24EC-465A-A0E6-C4DF951E0043}"/>
          </ac:spMkLst>
        </pc:spChg>
        <pc:spChg chg="add del">
          <ac:chgData name="Iqra Fatima" userId="17379a8d00e56608" providerId="LiveId" clId="{813BD9A7-38F7-41C6-B433-DD152B609177}" dt="2025-02-25T16:23:52.942" v="1033" actId="26606"/>
          <ac:spMkLst>
            <pc:docMk/>
            <pc:sldMk cId="2648181746" sldId="259"/>
            <ac:spMk id="30" creationId="{30BF1B50-A83E-4ED6-A2AA-C943C1F89F85}"/>
          </ac:spMkLst>
        </pc:spChg>
        <pc:spChg chg="add del">
          <ac:chgData name="Iqra Fatima" userId="17379a8d00e56608" providerId="LiveId" clId="{813BD9A7-38F7-41C6-B433-DD152B609177}" dt="2025-02-25T16:23:52.942" v="1033" actId="26606"/>
          <ac:spMkLst>
            <pc:docMk/>
            <pc:sldMk cId="2648181746" sldId="259"/>
            <ac:spMk id="32" creationId="{1F31E8B2-210B-4B90-83BB-3B180732EF38}"/>
          </ac:spMkLst>
        </pc:spChg>
        <pc:spChg chg="add del">
          <ac:chgData name="Iqra Fatima" userId="17379a8d00e56608" providerId="LiveId" clId="{813BD9A7-38F7-41C6-B433-DD152B609177}" dt="2025-02-25T16:23:52.942" v="1033" actId="26606"/>
          <ac:spMkLst>
            <pc:docMk/>
            <pc:sldMk cId="2648181746" sldId="259"/>
            <ac:spMk id="34" creationId="{6B387409-2B98-40F8-A65F-EF7CF989512F}"/>
          </ac:spMkLst>
        </pc:spChg>
        <pc:picChg chg="del">
          <ac:chgData name="Iqra Fatima" userId="17379a8d00e56608" providerId="LiveId" clId="{813BD9A7-38F7-41C6-B433-DD152B609177}" dt="2025-02-25T15:28:55.173" v="159" actId="21"/>
          <ac:picMkLst>
            <pc:docMk/>
            <pc:sldMk cId="2648181746" sldId="259"/>
            <ac:picMk id="6" creationId="{E29F5260-7D70-4004-B7C0-5A4A61430E0F}"/>
          </ac:picMkLst>
        </pc:picChg>
        <pc:picChg chg="add del mod">
          <ac:chgData name="Iqra Fatima" userId="17379a8d00e56608" providerId="LiveId" clId="{813BD9A7-38F7-41C6-B433-DD152B609177}" dt="2025-02-25T16:24:28.836" v="1044" actId="478"/>
          <ac:picMkLst>
            <pc:docMk/>
            <pc:sldMk cId="2648181746" sldId="259"/>
            <ac:picMk id="8" creationId="{8E597EFB-BB14-392F-6366-29B0E1F2D2F2}"/>
          </ac:picMkLst>
        </pc:picChg>
        <pc:picChg chg="add mod">
          <ac:chgData name="Iqra Fatima" userId="17379a8d00e56608" providerId="LiveId" clId="{813BD9A7-38F7-41C6-B433-DD152B609177}" dt="2025-02-25T16:24:39.374" v="1047" actId="1076"/>
          <ac:picMkLst>
            <pc:docMk/>
            <pc:sldMk cId="2648181746" sldId="259"/>
            <ac:picMk id="1026" creationId="{8DAE8AF7-8AA0-CBF1-ABFD-AD2C55C7E836}"/>
          </ac:picMkLst>
        </pc:picChg>
      </pc:sldChg>
      <pc:sldChg chg="addSp delSp modSp del mod">
        <pc:chgData name="Iqra Fatima" userId="17379a8d00e56608" providerId="LiveId" clId="{813BD9A7-38F7-41C6-B433-DD152B609177}" dt="2025-02-26T17:25:46.287" v="2017" actId="47"/>
        <pc:sldMkLst>
          <pc:docMk/>
          <pc:sldMk cId="2274759315" sldId="260"/>
        </pc:sldMkLst>
        <pc:spChg chg="mod">
          <ac:chgData name="Iqra Fatima" userId="17379a8d00e56608" providerId="LiveId" clId="{813BD9A7-38F7-41C6-B433-DD152B609177}" dt="2025-02-25T15:18:13.638" v="46"/>
          <ac:spMkLst>
            <pc:docMk/>
            <pc:sldMk cId="2274759315" sldId="260"/>
            <ac:spMk id="2" creationId="{00E6B4BB-8948-432A-976E-88954FC0430A}"/>
          </ac:spMkLst>
        </pc:spChg>
        <pc:spChg chg="add mod">
          <ac:chgData name="Iqra Fatima" userId="17379a8d00e56608" providerId="LiveId" clId="{813BD9A7-38F7-41C6-B433-DD152B609177}" dt="2025-02-26T16:07:52.112" v="1707" actId="478"/>
          <ac:spMkLst>
            <pc:docMk/>
            <pc:sldMk cId="2274759315" sldId="260"/>
            <ac:spMk id="5" creationId="{31559F15-C130-EA73-2D6D-371D58E7BE35}"/>
          </ac:spMkLst>
        </pc:spChg>
        <pc:picChg chg="add del mod">
          <ac:chgData name="Iqra Fatima" userId="17379a8d00e56608" providerId="LiveId" clId="{813BD9A7-38F7-41C6-B433-DD152B609177}" dt="2025-02-26T16:07:50.337" v="1706" actId="478"/>
          <ac:picMkLst>
            <pc:docMk/>
            <pc:sldMk cId="2274759315" sldId="260"/>
            <ac:picMk id="4" creationId="{30601543-DA93-30CD-A57C-32A742736F46}"/>
          </ac:picMkLst>
        </pc:picChg>
        <pc:picChg chg="del mod ord">
          <ac:chgData name="Iqra Fatima" userId="17379a8d00e56608" providerId="LiveId" clId="{813BD9A7-38F7-41C6-B433-DD152B609177}" dt="2025-02-26T16:07:52.112" v="1707" actId="478"/>
          <ac:picMkLst>
            <pc:docMk/>
            <pc:sldMk cId="2274759315" sldId="260"/>
            <ac:picMk id="7" creationId="{0C02377C-486D-4E49-934A-30B08D4302B5}"/>
          </ac:picMkLst>
        </pc:picChg>
      </pc:sldChg>
      <pc:sldChg chg="modSp del mod">
        <pc:chgData name="Iqra Fatima" userId="17379a8d00e56608" providerId="LiveId" clId="{813BD9A7-38F7-41C6-B433-DD152B609177}" dt="2025-02-26T16:07:44.748" v="1705" actId="47"/>
        <pc:sldMkLst>
          <pc:docMk/>
          <pc:sldMk cId="1959943524" sldId="261"/>
        </pc:sldMkLst>
        <pc:spChg chg="mod">
          <ac:chgData name="Iqra Fatima" userId="17379a8d00e56608" providerId="LiveId" clId="{813BD9A7-38F7-41C6-B433-DD152B609177}" dt="2025-02-25T15:18:13.638" v="46"/>
          <ac:spMkLst>
            <pc:docMk/>
            <pc:sldMk cId="1959943524" sldId="261"/>
            <ac:spMk id="2" creationId="{1932A313-11FC-484D-84D3-7F326BC2F91D}"/>
          </ac:spMkLst>
        </pc:spChg>
        <pc:picChg chg="mod">
          <ac:chgData name="Iqra Fatima" userId="17379a8d00e56608" providerId="LiveId" clId="{813BD9A7-38F7-41C6-B433-DD152B609177}" dt="2025-02-25T15:15:14.698" v="43" actId="1076"/>
          <ac:picMkLst>
            <pc:docMk/>
            <pc:sldMk cId="1959943524" sldId="261"/>
            <ac:picMk id="7" creationId="{1FDF5B93-71B4-406D-956B-ECEE9AC83F11}"/>
          </ac:picMkLst>
        </pc:picChg>
      </pc:sldChg>
      <pc:sldChg chg="addSp delSp modSp del mod">
        <pc:chgData name="Iqra Fatima" userId="17379a8d00e56608" providerId="LiveId" clId="{813BD9A7-38F7-41C6-B433-DD152B609177}" dt="2025-02-26T16:07:43.701" v="1704" actId="47"/>
        <pc:sldMkLst>
          <pc:docMk/>
          <pc:sldMk cId="2700425048" sldId="262"/>
        </pc:sldMkLst>
        <pc:spChg chg="mod">
          <ac:chgData name="Iqra Fatima" userId="17379a8d00e56608" providerId="LiveId" clId="{813BD9A7-38F7-41C6-B433-DD152B609177}" dt="2025-02-25T15:18:13.638" v="46"/>
          <ac:spMkLst>
            <pc:docMk/>
            <pc:sldMk cId="2700425048" sldId="262"/>
            <ac:spMk id="2" creationId="{8444060F-5934-4BCC-AEB5-DA7D86B1943C}"/>
          </ac:spMkLst>
        </pc:spChg>
        <pc:spChg chg="add del mod">
          <ac:chgData name="Iqra Fatima" userId="17379a8d00e56608" providerId="LiveId" clId="{813BD9A7-38F7-41C6-B433-DD152B609177}" dt="2025-02-26T16:07:40.591" v="1702" actId="478"/>
          <ac:spMkLst>
            <pc:docMk/>
            <pc:sldMk cId="2700425048" sldId="262"/>
            <ac:spMk id="4" creationId="{07702B50-CB1F-909E-5B41-8C7FD527867C}"/>
          </ac:spMkLst>
        </pc:spChg>
        <pc:picChg chg="del">
          <ac:chgData name="Iqra Fatima" userId="17379a8d00e56608" providerId="LiveId" clId="{813BD9A7-38F7-41C6-B433-DD152B609177}" dt="2025-02-26T16:07:35.372" v="1701" actId="478"/>
          <ac:picMkLst>
            <pc:docMk/>
            <pc:sldMk cId="2700425048" sldId="262"/>
            <ac:picMk id="7" creationId="{B35B06BC-67F7-4909-8002-7AF4843B5A0A}"/>
          </ac:picMkLst>
        </pc:picChg>
      </pc:sldChg>
      <pc:sldChg chg="addSp delSp modSp mod modTransition">
        <pc:chgData name="Iqra Fatima" userId="17379a8d00e56608" providerId="LiveId" clId="{813BD9A7-38F7-41C6-B433-DD152B609177}" dt="2025-02-26T15:34:45.833" v="1317"/>
        <pc:sldMkLst>
          <pc:docMk/>
          <pc:sldMk cId="3184506572" sldId="281"/>
        </pc:sldMkLst>
        <pc:spChg chg="mod">
          <ac:chgData name="Iqra Fatima" userId="17379a8d00e56608" providerId="LiveId" clId="{813BD9A7-38F7-41C6-B433-DD152B609177}" dt="2025-02-25T15:18:13.638" v="46"/>
          <ac:spMkLst>
            <pc:docMk/>
            <pc:sldMk cId="3184506572" sldId="281"/>
            <ac:spMk id="2" creationId="{41157255-4500-D9C8-2CEE-415F69FB7BC5}"/>
          </ac:spMkLst>
        </pc:spChg>
        <pc:spChg chg="add del mod">
          <ac:chgData name="Iqra Fatima" userId="17379a8d00e56608" providerId="LiveId" clId="{813BD9A7-38F7-41C6-B433-DD152B609177}" dt="2025-02-25T16:02:36.642" v="788" actId="20577"/>
          <ac:spMkLst>
            <pc:docMk/>
            <pc:sldMk cId="3184506572" sldId="281"/>
            <ac:spMk id="8" creationId="{A1D6217F-2570-FB04-1454-35371CE3E830}"/>
          </ac:spMkLst>
        </pc:spChg>
        <pc:grpChg chg="mod">
          <ac:chgData name="Iqra Fatima" userId="17379a8d00e56608" providerId="LiveId" clId="{813BD9A7-38F7-41C6-B433-DD152B609177}" dt="2025-02-25T02:17:30.605" v="4" actId="1076"/>
          <ac:grpSpMkLst>
            <pc:docMk/>
            <pc:sldMk cId="3184506572" sldId="281"/>
            <ac:grpSpMk id="48" creationId="{17EF643D-4358-CC39-3149-FBB64376C08C}"/>
          </ac:grpSpMkLst>
        </pc:grpChg>
        <pc:grpChg chg="mod">
          <ac:chgData name="Iqra Fatima" userId="17379a8d00e56608" providerId="LiveId" clId="{813BD9A7-38F7-41C6-B433-DD152B609177}" dt="2025-02-25T02:17:30.605" v="4" actId="1076"/>
          <ac:grpSpMkLst>
            <pc:docMk/>
            <pc:sldMk cId="3184506572" sldId="281"/>
            <ac:grpSpMk id="54" creationId="{0D0787C6-3F31-BC65-1238-3297241ECAEE}"/>
          </ac:grpSpMkLst>
        </pc:grpChg>
        <pc:graphicFrameChg chg="add del">
          <ac:chgData name="Iqra Fatima" userId="17379a8d00e56608" providerId="LiveId" clId="{813BD9A7-38F7-41C6-B433-DD152B609177}" dt="2025-02-25T15:18:31.272" v="48" actId="26606"/>
          <ac:graphicFrameMkLst>
            <pc:docMk/>
            <pc:sldMk cId="3184506572" sldId="281"/>
            <ac:graphicFrameMk id="64" creationId="{71F1A503-7023-8377-92FF-507764B319BB}"/>
          </ac:graphicFrameMkLst>
        </pc:graphicFrameChg>
        <pc:picChg chg="mod">
          <ac:chgData name="Iqra Fatima" userId="17379a8d00e56608" providerId="LiveId" clId="{813BD9A7-38F7-41C6-B433-DD152B609177}" dt="2025-02-25T02:17:40.644" v="6" actId="1076"/>
          <ac:picMkLst>
            <pc:docMk/>
            <pc:sldMk cId="3184506572" sldId="281"/>
            <ac:picMk id="15" creationId="{E805A50F-B6F1-CDAE-26DC-2FC1A995F99C}"/>
          </ac:picMkLst>
        </pc:picChg>
      </pc:sldChg>
      <pc:sldChg chg="addSp delSp modSp new del mod setBg modClrScheme delDesignElem chgLayout">
        <pc:chgData name="Iqra Fatima" userId="17379a8d00e56608" providerId="LiveId" clId="{813BD9A7-38F7-41C6-B433-DD152B609177}" dt="2025-02-26T16:07:42.686" v="1703" actId="47"/>
        <pc:sldMkLst>
          <pc:docMk/>
          <pc:sldMk cId="1819480179" sldId="282"/>
        </pc:sldMkLst>
        <pc:spChg chg="del mod ord">
          <ac:chgData name="Iqra Fatima" userId="17379a8d00e56608" providerId="LiveId" clId="{813BD9A7-38F7-41C6-B433-DD152B609177}" dt="2025-02-25T02:18:16.498" v="8" actId="700"/>
          <ac:spMkLst>
            <pc:docMk/>
            <pc:sldMk cId="1819480179" sldId="282"/>
            <ac:spMk id="2" creationId="{A5A4C107-3D96-E6E7-68F3-8CE47E867840}"/>
          </ac:spMkLst>
        </pc:spChg>
        <pc:spChg chg="del mod ord">
          <ac:chgData name="Iqra Fatima" userId="17379a8d00e56608" providerId="LiveId" clId="{813BD9A7-38F7-41C6-B433-DD152B609177}" dt="2025-02-25T02:18:16.498" v="8" actId="700"/>
          <ac:spMkLst>
            <pc:docMk/>
            <pc:sldMk cId="1819480179" sldId="282"/>
            <ac:spMk id="3" creationId="{5EE4C6FF-9065-6879-CADA-B3A52D448E03}"/>
          </ac:spMkLst>
        </pc:spChg>
        <pc:spChg chg="add mod ord">
          <ac:chgData name="Iqra Fatima" userId="17379a8d00e56608" providerId="LiveId" clId="{813BD9A7-38F7-41C6-B433-DD152B609177}" dt="2025-02-25T02:19:53.432" v="36" actId="26606"/>
          <ac:spMkLst>
            <pc:docMk/>
            <pc:sldMk cId="1819480179" sldId="282"/>
            <ac:spMk id="4" creationId="{E9601A56-5FAD-53CC-2D69-18075EEE1396}"/>
          </ac:spMkLst>
        </pc:spChg>
        <pc:spChg chg="add del mod ord">
          <ac:chgData name="Iqra Fatima" userId="17379a8d00e56608" providerId="LiveId" clId="{813BD9A7-38F7-41C6-B433-DD152B609177}" dt="2025-02-25T02:19:08.270" v="24" actId="26606"/>
          <ac:spMkLst>
            <pc:docMk/>
            <pc:sldMk cId="1819480179" sldId="282"/>
            <ac:spMk id="5" creationId="{7DCC0C5F-912E-66C5-B191-46FA70225D51}"/>
          </ac:spMkLst>
        </pc:spChg>
        <pc:spChg chg="add del mod ord">
          <ac:chgData name="Iqra Fatima" userId="17379a8d00e56608" providerId="LiveId" clId="{813BD9A7-38F7-41C6-B433-DD152B609177}" dt="2025-02-25T02:19:08.270" v="24" actId="26606"/>
          <ac:spMkLst>
            <pc:docMk/>
            <pc:sldMk cId="1819480179" sldId="282"/>
            <ac:spMk id="6" creationId="{E1BB1B09-711E-3C95-D61F-B7D32A07D09C}"/>
          </ac:spMkLst>
        </pc:spChg>
        <pc:spChg chg="add del">
          <ac:chgData name="Iqra Fatima" userId="17379a8d00e56608" providerId="LiveId" clId="{813BD9A7-38F7-41C6-B433-DD152B609177}" dt="2025-02-25T02:19:27.264" v="30" actId="26606"/>
          <ac:spMkLst>
            <pc:docMk/>
            <pc:sldMk cId="1819480179" sldId="282"/>
            <ac:spMk id="12" creationId="{C1DD1A8A-57D5-4A81-AD04-532B043C5611}"/>
          </ac:spMkLst>
        </pc:spChg>
        <pc:spChg chg="add del">
          <ac:chgData name="Iqra Fatima" userId="17379a8d00e56608" providerId="LiveId" clId="{813BD9A7-38F7-41C6-B433-DD152B609177}" dt="2025-02-25T02:19:27.264" v="30" actId="26606"/>
          <ac:spMkLst>
            <pc:docMk/>
            <pc:sldMk cId="1819480179" sldId="282"/>
            <ac:spMk id="14" creationId="{007891EC-4501-44ED-A8C8-B11B6DB767AB}"/>
          </ac:spMkLst>
        </pc:spChg>
        <pc:spChg chg="add">
          <ac:chgData name="Iqra Fatima" userId="17379a8d00e56608" providerId="LiveId" clId="{813BD9A7-38F7-41C6-B433-DD152B609177}" dt="2025-02-25T02:19:27.264" v="30" actId="26606"/>
          <ac:spMkLst>
            <pc:docMk/>
            <pc:sldMk cId="1819480179" sldId="282"/>
            <ac:spMk id="19" creationId="{489B7BFD-8F45-4093-AD9C-91B15B0503D9}"/>
          </ac:spMkLst>
        </pc:spChg>
        <pc:spChg chg="add del">
          <ac:chgData name="Iqra Fatima" userId="17379a8d00e56608" providerId="LiveId" clId="{813BD9A7-38F7-41C6-B433-DD152B609177}" dt="2025-02-25T02:19:53.432" v="36" actId="26606"/>
          <ac:spMkLst>
            <pc:docMk/>
            <pc:sldMk cId="1819480179" sldId="282"/>
            <ac:spMk id="25" creationId="{498F8FF6-43B4-494A-AF8F-123A4983EDF7}"/>
          </ac:spMkLst>
        </pc:spChg>
        <pc:spChg chg="add">
          <ac:chgData name="Iqra Fatima" userId="17379a8d00e56608" providerId="LiveId" clId="{813BD9A7-38F7-41C6-B433-DD152B609177}" dt="2025-02-25T02:19:50.006" v="33" actId="26606"/>
          <ac:spMkLst>
            <pc:docMk/>
            <pc:sldMk cId="1819480179" sldId="282"/>
            <ac:spMk id="27" creationId="{2B06059C-C357-4011-82B9-9C0106301384}"/>
          </ac:spMkLst>
        </pc:spChg>
        <pc:spChg chg="add del">
          <ac:chgData name="Iqra Fatima" userId="17379a8d00e56608" providerId="LiveId" clId="{813BD9A7-38F7-41C6-B433-DD152B609177}" dt="2025-02-25T02:19:53.432" v="36" actId="26606"/>
          <ac:spMkLst>
            <pc:docMk/>
            <pc:sldMk cId="1819480179" sldId="282"/>
            <ac:spMk id="42" creationId="{033BC44A-0661-43B4-9C14-FD5963C226AE}"/>
          </ac:spMkLst>
        </pc:spChg>
        <pc:spChg chg="add del">
          <ac:chgData name="Iqra Fatima" userId="17379a8d00e56608" providerId="LiveId" clId="{813BD9A7-38F7-41C6-B433-DD152B609177}" dt="2025-02-25T02:19:53.432" v="36" actId="26606"/>
          <ac:spMkLst>
            <pc:docMk/>
            <pc:sldMk cId="1819480179" sldId="282"/>
            <ac:spMk id="44" creationId="{BE8CB2F0-2F5A-4EBD-B214-E0309C31F578}"/>
          </ac:spMkLst>
        </pc:spChg>
        <pc:spChg chg="add del">
          <ac:chgData name="Iqra Fatima" userId="17379a8d00e56608" providerId="LiveId" clId="{813BD9A7-38F7-41C6-B433-DD152B609177}" dt="2025-02-25T02:19:53.432" v="36" actId="26606"/>
          <ac:spMkLst>
            <pc:docMk/>
            <pc:sldMk cId="1819480179" sldId="282"/>
            <ac:spMk id="46" creationId="{FFD3887D-244B-4EC4-9208-E304984C5D0F}"/>
          </ac:spMkLst>
        </pc:spChg>
        <pc:spChg chg="add del">
          <ac:chgData name="Iqra Fatima" userId="17379a8d00e56608" providerId="LiveId" clId="{813BD9A7-38F7-41C6-B433-DD152B609177}" dt="2025-02-25T02:19:53.432" v="36" actId="26606"/>
          <ac:spMkLst>
            <pc:docMk/>
            <pc:sldMk cId="1819480179" sldId="282"/>
            <ac:spMk id="48" creationId="{97224C31-855E-4593-8A58-5B2B0CC4F537}"/>
          </ac:spMkLst>
        </pc:spChg>
        <pc:spChg chg="add del">
          <ac:chgData name="Iqra Fatima" userId="17379a8d00e56608" providerId="LiveId" clId="{813BD9A7-38F7-41C6-B433-DD152B609177}" dt="2025-02-25T02:19:50.006" v="33" actId="26606"/>
          <ac:spMkLst>
            <pc:docMk/>
            <pc:sldMk cId="1819480179" sldId="282"/>
            <ac:spMk id="53" creationId="{489B7BFD-8F45-4093-AD9C-91B15B0503D9}"/>
          </ac:spMkLst>
        </pc:spChg>
        <pc:spChg chg="add del">
          <ac:chgData name="Iqra Fatima" userId="17379a8d00e56608" providerId="LiveId" clId="{813BD9A7-38F7-41C6-B433-DD152B609177}" dt="2025-02-25T02:19:50.006" v="33" actId="26606"/>
          <ac:spMkLst>
            <pc:docMk/>
            <pc:sldMk cId="1819480179" sldId="282"/>
            <ac:spMk id="55" creationId="{D9DFE8A5-DCEC-4A43-B613-D62AC8C5734F}"/>
          </ac:spMkLst>
        </pc:spChg>
        <pc:spChg chg="del">
          <ac:chgData name="Iqra Fatima" userId="17379a8d00e56608" providerId="LiveId" clId="{813BD9A7-38F7-41C6-B433-DD152B609177}" dt="2025-02-25T02:19:50.006" v="33" actId="26606"/>
          <ac:spMkLst>
            <pc:docMk/>
            <pc:sldMk cId="1819480179" sldId="282"/>
            <ac:spMk id="57" creationId="{5608F6B8-DDC9-422E-B241-3222341D709C}"/>
          </ac:spMkLst>
        </pc:spChg>
        <pc:spChg chg="add">
          <ac:chgData name="Iqra Fatima" userId="17379a8d00e56608" providerId="LiveId" clId="{813BD9A7-38F7-41C6-B433-DD152B609177}" dt="2025-02-25T02:19:46.176" v="32" actId="26606"/>
          <ac:spMkLst>
            <pc:docMk/>
            <pc:sldMk cId="1819480179" sldId="282"/>
            <ac:spMk id="59" creationId="{26B7664A-BE61-4A65-B937-A31E08B8B9AD}"/>
          </ac:spMkLst>
        </pc:spChg>
        <pc:spChg chg="del">
          <ac:chgData name="Iqra Fatima" userId="17379a8d00e56608" providerId="LiveId" clId="{813BD9A7-38F7-41C6-B433-DD152B609177}" dt="2025-02-25T02:19:50.006" v="33" actId="26606"/>
          <ac:spMkLst>
            <pc:docMk/>
            <pc:sldMk cId="1819480179" sldId="282"/>
            <ac:spMk id="61" creationId="{279CAF82-0ECF-42BE-8F37-F71941E5D410}"/>
          </ac:spMkLst>
        </pc:spChg>
        <pc:spChg chg="add del">
          <ac:chgData name="Iqra Fatima" userId="17379a8d00e56608" providerId="LiveId" clId="{813BD9A7-38F7-41C6-B433-DD152B609177}" dt="2025-02-25T02:19:50.006" v="33" actId="26606"/>
          <ac:spMkLst>
            <pc:docMk/>
            <pc:sldMk cId="1819480179" sldId="282"/>
            <ac:spMk id="63" creationId="{14A1FA07-A873-4AB3-8D01-CFEEEA8CA495}"/>
          </ac:spMkLst>
        </pc:spChg>
        <pc:spChg chg="add del">
          <ac:chgData name="Iqra Fatima" userId="17379a8d00e56608" providerId="LiveId" clId="{813BD9A7-38F7-41C6-B433-DD152B609177}" dt="2025-02-25T02:19:50.006" v="33" actId="26606"/>
          <ac:spMkLst>
            <pc:docMk/>
            <pc:sldMk cId="1819480179" sldId="282"/>
            <ac:spMk id="69" creationId="{033BC44A-0661-43B4-9C14-FD5963C226AE}"/>
          </ac:spMkLst>
        </pc:spChg>
        <pc:spChg chg="add">
          <ac:chgData name="Iqra Fatima" userId="17379a8d00e56608" providerId="LiveId" clId="{813BD9A7-38F7-41C6-B433-DD152B609177}" dt="2025-02-25T02:19:46.176" v="32" actId="26606"/>
          <ac:spMkLst>
            <pc:docMk/>
            <pc:sldMk cId="1819480179" sldId="282"/>
            <ac:spMk id="71" creationId="{331C48F7-8F88-43DC-B1A6-2967CF5AFFE4}"/>
          </ac:spMkLst>
        </pc:spChg>
        <pc:spChg chg="add del">
          <ac:chgData name="Iqra Fatima" userId="17379a8d00e56608" providerId="LiveId" clId="{813BD9A7-38F7-41C6-B433-DD152B609177}" dt="2025-02-25T02:19:53.400" v="35" actId="26606"/>
          <ac:spMkLst>
            <pc:docMk/>
            <pc:sldMk cId="1819480179" sldId="282"/>
            <ac:spMk id="82" creationId="{1E5A83E3-8A11-4492-BB6E-F5F2240316FB}"/>
          </ac:spMkLst>
        </pc:spChg>
        <pc:spChg chg="add del">
          <ac:chgData name="Iqra Fatima" userId="17379a8d00e56608" providerId="LiveId" clId="{813BD9A7-38F7-41C6-B433-DD152B609177}" dt="2025-02-25T02:19:53.400" v="35" actId="26606"/>
          <ac:spMkLst>
            <pc:docMk/>
            <pc:sldMk cId="1819480179" sldId="282"/>
            <ac:spMk id="83" creationId="{8CF5E676-CA04-4CED-9F1E-5026ED66E66D}"/>
          </ac:spMkLst>
        </pc:spChg>
        <pc:spChg chg="add del">
          <ac:chgData name="Iqra Fatima" userId="17379a8d00e56608" providerId="LiveId" clId="{813BD9A7-38F7-41C6-B433-DD152B609177}" dt="2025-02-25T02:19:53.400" v="35" actId="26606"/>
          <ac:spMkLst>
            <pc:docMk/>
            <pc:sldMk cId="1819480179" sldId="282"/>
            <ac:spMk id="86" creationId="{EECD79B5-5FC5-495F-BFD6-346C16E787A7}"/>
          </ac:spMkLst>
        </pc:spChg>
        <pc:spChg chg="add del">
          <ac:chgData name="Iqra Fatima" userId="17379a8d00e56608" providerId="LiveId" clId="{813BD9A7-38F7-41C6-B433-DD152B609177}" dt="2025-02-25T02:19:53.400" v="35" actId="26606"/>
          <ac:spMkLst>
            <pc:docMk/>
            <pc:sldMk cId="1819480179" sldId="282"/>
            <ac:spMk id="87" creationId="{2C1D3151-5F97-4860-B56C-C98BD62CC255}"/>
          </ac:spMkLst>
        </pc:spChg>
        <pc:spChg chg="add del">
          <ac:chgData name="Iqra Fatima" userId="17379a8d00e56608" providerId="LiveId" clId="{813BD9A7-38F7-41C6-B433-DD152B609177}" dt="2025-02-25T02:19:53.400" v="35" actId="26606"/>
          <ac:spMkLst>
            <pc:docMk/>
            <pc:sldMk cId="1819480179" sldId="282"/>
            <ac:spMk id="90" creationId="{4D1A5E71-B6B6-486A-8CDC-C7ABD9B903F6}"/>
          </ac:spMkLst>
        </pc:spChg>
        <pc:spChg chg="del">
          <ac:chgData name="Iqra Fatima" userId="17379a8d00e56608" providerId="LiveId" clId="{813BD9A7-38F7-41C6-B433-DD152B609177}" dt="2025-02-25T15:18:13.638" v="46"/>
          <ac:spMkLst>
            <pc:docMk/>
            <pc:sldMk cId="1819480179" sldId="282"/>
            <ac:spMk id="93" creationId="{489B7BFD-8F45-4093-AD9C-91B15B0503D9}"/>
          </ac:spMkLst>
        </pc:spChg>
        <pc:spChg chg="add del">
          <ac:chgData name="Iqra Fatima" userId="17379a8d00e56608" providerId="LiveId" clId="{813BD9A7-38F7-41C6-B433-DD152B609177}" dt="2025-02-25T15:18:13.638" v="46"/>
          <ac:spMkLst>
            <pc:docMk/>
            <pc:sldMk cId="1819480179" sldId="282"/>
            <ac:spMk id="94" creationId="{D9DFE8A5-DCEC-4A43-B613-D62AC8C5734F}"/>
          </ac:spMkLst>
        </pc:spChg>
        <pc:spChg chg="add del">
          <ac:chgData name="Iqra Fatima" userId="17379a8d00e56608" providerId="LiveId" clId="{813BD9A7-38F7-41C6-B433-DD152B609177}" dt="2025-02-25T15:18:13.638" v="46"/>
          <ac:spMkLst>
            <pc:docMk/>
            <pc:sldMk cId="1819480179" sldId="282"/>
            <ac:spMk id="95" creationId="{5608F6B8-DDC9-422E-B241-3222341D709C}"/>
          </ac:spMkLst>
        </pc:spChg>
        <pc:spChg chg="del">
          <ac:chgData name="Iqra Fatima" userId="17379a8d00e56608" providerId="LiveId" clId="{813BD9A7-38F7-41C6-B433-DD152B609177}" dt="2025-02-25T15:18:13.638" v="46"/>
          <ac:spMkLst>
            <pc:docMk/>
            <pc:sldMk cId="1819480179" sldId="282"/>
            <ac:spMk id="96" creationId="{26B7664A-BE61-4A65-B937-A31E08B8B9AD}"/>
          </ac:spMkLst>
        </pc:spChg>
        <pc:spChg chg="del">
          <ac:chgData name="Iqra Fatima" userId="17379a8d00e56608" providerId="LiveId" clId="{813BD9A7-38F7-41C6-B433-DD152B609177}" dt="2025-02-25T15:18:13.638" v="46"/>
          <ac:spMkLst>
            <pc:docMk/>
            <pc:sldMk cId="1819480179" sldId="282"/>
            <ac:spMk id="97" creationId="{279CAF82-0ECF-42BE-8F37-F71941E5D410}"/>
          </ac:spMkLst>
        </pc:spChg>
        <pc:spChg chg="add del">
          <ac:chgData name="Iqra Fatima" userId="17379a8d00e56608" providerId="LiveId" clId="{813BD9A7-38F7-41C6-B433-DD152B609177}" dt="2025-02-25T15:18:13.638" v="46"/>
          <ac:spMkLst>
            <pc:docMk/>
            <pc:sldMk cId="1819480179" sldId="282"/>
            <ac:spMk id="98" creationId="{14A1FA07-A873-4AB3-8D01-CFEEEA8CA495}"/>
          </ac:spMkLst>
        </pc:spChg>
        <pc:spChg chg="del">
          <ac:chgData name="Iqra Fatima" userId="17379a8d00e56608" providerId="LiveId" clId="{813BD9A7-38F7-41C6-B433-DD152B609177}" dt="2025-02-25T15:18:13.638" v="46"/>
          <ac:spMkLst>
            <pc:docMk/>
            <pc:sldMk cId="1819480179" sldId="282"/>
            <ac:spMk id="99" creationId="{E16C8D8F-10E9-4498-ABDB-0F923F8B6837}"/>
          </ac:spMkLst>
        </pc:spChg>
        <pc:spChg chg="del">
          <ac:chgData name="Iqra Fatima" userId="17379a8d00e56608" providerId="LiveId" clId="{813BD9A7-38F7-41C6-B433-DD152B609177}" dt="2025-02-25T15:18:13.638" v="46"/>
          <ac:spMkLst>
            <pc:docMk/>
            <pc:sldMk cId="1819480179" sldId="282"/>
            <ac:spMk id="100" creationId="{1E5A83E3-8A11-4492-BB6E-F5F2240316FB}"/>
          </ac:spMkLst>
        </pc:spChg>
        <pc:spChg chg="add del">
          <ac:chgData name="Iqra Fatima" userId="17379a8d00e56608" providerId="LiveId" clId="{813BD9A7-38F7-41C6-B433-DD152B609177}" dt="2025-02-25T15:18:13.638" v="46"/>
          <ac:spMkLst>
            <pc:docMk/>
            <pc:sldMk cId="1819480179" sldId="282"/>
            <ac:spMk id="101" creationId="{033BC44A-0661-43B4-9C14-FD5963C226AE}"/>
          </ac:spMkLst>
        </pc:spChg>
        <pc:spChg chg="del">
          <ac:chgData name="Iqra Fatima" userId="17379a8d00e56608" providerId="LiveId" clId="{813BD9A7-38F7-41C6-B433-DD152B609177}" dt="2025-02-25T15:18:13.638" v="46"/>
          <ac:spMkLst>
            <pc:docMk/>
            <pc:sldMk cId="1819480179" sldId="282"/>
            <ac:spMk id="102" creationId="{331C48F7-8F88-43DC-B1A6-2967CF5AFFE4}"/>
          </ac:spMkLst>
        </pc:spChg>
        <pc:picChg chg="add del mod">
          <ac:chgData name="Iqra Fatima" userId="17379a8d00e56608" providerId="LiveId" clId="{813BD9A7-38F7-41C6-B433-DD152B609177}" dt="2025-02-25T02:19:20.545" v="28" actId="478"/>
          <ac:picMkLst>
            <pc:docMk/>
            <pc:sldMk cId="1819480179" sldId="282"/>
            <ac:picMk id="8" creationId="{116FC5D8-A6C9-1E67-EB0E-48448478FF31}"/>
          </ac:picMkLst>
        </pc:picChg>
      </pc:sldChg>
      <pc:sldChg chg="addSp delSp modSp add mod ord">
        <pc:chgData name="Iqra Fatima" userId="17379a8d00e56608" providerId="LiveId" clId="{813BD9A7-38F7-41C6-B433-DD152B609177}" dt="2025-02-26T18:39:20.712" v="2560" actId="1076"/>
        <pc:sldMkLst>
          <pc:docMk/>
          <pc:sldMk cId="3218733903" sldId="283"/>
        </pc:sldMkLst>
        <pc:spChg chg="add mod">
          <ac:chgData name="Iqra Fatima" userId="17379a8d00e56608" providerId="LiveId" clId="{813BD9A7-38F7-41C6-B433-DD152B609177}" dt="2025-02-26T16:20:50.395" v="1773" actId="14100"/>
          <ac:spMkLst>
            <pc:docMk/>
            <pc:sldMk cId="3218733903" sldId="283"/>
            <ac:spMk id="4" creationId="{4EB8947C-F9C2-F2C5-CCDD-9E42B9D12FC6}"/>
          </ac:spMkLst>
        </pc:spChg>
        <pc:spChg chg="add mod ord">
          <ac:chgData name="Iqra Fatima" userId="17379a8d00e56608" providerId="LiveId" clId="{813BD9A7-38F7-41C6-B433-DD152B609177}" dt="2025-02-26T18:39:13.746" v="2558" actId="166"/>
          <ac:spMkLst>
            <pc:docMk/>
            <pc:sldMk cId="3218733903" sldId="283"/>
            <ac:spMk id="5" creationId="{2AF0BAF5-7B13-3271-93B4-947D83BEA35B}"/>
          </ac:spMkLst>
        </pc:spChg>
        <pc:spChg chg="del mod">
          <ac:chgData name="Iqra Fatima" userId="17379a8d00e56608" providerId="LiveId" clId="{813BD9A7-38F7-41C6-B433-DD152B609177}" dt="2025-02-25T16:34:13.456" v="1093" actId="478"/>
          <ac:spMkLst>
            <pc:docMk/>
            <pc:sldMk cId="3218733903" sldId="283"/>
            <ac:spMk id="13" creationId="{435667BB-5F26-705C-8B8D-BA7F47839CB0}"/>
          </ac:spMkLst>
        </pc:spChg>
        <pc:picChg chg="add del mod">
          <ac:chgData name="Iqra Fatima" userId="17379a8d00e56608" providerId="LiveId" clId="{813BD9A7-38F7-41C6-B433-DD152B609177}" dt="2025-02-26T18:38:43.404" v="2550" actId="478"/>
          <ac:picMkLst>
            <pc:docMk/>
            <pc:sldMk cId="3218733903" sldId="283"/>
            <ac:picMk id="3" creationId="{E0E4C4FE-036D-E06F-F24E-4593FE54585B}"/>
          </ac:picMkLst>
        </pc:picChg>
        <pc:picChg chg="del">
          <ac:chgData name="Iqra Fatima" userId="17379a8d00e56608" providerId="LiveId" clId="{813BD9A7-38F7-41C6-B433-DD152B609177}" dt="2025-02-26T15:46:01.767" v="1448" actId="21"/>
          <ac:picMkLst>
            <pc:docMk/>
            <pc:sldMk cId="3218733903" sldId="283"/>
            <ac:picMk id="6" creationId="{71A46AEC-289A-5FF5-19F1-1AF3465338BF}"/>
          </ac:picMkLst>
        </pc:picChg>
        <pc:picChg chg="add mod">
          <ac:chgData name="Iqra Fatima" userId="17379a8d00e56608" providerId="LiveId" clId="{813BD9A7-38F7-41C6-B433-DD152B609177}" dt="2025-02-26T18:39:20.712" v="2560" actId="1076"/>
          <ac:picMkLst>
            <pc:docMk/>
            <pc:sldMk cId="3218733903" sldId="283"/>
            <ac:picMk id="5122" creationId="{2D79449F-403D-7DB6-C276-8CF90C934FBA}"/>
          </ac:picMkLst>
        </pc:picChg>
      </pc:sldChg>
      <pc:sldChg chg="addSp delSp modSp add del mod ord setBg">
        <pc:chgData name="Iqra Fatima" userId="17379a8d00e56608" providerId="LiveId" clId="{813BD9A7-38F7-41C6-B433-DD152B609177}" dt="2025-02-26T00:34:08.097" v="1253" actId="47"/>
        <pc:sldMkLst>
          <pc:docMk/>
          <pc:sldMk cId="1400621354" sldId="284"/>
        </pc:sldMkLst>
        <pc:spChg chg="add del mod">
          <ac:chgData name="Iqra Fatima" userId="17379a8d00e56608" providerId="LiveId" clId="{813BD9A7-38F7-41C6-B433-DD152B609177}" dt="2025-02-25T15:38:40.606" v="299" actId="478"/>
          <ac:spMkLst>
            <pc:docMk/>
            <pc:sldMk cId="1400621354" sldId="284"/>
            <ac:spMk id="3" creationId="{2A14FD36-DEAC-699F-E877-8E0F24971D9C}"/>
          </ac:spMkLst>
        </pc:spChg>
        <pc:spChg chg="add">
          <ac:chgData name="Iqra Fatima" userId="17379a8d00e56608" providerId="LiveId" clId="{813BD9A7-38F7-41C6-B433-DD152B609177}" dt="2025-02-26T00:25:49.695" v="1245"/>
          <ac:spMkLst>
            <pc:docMk/>
            <pc:sldMk cId="1400621354" sldId="284"/>
            <ac:spMk id="9" creationId="{4955D76A-F986-D9BC-B420-23627DF460D8}"/>
          </ac:spMkLst>
        </pc:spChg>
        <pc:spChg chg="mod">
          <ac:chgData name="Iqra Fatima" userId="17379a8d00e56608" providerId="LiveId" clId="{813BD9A7-38F7-41C6-B433-DD152B609177}" dt="2025-02-26T00:25:55.788" v="1251" actId="20577"/>
          <ac:spMkLst>
            <pc:docMk/>
            <pc:sldMk cId="1400621354" sldId="284"/>
            <ac:spMk id="20" creationId="{1765ACCB-4931-E11A-8D8D-6A2FFDBCB4F2}"/>
          </ac:spMkLst>
        </pc:spChg>
        <pc:spChg chg="add del mod">
          <ac:chgData name="Iqra Fatima" userId="17379a8d00e56608" providerId="LiveId" clId="{813BD9A7-38F7-41C6-B433-DD152B609177}" dt="2025-02-25T16:23:21.827" v="1008" actId="20577"/>
          <ac:spMkLst>
            <pc:docMk/>
            <pc:sldMk cId="1400621354" sldId="284"/>
            <ac:spMk id="23" creationId="{5DD12F27-F045-2639-E14D-77049E3C59BD}"/>
          </ac:spMkLst>
        </pc:spChg>
        <pc:picChg chg="add del">
          <ac:chgData name="Iqra Fatima" userId="17379a8d00e56608" providerId="LiveId" clId="{813BD9A7-38F7-41C6-B433-DD152B609177}" dt="2025-02-25T16:05:50.809" v="816" actId="21"/>
          <ac:picMkLst>
            <pc:docMk/>
            <pc:sldMk cId="1400621354" sldId="284"/>
            <ac:picMk id="5" creationId="{0CA2B2F8-26EF-444C-EFC1-7204E0FAABD2}"/>
          </ac:picMkLst>
        </pc:picChg>
        <pc:picChg chg="add del mod">
          <ac:chgData name="Iqra Fatima" userId="17379a8d00e56608" providerId="LiveId" clId="{813BD9A7-38F7-41C6-B433-DD152B609177}" dt="2025-02-25T16:23:13.629" v="992" actId="478"/>
          <ac:picMkLst>
            <pc:docMk/>
            <pc:sldMk cId="1400621354" sldId="284"/>
            <ac:picMk id="6" creationId="{0CA2B2F8-26EF-444C-EFC1-7204E0FAABD2}"/>
          </ac:picMkLst>
        </pc:picChg>
        <pc:picChg chg="add del">
          <ac:chgData name="Iqra Fatima" userId="17379a8d00e56608" providerId="LiveId" clId="{813BD9A7-38F7-41C6-B433-DD152B609177}" dt="2025-02-25T16:23:34.101" v="1023" actId="21"/>
          <ac:picMkLst>
            <pc:docMk/>
            <pc:sldMk cId="1400621354" sldId="284"/>
            <ac:picMk id="8" creationId="{8E597EFB-BB14-392F-6366-29B0E1F2D2F2}"/>
          </ac:picMkLst>
        </pc:picChg>
      </pc:sldChg>
      <pc:sldChg chg="addSp delSp modSp add del mod">
        <pc:chgData name="Iqra Fatima" userId="17379a8d00e56608" providerId="LiveId" clId="{813BD9A7-38F7-41C6-B433-DD152B609177}" dt="2025-02-26T16:11:49.802" v="1757" actId="47"/>
        <pc:sldMkLst>
          <pc:docMk/>
          <pc:sldMk cId="3329140638" sldId="285"/>
        </pc:sldMkLst>
        <pc:spChg chg="mod">
          <ac:chgData name="Iqra Fatima" userId="17379a8d00e56608" providerId="LiveId" clId="{813BD9A7-38F7-41C6-B433-DD152B609177}" dt="2025-02-25T16:43:16.553" v="1211"/>
          <ac:spMkLst>
            <pc:docMk/>
            <pc:sldMk cId="3329140638" sldId="285"/>
            <ac:spMk id="20" creationId="{18B02CB5-8D1B-AD0F-48BB-847F52CAC272}"/>
          </ac:spMkLst>
        </pc:spChg>
        <pc:spChg chg="mod">
          <ac:chgData name="Iqra Fatima" userId="17379a8d00e56608" providerId="LiveId" clId="{813BD9A7-38F7-41C6-B433-DD152B609177}" dt="2025-02-25T16:06:23.304" v="820" actId="20577"/>
          <ac:spMkLst>
            <pc:docMk/>
            <pc:sldMk cId="3329140638" sldId="285"/>
            <ac:spMk id="23" creationId="{B41BD1B6-1F72-C11F-C2F5-B9B08555C254}"/>
          </ac:spMkLst>
        </pc:spChg>
        <pc:picChg chg="add del mod">
          <ac:chgData name="Iqra Fatima" userId="17379a8d00e56608" providerId="LiveId" clId="{813BD9A7-38F7-41C6-B433-DD152B609177}" dt="2025-02-26T15:43:41.916" v="1414" actId="21"/>
          <ac:picMkLst>
            <pc:docMk/>
            <pc:sldMk cId="3329140638" sldId="285"/>
            <ac:picMk id="4" creationId="{4A09A036-178F-D97E-1D6E-2B1A44F8F5FF}"/>
          </ac:picMkLst>
        </pc:picChg>
      </pc:sldChg>
      <pc:sldChg chg="addSp delSp modSp add del mod setBg modNotesTx">
        <pc:chgData name="Iqra Fatima" userId="17379a8d00e56608" providerId="LiveId" clId="{813BD9A7-38F7-41C6-B433-DD152B609177}" dt="2025-02-26T17:25:47.079" v="2018" actId="47"/>
        <pc:sldMkLst>
          <pc:docMk/>
          <pc:sldMk cId="2797291599" sldId="286"/>
        </pc:sldMkLst>
        <pc:spChg chg="ord">
          <ac:chgData name="Iqra Fatima" userId="17379a8d00e56608" providerId="LiveId" clId="{813BD9A7-38F7-41C6-B433-DD152B609177}" dt="2025-02-25T16:42:23.492" v="1201" actId="26606"/>
          <ac:spMkLst>
            <pc:docMk/>
            <pc:sldMk cId="2797291599" sldId="286"/>
            <ac:spMk id="2" creationId="{199D3190-F514-96CB-5D45-C15705B92672}"/>
          </ac:spMkLst>
        </pc:spChg>
        <pc:spChg chg="mod ord">
          <ac:chgData name="Iqra Fatima" userId="17379a8d00e56608" providerId="LiveId" clId="{813BD9A7-38F7-41C6-B433-DD152B609177}" dt="2025-02-26T15:33:52.418" v="1305" actId="21"/>
          <ac:spMkLst>
            <pc:docMk/>
            <pc:sldMk cId="2797291599" sldId="286"/>
            <ac:spMk id="20" creationId="{493DF58A-C369-7382-18EA-9FB9BAF23AAA}"/>
          </ac:spMkLst>
        </pc:spChg>
        <pc:spChg chg="del mod">
          <ac:chgData name="Iqra Fatima" userId="17379a8d00e56608" providerId="LiveId" clId="{813BD9A7-38F7-41C6-B433-DD152B609177}" dt="2025-02-26T17:25:44.087" v="2016" actId="478"/>
          <ac:spMkLst>
            <pc:docMk/>
            <pc:sldMk cId="2797291599" sldId="286"/>
            <ac:spMk id="23" creationId="{E1ED8208-D24F-435B-FA8D-DAC3AD7E30F9}"/>
          </ac:spMkLst>
        </pc:spChg>
        <pc:spChg chg="add del">
          <ac:chgData name="Iqra Fatima" userId="17379a8d00e56608" providerId="LiveId" clId="{813BD9A7-38F7-41C6-B433-DD152B609177}" dt="2025-02-25T16:42:23.492" v="1201" actId="26606"/>
          <ac:spMkLst>
            <pc:docMk/>
            <pc:sldMk cId="2797291599" sldId="286"/>
            <ac:spMk id="28" creationId="{E009DD9B-5EE2-4C0D-8B2B-351C8C102205}"/>
          </ac:spMkLst>
        </pc:spChg>
        <pc:spChg chg="add del">
          <ac:chgData name="Iqra Fatima" userId="17379a8d00e56608" providerId="LiveId" clId="{813BD9A7-38F7-41C6-B433-DD152B609177}" dt="2025-02-25T16:42:23.492" v="1201" actId="26606"/>
          <ac:spMkLst>
            <pc:docMk/>
            <pc:sldMk cId="2797291599" sldId="286"/>
            <ac:spMk id="30" creationId="{E720DB99-7745-4E75-9D96-AAB6D55C531E}"/>
          </ac:spMkLst>
        </pc:spChg>
        <pc:spChg chg="add del">
          <ac:chgData name="Iqra Fatima" userId="17379a8d00e56608" providerId="LiveId" clId="{813BD9A7-38F7-41C6-B433-DD152B609177}" dt="2025-02-25T16:42:23.492" v="1201" actId="26606"/>
          <ac:spMkLst>
            <pc:docMk/>
            <pc:sldMk cId="2797291599" sldId="286"/>
            <ac:spMk id="32" creationId="{D68803C4-E159-4360-B7BB-74205C8F782D}"/>
          </ac:spMkLst>
        </pc:spChg>
        <pc:spChg chg="add del">
          <ac:chgData name="Iqra Fatima" userId="17379a8d00e56608" providerId="LiveId" clId="{813BD9A7-38F7-41C6-B433-DD152B609177}" dt="2025-02-25T16:42:23.492" v="1201" actId="26606"/>
          <ac:spMkLst>
            <pc:docMk/>
            <pc:sldMk cId="2797291599" sldId="286"/>
            <ac:spMk id="34" creationId="{504B0465-3B07-49BF-BEA7-D81476246293}"/>
          </ac:spMkLst>
        </pc:spChg>
        <pc:spChg chg="add del">
          <ac:chgData name="Iqra Fatima" userId="17379a8d00e56608" providerId="LiveId" clId="{813BD9A7-38F7-41C6-B433-DD152B609177}" dt="2025-02-25T16:42:23.492" v="1201" actId="26606"/>
          <ac:spMkLst>
            <pc:docMk/>
            <pc:sldMk cId="2797291599" sldId="286"/>
            <ac:spMk id="36" creationId="{49B7FFA5-14CB-4A4F-9BCC-CA3AA5D9D276}"/>
          </ac:spMkLst>
        </pc:spChg>
        <pc:spChg chg="add del">
          <ac:chgData name="Iqra Fatima" userId="17379a8d00e56608" providerId="LiveId" clId="{813BD9A7-38F7-41C6-B433-DD152B609177}" dt="2025-02-25T16:42:23.492" v="1201" actId="26606"/>
          <ac:spMkLst>
            <pc:docMk/>
            <pc:sldMk cId="2797291599" sldId="286"/>
            <ac:spMk id="38" creationId="{04E48745-7512-4EC2-9E20-9092D12150CA}"/>
          </ac:spMkLst>
        </pc:spChg>
        <pc:picChg chg="del mod ord">
          <ac:chgData name="Iqra Fatima" userId="17379a8d00e56608" providerId="LiveId" clId="{813BD9A7-38F7-41C6-B433-DD152B609177}" dt="2025-02-26T15:39:15.735" v="1349" actId="21"/>
          <ac:picMkLst>
            <pc:docMk/>
            <pc:sldMk cId="2797291599" sldId="286"/>
            <ac:picMk id="22" creationId="{8632E6A4-30D6-6307-4009-CBB0C11605A3}"/>
          </ac:picMkLst>
        </pc:picChg>
      </pc:sldChg>
      <pc:sldChg chg="modSp add del mod ord modNotesTx">
        <pc:chgData name="Iqra Fatima" userId="17379a8d00e56608" providerId="LiveId" clId="{813BD9A7-38F7-41C6-B433-DD152B609177}" dt="2025-02-26T00:34:08.081" v="1252" actId="47"/>
        <pc:sldMkLst>
          <pc:docMk/>
          <pc:sldMk cId="3369192738" sldId="287"/>
        </pc:sldMkLst>
        <pc:spChg chg="mod">
          <ac:chgData name="Iqra Fatima" userId="17379a8d00e56608" providerId="LiveId" clId="{813BD9A7-38F7-41C6-B433-DD152B609177}" dt="2025-02-25T16:43:19.649" v="1213"/>
          <ac:spMkLst>
            <pc:docMk/>
            <pc:sldMk cId="3369192738" sldId="287"/>
            <ac:spMk id="20" creationId="{D220E1F3-4799-AB87-78EE-D905E11A272C}"/>
          </ac:spMkLst>
        </pc:spChg>
      </pc:sldChg>
      <pc:sldChg chg="addSp delSp modSp add mod ord">
        <pc:chgData name="Iqra Fatima" userId="17379a8d00e56608" providerId="LiveId" clId="{813BD9A7-38F7-41C6-B433-DD152B609177}" dt="2025-02-26T18:39:45.725" v="2571" actId="20577"/>
        <pc:sldMkLst>
          <pc:docMk/>
          <pc:sldMk cId="968193666" sldId="288"/>
        </pc:sldMkLst>
        <pc:spChg chg="mod">
          <ac:chgData name="Iqra Fatima" userId="17379a8d00e56608" providerId="LiveId" clId="{813BD9A7-38F7-41C6-B433-DD152B609177}" dt="2025-02-26T18:39:45.725" v="2571" actId="20577"/>
          <ac:spMkLst>
            <pc:docMk/>
            <pc:sldMk cId="968193666" sldId="288"/>
            <ac:spMk id="3" creationId="{1CDC24ED-D434-0636-BF41-BD342E6224C4}"/>
          </ac:spMkLst>
        </pc:spChg>
        <pc:picChg chg="add del mod">
          <ac:chgData name="Iqra Fatima" userId="17379a8d00e56608" providerId="LiveId" clId="{813BD9A7-38F7-41C6-B433-DD152B609177}" dt="2025-02-25T16:40:29.975" v="1177" actId="21"/>
          <ac:picMkLst>
            <pc:docMk/>
            <pc:sldMk cId="968193666" sldId="288"/>
            <ac:picMk id="4" creationId="{30601543-DA93-30CD-A57C-32A742736F46}"/>
          </ac:picMkLst>
        </pc:picChg>
        <pc:picChg chg="del">
          <ac:chgData name="Iqra Fatima" userId="17379a8d00e56608" providerId="LiveId" clId="{813BD9A7-38F7-41C6-B433-DD152B609177}" dt="2025-02-25T16:32:54.784" v="1082" actId="478"/>
          <ac:picMkLst>
            <pc:docMk/>
            <pc:sldMk cId="968193666" sldId="288"/>
            <ac:picMk id="1026" creationId="{F1976FE2-DA2D-3550-13E4-709ADBB8C5FC}"/>
          </ac:picMkLst>
        </pc:picChg>
        <pc:picChg chg="add mod">
          <ac:chgData name="Iqra Fatima" userId="17379a8d00e56608" providerId="LiveId" clId="{813BD9A7-38F7-41C6-B433-DD152B609177}" dt="2025-02-25T16:42:52.879" v="1208" actId="14100"/>
          <ac:picMkLst>
            <pc:docMk/>
            <pc:sldMk cId="968193666" sldId="288"/>
            <ac:picMk id="3074" creationId="{F915E94B-4353-64C7-AABF-DD12E067C5A8}"/>
          </ac:picMkLst>
        </pc:picChg>
      </pc:sldChg>
      <pc:sldChg chg="modSp add del mod">
        <pc:chgData name="Iqra Fatima" userId="17379a8d00e56608" providerId="LiveId" clId="{813BD9A7-38F7-41C6-B433-DD152B609177}" dt="2025-02-26T16:08:01.553" v="1709" actId="47"/>
        <pc:sldMkLst>
          <pc:docMk/>
          <pc:sldMk cId="814919168" sldId="289"/>
        </pc:sldMkLst>
        <pc:spChg chg="mod">
          <ac:chgData name="Iqra Fatima" userId="17379a8d00e56608" providerId="LiveId" clId="{813BD9A7-38F7-41C6-B433-DD152B609177}" dt="2025-02-26T16:07:59.120" v="1708" actId="21"/>
          <ac:spMkLst>
            <pc:docMk/>
            <pc:sldMk cId="814919168" sldId="289"/>
            <ac:spMk id="20" creationId="{CAB51FEE-2A4B-434C-93AE-4F8AF6B2CF84}"/>
          </ac:spMkLst>
        </pc:spChg>
        <pc:spChg chg="mod">
          <ac:chgData name="Iqra Fatima" userId="17379a8d00e56608" providerId="LiveId" clId="{813BD9A7-38F7-41C6-B433-DD152B609177}" dt="2025-02-26T15:32:24.473" v="1267" actId="20577"/>
          <ac:spMkLst>
            <pc:docMk/>
            <pc:sldMk cId="814919168" sldId="289"/>
            <ac:spMk id="23" creationId="{92DCB84C-10DA-784C-D07A-72FC21B656E0}"/>
          </ac:spMkLst>
        </pc:spChg>
      </pc:sldChg>
      <pc:sldChg chg="add del">
        <pc:chgData name="Iqra Fatima" userId="17379a8d00e56608" providerId="LiveId" clId="{813BD9A7-38F7-41C6-B433-DD152B609177}" dt="2025-02-25T16:32:58.390" v="1084"/>
        <pc:sldMkLst>
          <pc:docMk/>
          <pc:sldMk cId="1659519470" sldId="289"/>
        </pc:sldMkLst>
      </pc:sldChg>
      <pc:sldChg chg="addSp delSp modSp new mod modTransition">
        <pc:chgData name="Iqra Fatima" userId="17379a8d00e56608" providerId="LiveId" clId="{813BD9A7-38F7-41C6-B433-DD152B609177}" dt="2025-02-26T16:56:51.880" v="1937" actId="478"/>
        <pc:sldMkLst>
          <pc:docMk/>
          <pc:sldMk cId="209496291" sldId="290"/>
        </pc:sldMkLst>
        <pc:spChg chg="del">
          <ac:chgData name="Iqra Fatima" userId="17379a8d00e56608" providerId="LiveId" clId="{813BD9A7-38F7-41C6-B433-DD152B609177}" dt="2025-02-26T15:32:49.348" v="1270" actId="478"/>
          <ac:spMkLst>
            <pc:docMk/>
            <pc:sldMk cId="209496291" sldId="290"/>
            <ac:spMk id="2" creationId="{8602F4D9-21DC-0B7E-B8C4-A00FD6AC2161}"/>
          </ac:spMkLst>
        </pc:spChg>
        <pc:spChg chg="del">
          <ac:chgData name="Iqra Fatima" userId="17379a8d00e56608" providerId="LiveId" clId="{813BD9A7-38F7-41C6-B433-DD152B609177}" dt="2025-02-26T15:32:52.129" v="1271" actId="478"/>
          <ac:spMkLst>
            <pc:docMk/>
            <pc:sldMk cId="209496291" sldId="290"/>
            <ac:spMk id="3" creationId="{FEE5A6A4-0F79-38F1-F1E7-6500299AB2F9}"/>
          </ac:spMkLst>
        </pc:spChg>
        <pc:spChg chg="del">
          <ac:chgData name="Iqra Fatima" userId="17379a8d00e56608" providerId="LiveId" clId="{813BD9A7-38F7-41C6-B433-DD152B609177}" dt="2025-02-26T15:32:46.745" v="1269" actId="478"/>
          <ac:spMkLst>
            <pc:docMk/>
            <pc:sldMk cId="209496291" sldId="290"/>
            <ac:spMk id="4" creationId="{F9EF3C2B-5C3B-8550-EA88-3AA4FB835524}"/>
          </ac:spMkLst>
        </pc:spChg>
        <pc:spChg chg="add mod">
          <ac:chgData name="Iqra Fatima" userId="17379a8d00e56608" providerId="LiveId" clId="{813BD9A7-38F7-41C6-B433-DD152B609177}" dt="2025-02-26T15:34:27.010" v="1315" actId="1076"/>
          <ac:spMkLst>
            <pc:docMk/>
            <pc:sldMk cId="209496291" sldId="290"/>
            <ac:spMk id="5" creationId="{1F4C2826-9423-632C-70C8-ECF586396AAC}"/>
          </ac:spMkLst>
        </pc:spChg>
        <pc:spChg chg="add mod">
          <ac:chgData name="Iqra Fatima" userId="17379a8d00e56608" providerId="LiveId" clId="{813BD9A7-38F7-41C6-B433-DD152B609177}" dt="2025-02-26T15:39:08.302" v="1348" actId="1076"/>
          <ac:spMkLst>
            <pc:docMk/>
            <pc:sldMk cId="209496291" sldId="290"/>
            <ac:spMk id="6" creationId="{F85A1FC7-FB0B-ACB8-F145-B0BB8E4D7591}"/>
          </ac:spMkLst>
        </pc:spChg>
        <pc:picChg chg="add del mod">
          <ac:chgData name="Iqra Fatima" userId="17379a8d00e56608" providerId="LiveId" clId="{813BD9A7-38F7-41C6-B433-DD152B609177}" dt="2025-02-26T16:56:51.880" v="1937" actId="478"/>
          <ac:picMkLst>
            <pc:docMk/>
            <pc:sldMk cId="209496291" sldId="290"/>
            <ac:picMk id="22" creationId="{8632E6A4-30D6-6307-4009-CBB0C11605A3}"/>
          </ac:picMkLst>
        </pc:picChg>
      </pc:sldChg>
      <pc:sldChg chg="addSp delSp modSp add mod ord modTransition">
        <pc:chgData name="Iqra Fatima" userId="17379a8d00e56608" providerId="LiveId" clId="{813BD9A7-38F7-41C6-B433-DD152B609177}" dt="2025-02-26T19:04:15.689" v="2845" actId="115"/>
        <pc:sldMkLst>
          <pc:docMk/>
          <pc:sldMk cId="4234802969" sldId="291"/>
        </pc:sldMkLst>
        <pc:spChg chg="mod">
          <ac:chgData name="Iqra Fatima" userId="17379a8d00e56608" providerId="LiveId" clId="{813BD9A7-38F7-41C6-B433-DD152B609177}" dt="2025-02-26T18:14:53.409" v="2311" actId="1076"/>
          <ac:spMkLst>
            <pc:docMk/>
            <pc:sldMk cId="4234802969" sldId="291"/>
            <ac:spMk id="5" creationId="{D273A3D3-A43D-0B12-11FC-E675F5EF33DF}"/>
          </ac:spMkLst>
        </pc:spChg>
        <pc:spChg chg="add del">
          <ac:chgData name="Iqra Fatima" userId="17379a8d00e56608" providerId="LiveId" clId="{813BD9A7-38F7-41C6-B433-DD152B609177}" dt="2025-02-26T18:14:05.138" v="2297" actId="478"/>
          <ac:spMkLst>
            <pc:docMk/>
            <pc:sldMk cId="4234802969" sldId="291"/>
            <ac:spMk id="6" creationId="{5826662D-D01A-4587-4B91-834EC5E7EF72}"/>
          </ac:spMkLst>
        </pc:spChg>
        <pc:spChg chg="add del mod">
          <ac:chgData name="Iqra Fatima" userId="17379a8d00e56608" providerId="LiveId" clId="{813BD9A7-38F7-41C6-B433-DD152B609177}" dt="2025-02-26T18:15:33.564" v="2321" actId="478"/>
          <ac:spMkLst>
            <pc:docMk/>
            <pc:sldMk cId="4234802969" sldId="291"/>
            <ac:spMk id="8" creationId="{8231DBE0-EFBB-73D8-BA69-4DDB9833A682}"/>
          </ac:spMkLst>
        </pc:spChg>
        <pc:spChg chg="add del mod">
          <ac:chgData name="Iqra Fatima" userId="17379a8d00e56608" providerId="LiveId" clId="{813BD9A7-38F7-41C6-B433-DD152B609177}" dt="2025-02-26T18:14:54.294" v="2313"/>
          <ac:spMkLst>
            <pc:docMk/>
            <pc:sldMk cId="4234802969" sldId="291"/>
            <ac:spMk id="9" creationId="{4AB4448B-389A-9D63-02A1-DA162A2E0889}"/>
          </ac:spMkLst>
        </pc:spChg>
        <pc:spChg chg="add del mod">
          <ac:chgData name="Iqra Fatima" userId="17379a8d00e56608" providerId="LiveId" clId="{813BD9A7-38F7-41C6-B433-DD152B609177}" dt="2025-02-26T18:15:07.834" v="2315" actId="478"/>
          <ac:spMkLst>
            <pc:docMk/>
            <pc:sldMk cId="4234802969" sldId="291"/>
            <ac:spMk id="10" creationId="{76744D15-8750-AB42-EB02-BAA5713E1797}"/>
          </ac:spMkLst>
        </pc:spChg>
        <pc:spChg chg="add mod">
          <ac:chgData name="Iqra Fatima" userId="17379a8d00e56608" providerId="LiveId" clId="{813BD9A7-38F7-41C6-B433-DD152B609177}" dt="2025-02-26T19:04:15.689" v="2845" actId="115"/>
          <ac:spMkLst>
            <pc:docMk/>
            <pc:sldMk cId="4234802969" sldId="291"/>
            <ac:spMk id="11" creationId="{767F943A-77BF-ED84-81D6-0E3063C4AD19}"/>
          </ac:spMkLst>
        </pc:spChg>
        <pc:picChg chg="add mod">
          <ac:chgData name="Iqra Fatima" userId="17379a8d00e56608" providerId="LiveId" clId="{813BD9A7-38F7-41C6-B433-DD152B609177}" dt="2025-02-26T16:42:08.681" v="1912" actId="1076"/>
          <ac:picMkLst>
            <pc:docMk/>
            <pc:sldMk cId="4234802969" sldId="291"/>
            <ac:picMk id="3" creationId="{7B429FF4-6ECF-09D7-5D85-16E060309CE4}"/>
          </ac:picMkLst>
        </pc:picChg>
      </pc:sldChg>
      <pc:sldChg chg="addSp delSp modSp add del mod ord">
        <pc:chgData name="Iqra Fatima" userId="17379a8d00e56608" providerId="LiveId" clId="{813BD9A7-38F7-41C6-B433-DD152B609177}" dt="2025-02-26T17:44:07.381" v="2128" actId="20577"/>
        <pc:sldMkLst>
          <pc:docMk/>
          <pc:sldMk cId="1786811063" sldId="292"/>
        </pc:sldMkLst>
        <pc:spChg chg="add del mod">
          <ac:chgData name="Iqra Fatima" userId="17379a8d00e56608" providerId="LiveId" clId="{813BD9A7-38F7-41C6-B433-DD152B609177}" dt="2025-02-26T17:19:02.746" v="1948" actId="21"/>
          <ac:spMkLst>
            <pc:docMk/>
            <pc:sldMk cId="1786811063" sldId="292"/>
            <ac:spMk id="2" creationId="{8C562513-7480-50D6-B2E9-DDEF900B9FED}"/>
          </ac:spMkLst>
        </pc:spChg>
        <pc:spChg chg="add del mod">
          <ac:chgData name="Iqra Fatima" userId="17379a8d00e56608" providerId="LiveId" clId="{813BD9A7-38F7-41C6-B433-DD152B609177}" dt="2025-02-26T17:19:02.746" v="1948" actId="21"/>
          <ac:spMkLst>
            <pc:docMk/>
            <pc:sldMk cId="1786811063" sldId="292"/>
            <ac:spMk id="3" creationId="{CF7672D0-193E-C441-BBFB-C80CCD69497E}"/>
          </ac:spMkLst>
        </pc:spChg>
        <pc:spChg chg="add mod">
          <ac:chgData name="Iqra Fatima" userId="17379a8d00e56608" providerId="LiveId" clId="{813BD9A7-38F7-41C6-B433-DD152B609177}" dt="2025-02-26T17:44:07.381" v="2128" actId="20577"/>
          <ac:spMkLst>
            <pc:docMk/>
            <pc:sldMk cId="1786811063" sldId="292"/>
            <ac:spMk id="4" creationId="{C45F3E18-455F-5768-97C0-5A57BD845C5B}"/>
          </ac:spMkLst>
        </pc:spChg>
        <pc:spChg chg="mod">
          <ac:chgData name="Iqra Fatima" userId="17379a8d00e56608" providerId="LiveId" clId="{813BD9A7-38F7-41C6-B433-DD152B609177}" dt="2025-02-26T15:48:47.870" v="1467" actId="20577"/>
          <ac:spMkLst>
            <pc:docMk/>
            <pc:sldMk cId="1786811063" sldId="292"/>
            <ac:spMk id="5" creationId="{00683A97-E25A-4565-A72B-E0EB30DA7344}"/>
          </ac:spMkLst>
        </pc:spChg>
        <pc:spChg chg="del">
          <ac:chgData name="Iqra Fatima" userId="17379a8d00e56608" providerId="LiveId" clId="{813BD9A7-38F7-41C6-B433-DD152B609177}" dt="2025-02-26T17:18:42.403" v="1940" actId="478"/>
          <ac:spMkLst>
            <pc:docMk/>
            <pc:sldMk cId="1786811063" sldId="292"/>
            <ac:spMk id="6" creationId="{B87F4238-3F28-1BE2-366C-74EC0F76DA38}"/>
          </ac:spMkLst>
        </pc:spChg>
        <pc:picChg chg="add del">
          <ac:chgData name="Iqra Fatima" userId="17379a8d00e56608" providerId="LiveId" clId="{813BD9A7-38F7-41C6-B433-DD152B609177}" dt="2025-02-26T17:19:07.351" v="1950" actId="478"/>
          <ac:picMkLst>
            <pc:docMk/>
            <pc:sldMk cId="1786811063" sldId="292"/>
            <ac:picMk id="22" creationId="{39A03F5D-4805-D38D-68B0-194197E07079}"/>
          </ac:picMkLst>
        </pc:picChg>
        <pc:picChg chg="add del mod">
          <ac:chgData name="Iqra Fatima" userId="17379a8d00e56608" providerId="LiveId" clId="{813BD9A7-38F7-41C6-B433-DD152B609177}" dt="2025-02-26T17:19:02.746" v="1948" actId="21"/>
          <ac:picMkLst>
            <pc:docMk/>
            <pc:sldMk cId="1786811063" sldId="292"/>
            <ac:picMk id="2049" creationId="{A69BF022-52DC-E756-9A74-549E414E0C33}"/>
          </ac:picMkLst>
        </pc:picChg>
      </pc:sldChg>
      <pc:sldChg chg="delSp modSp add mod ord">
        <pc:chgData name="Iqra Fatima" userId="17379a8d00e56608" providerId="LiveId" clId="{813BD9A7-38F7-41C6-B433-DD152B609177}" dt="2025-02-26T16:12:42.309" v="1765" actId="478"/>
        <pc:sldMkLst>
          <pc:docMk/>
          <pc:sldMk cId="1556953061" sldId="293"/>
        </pc:sldMkLst>
        <pc:spChg chg="mod">
          <ac:chgData name="Iqra Fatima" userId="17379a8d00e56608" providerId="LiveId" clId="{813BD9A7-38F7-41C6-B433-DD152B609177}" dt="2025-02-26T15:41:24.704" v="1389" actId="20577"/>
          <ac:spMkLst>
            <pc:docMk/>
            <pc:sldMk cId="1556953061" sldId="293"/>
            <ac:spMk id="5" creationId="{BF5D4AF3-038E-A49F-78C0-2A949F89014C}"/>
          </ac:spMkLst>
        </pc:spChg>
        <pc:spChg chg="mod">
          <ac:chgData name="Iqra Fatima" userId="17379a8d00e56608" providerId="LiveId" clId="{813BD9A7-38F7-41C6-B433-DD152B609177}" dt="2025-02-26T16:12:39.167" v="1764"/>
          <ac:spMkLst>
            <pc:docMk/>
            <pc:sldMk cId="1556953061" sldId="293"/>
            <ac:spMk id="6" creationId="{2905583B-6A47-3826-EF16-1C87CDEB93EF}"/>
          </ac:spMkLst>
        </pc:spChg>
        <pc:picChg chg="del">
          <ac:chgData name="Iqra Fatima" userId="17379a8d00e56608" providerId="LiveId" clId="{813BD9A7-38F7-41C6-B433-DD152B609177}" dt="2025-02-26T16:12:42.309" v="1765" actId="478"/>
          <ac:picMkLst>
            <pc:docMk/>
            <pc:sldMk cId="1556953061" sldId="293"/>
            <ac:picMk id="22" creationId="{BFB859A9-378D-072D-D89E-46C36297A36D}"/>
          </ac:picMkLst>
        </pc:picChg>
      </pc:sldChg>
      <pc:sldChg chg="addSp delSp modSp add mod ord">
        <pc:chgData name="Iqra Fatima" userId="17379a8d00e56608" providerId="LiveId" clId="{813BD9A7-38F7-41C6-B433-DD152B609177}" dt="2025-02-26T18:05:35.933" v="2257" actId="20577"/>
        <pc:sldMkLst>
          <pc:docMk/>
          <pc:sldMk cId="766826507" sldId="294"/>
        </pc:sldMkLst>
        <pc:spChg chg="add mod">
          <ac:chgData name="Iqra Fatima" userId="17379a8d00e56608" providerId="LiveId" clId="{813BD9A7-38F7-41C6-B433-DD152B609177}" dt="2025-02-26T18:05:35.933" v="2257" actId="20577"/>
          <ac:spMkLst>
            <pc:docMk/>
            <pc:sldMk cId="766826507" sldId="294"/>
            <ac:spMk id="2" creationId="{8877C035-914D-762A-ED86-357570B9DCB1}"/>
          </ac:spMkLst>
        </pc:spChg>
        <pc:spChg chg="mod">
          <ac:chgData name="Iqra Fatima" userId="17379a8d00e56608" providerId="LiveId" clId="{813BD9A7-38F7-41C6-B433-DD152B609177}" dt="2025-02-26T15:49:31.008" v="1482" actId="20577"/>
          <ac:spMkLst>
            <pc:docMk/>
            <pc:sldMk cId="766826507" sldId="294"/>
            <ac:spMk id="5" creationId="{2CCF9D44-19AD-EC67-2EED-4B1A3476F8D5}"/>
          </ac:spMkLst>
        </pc:spChg>
        <pc:spChg chg="del mod">
          <ac:chgData name="Iqra Fatima" userId="17379a8d00e56608" providerId="LiveId" clId="{813BD9A7-38F7-41C6-B433-DD152B609177}" dt="2025-02-26T16:12:31.107" v="1763"/>
          <ac:spMkLst>
            <pc:docMk/>
            <pc:sldMk cId="766826507" sldId="294"/>
            <ac:spMk id="6" creationId="{5F963E8D-63D5-661A-0EE4-9F5A08AFC99B}"/>
          </ac:spMkLst>
        </pc:spChg>
        <pc:picChg chg="del">
          <ac:chgData name="Iqra Fatima" userId="17379a8d00e56608" providerId="LiveId" clId="{813BD9A7-38F7-41C6-B433-DD152B609177}" dt="2025-02-26T16:08:33.538" v="1716" actId="478"/>
          <ac:picMkLst>
            <pc:docMk/>
            <pc:sldMk cId="766826507" sldId="294"/>
            <ac:picMk id="22" creationId="{166EE82E-577E-CAA9-8D54-939DF83AE2FF}"/>
          </ac:picMkLst>
        </pc:picChg>
      </pc:sldChg>
      <pc:sldChg chg="addSp delSp modSp add del mod ord">
        <pc:chgData name="Iqra Fatima" userId="17379a8d00e56608" providerId="LiveId" clId="{813BD9A7-38F7-41C6-B433-DD152B609177}" dt="2025-02-26T17:25:00.086" v="1996" actId="47"/>
        <pc:sldMkLst>
          <pc:docMk/>
          <pc:sldMk cId="1742595597" sldId="295"/>
        </pc:sldMkLst>
        <pc:spChg chg="mod">
          <ac:chgData name="Iqra Fatima" userId="17379a8d00e56608" providerId="LiveId" clId="{813BD9A7-38F7-41C6-B433-DD152B609177}" dt="2025-02-26T15:58:09.710" v="1553" actId="404"/>
          <ac:spMkLst>
            <pc:docMk/>
            <pc:sldMk cId="1742595597" sldId="295"/>
            <ac:spMk id="5" creationId="{F84BBEEB-9A9B-0ACE-C1B6-8BFC567503B2}"/>
          </ac:spMkLst>
        </pc:spChg>
        <pc:picChg chg="add mod">
          <ac:chgData name="Iqra Fatima" userId="17379a8d00e56608" providerId="LiveId" clId="{813BD9A7-38F7-41C6-B433-DD152B609177}" dt="2025-02-26T15:46:19.687" v="1452" actId="14100"/>
          <ac:picMkLst>
            <pc:docMk/>
            <pc:sldMk cId="1742595597" sldId="295"/>
            <ac:picMk id="2" creationId="{71A46AEC-289A-5FF5-19F1-1AF3465338BF}"/>
          </ac:picMkLst>
        </pc:picChg>
        <pc:picChg chg="del">
          <ac:chgData name="Iqra Fatima" userId="17379a8d00e56608" providerId="LiveId" clId="{813BD9A7-38F7-41C6-B433-DD152B609177}" dt="2025-02-26T15:46:10.713" v="1449" actId="478"/>
          <ac:picMkLst>
            <pc:docMk/>
            <pc:sldMk cId="1742595597" sldId="295"/>
            <ac:picMk id="22" creationId="{4C10C479-F8CE-F078-8D40-3956E3068816}"/>
          </ac:picMkLst>
        </pc:picChg>
      </pc:sldChg>
      <pc:sldChg chg="addSp modSp add mod ord">
        <pc:chgData name="Iqra Fatima" userId="17379a8d00e56608" providerId="LiveId" clId="{813BD9A7-38F7-41C6-B433-DD152B609177}" dt="2025-02-26T18:49:34.800" v="2600" actId="1076"/>
        <pc:sldMkLst>
          <pc:docMk/>
          <pc:sldMk cId="1278914131" sldId="296"/>
        </pc:sldMkLst>
        <pc:spChg chg="mod ord">
          <ac:chgData name="Iqra Fatima" userId="17379a8d00e56608" providerId="LiveId" clId="{813BD9A7-38F7-41C6-B433-DD152B609177}" dt="2025-02-26T18:49:15.849" v="2597" actId="20577"/>
          <ac:spMkLst>
            <pc:docMk/>
            <pc:sldMk cId="1278914131" sldId="296"/>
            <ac:spMk id="5" creationId="{26C78F7B-865D-4BD1-36FA-D4F41EFDDBB8}"/>
          </ac:spMkLst>
        </pc:spChg>
        <pc:picChg chg="add mod">
          <ac:chgData name="Iqra Fatima" userId="17379a8d00e56608" providerId="LiveId" clId="{813BD9A7-38F7-41C6-B433-DD152B609177}" dt="2025-02-26T18:49:34.800" v="2600" actId="1076"/>
          <ac:picMkLst>
            <pc:docMk/>
            <pc:sldMk cId="1278914131" sldId="296"/>
            <ac:picMk id="2" creationId="{3AF05C23-0913-B73B-CAFC-B9736EE7FFC5}"/>
          </ac:picMkLst>
        </pc:picChg>
      </pc:sldChg>
      <pc:sldChg chg="modSp add del mod ord">
        <pc:chgData name="Iqra Fatima" userId="17379a8d00e56608" providerId="LiveId" clId="{813BD9A7-38F7-41C6-B433-DD152B609177}" dt="2025-02-26T17:26:55.599" v="2029" actId="47"/>
        <pc:sldMkLst>
          <pc:docMk/>
          <pc:sldMk cId="1077693433" sldId="297"/>
        </pc:sldMkLst>
        <pc:spChg chg="mod">
          <ac:chgData name="Iqra Fatima" userId="17379a8d00e56608" providerId="LiveId" clId="{813BD9A7-38F7-41C6-B433-DD152B609177}" dt="2025-02-26T17:25:10.677" v="2008" actId="20577"/>
          <ac:spMkLst>
            <pc:docMk/>
            <pc:sldMk cId="1077693433" sldId="297"/>
            <ac:spMk id="5" creationId="{724608F2-479B-787F-2582-3252AE64A409}"/>
          </ac:spMkLst>
        </pc:spChg>
      </pc:sldChg>
      <pc:sldChg chg="addSp delSp modSp add mod ord">
        <pc:chgData name="Iqra Fatima" userId="17379a8d00e56608" providerId="LiveId" clId="{813BD9A7-38F7-41C6-B433-DD152B609177}" dt="2025-02-26T16:50:14.309" v="1935"/>
        <pc:sldMkLst>
          <pc:docMk/>
          <pc:sldMk cId="4088626314" sldId="298"/>
        </pc:sldMkLst>
        <pc:spChg chg="add del">
          <ac:chgData name="Iqra Fatima" userId="17379a8d00e56608" providerId="LiveId" clId="{813BD9A7-38F7-41C6-B433-DD152B609177}" dt="2025-02-26T16:23:53.585" v="1802" actId="478"/>
          <ac:spMkLst>
            <pc:docMk/>
            <pc:sldMk cId="4088626314" sldId="298"/>
            <ac:spMk id="2" creationId="{4AFC57D0-3B76-CB23-056A-413A452CB92D}"/>
          </ac:spMkLst>
        </pc:spChg>
        <pc:spChg chg="add">
          <ac:chgData name="Iqra Fatima" userId="17379a8d00e56608" providerId="LiveId" clId="{813BD9A7-38F7-41C6-B433-DD152B609177}" dt="2025-02-26T16:23:22.538" v="1778"/>
          <ac:spMkLst>
            <pc:docMk/>
            <pc:sldMk cId="4088626314" sldId="298"/>
            <ac:spMk id="3" creationId="{1D71E0EF-DD54-8111-12D2-43978B7830DD}"/>
          </ac:spMkLst>
        </pc:spChg>
        <pc:spChg chg="mod">
          <ac:chgData name="Iqra Fatima" userId="17379a8d00e56608" providerId="LiveId" clId="{813BD9A7-38F7-41C6-B433-DD152B609177}" dt="2025-02-26T16:28:37.526" v="1848" actId="14100"/>
          <ac:spMkLst>
            <pc:docMk/>
            <pc:sldMk cId="4088626314" sldId="298"/>
            <ac:spMk id="5" creationId="{417A6873-93E0-6284-6DBA-7D0213E373C7}"/>
          </ac:spMkLst>
        </pc:spChg>
        <pc:picChg chg="add mod">
          <ac:chgData name="Iqra Fatima" userId="17379a8d00e56608" providerId="LiveId" clId="{813BD9A7-38F7-41C6-B433-DD152B609177}" dt="2025-02-26T15:44:00.020" v="1417" actId="1076"/>
          <ac:picMkLst>
            <pc:docMk/>
            <pc:sldMk cId="4088626314" sldId="298"/>
            <ac:picMk id="4" creationId="{4A09A036-178F-D97E-1D6E-2B1A44F8F5FF}"/>
          </ac:picMkLst>
        </pc:picChg>
        <pc:picChg chg="add mod">
          <ac:chgData name="Iqra Fatima" userId="17379a8d00e56608" providerId="LiveId" clId="{813BD9A7-38F7-41C6-B433-DD152B609177}" dt="2025-02-26T16:28:41.107" v="1849" actId="14100"/>
          <ac:picMkLst>
            <pc:docMk/>
            <pc:sldMk cId="4088626314" sldId="298"/>
            <ac:picMk id="1025" creationId="{09633892-CF84-5919-31A3-E2100BC10442}"/>
          </ac:picMkLst>
        </pc:picChg>
      </pc:sldChg>
      <pc:sldChg chg="modSp add del mod ord">
        <pc:chgData name="Iqra Fatima" userId="17379a8d00e56608" providerId="LiveId" clId="{813BD9A7-38F7-41C6-B433-DD152B609177}" dt="2025-02-26T17:39:45.975" v="2093" actId="47"/>
        <pc:sldMkLst>
          <pc:docMk/>
          <pc:sldMk cId="2307602566" sldId="299"/>
        </pc:sldMkLst>
        <pc:spChg chg="mod">
          <ac:chgData name="Iqra Fatima" userId="17379a8d00e56608" providerId="LiveId" clId="{813BD9A7-38F7-41C6-B433-DD152B609177}" dt="2025-02-26T15:49:46.398" v="1497" actId="20577"/>
          <ac:spMkLst>
            <pc:docMk/>
            <pc:sldMk cId="2307602566" sldId="299"/>
            <ac:spMk id="5" creationId="{0E20F309-FC36-F37B-CF31-6318D9E8AEBF}"/>
          </ac:spMkLst>
        </pc:spChg>
      </pc:sldChg>
      <pc:sldChg chg="delSp modSp add del mod ord">
        <pc:chgData name="Iqra Fatima" userId="17379a8d00e56608" providerId="LiveId" clId="{813BD9A7-38F7-41C6-B433-DD152B609177}" dt="2025-02-26T18:52:27.706" v="2633" actId="47"/>
        <pc:sldMkLst>
          <pc:docMk/>
          <pc:sldMk cId="2778872704" sldId="300"/>
        </pc:sldMkLst>
        <pc:spChg chg="mod">
          <ac:chgData name="Iqra Fatima" userId="17379a8d00e56608" providerId="LiveId" clId="{813BD9A7-38F7-41C6-B433-DD152B609177}" dt="2025-02-26T15:59:41.536" v="1560" actId="20577"/>
          <ac:spMkLst>
            <pc:docMk/>
            <pc:sldMk cId="2778872704" sldId="300"/>
            <ac:spMk id="5" creationId="{777DE610-ACE4-9623-4D76-E443CB60942E}"/>
          </ac:spMkLst>
        </pc:spChg>
        <pc:spChg chg="del mod">
          <ac:chgData name="Iqra Fatima" userId="17379a8d00e56608" providerId="LiveId" clId="{813BD9A7-38F7-41C6-B433-DD152B609177}" dt="2025-02-26T17:25:29.693" v="2011"/>
          <ac:spMkLst>
            <pc:docMk/>
            <pc:sldMk cId="2778872704" sldId="300"/>
            <ac:spMk id="6" creationId="{670F918F-807A-3818-A9A5-1A4F90C5617A}"/>
          </ac:spMkLst>
        </pc:spChg>
      </pc:sldChg>
      <pc:sldChg chg="modSp add del mod ord">
        <pc:chgData name="Iqra Fatima" userId="17379a8d00e56608" providerId="LiveId" clId="{813BD9A7-38F7-41C6-B433-DD152B609177}" dt="2025-02-26T18:52:26.394" v="2632" actId="47"/>
        <pc:sldMkLst>
          <pc:docMk/>
          <pc:sldMk cId="1958224785" sldId="301"/>
        </pc:sldMkLst>
        <pc:spChg chg="mod">
          <ac:chgData name="Iqra Fatima" userId="17379a8d00e56608" providerId="LiveId" clId="{813BD9A7-38F7-41C6-B433-DD152B609177}" dt="2025-02-26T17:25:32.521" v="2012" actId="20577"/>
          <ac:spMkLst>
            <pc:docMk/>
            <pc:sldMk cId="1958224785" sldId="301"/>
            <ac:spMk id="5" creationId="{0A81B402-EAC7-4F90-48DD-704CF92B1870}"/>
          </ac:spMkLst>
        </pc:spChg>
      </pc:sldChg>
      <pc:sldChg chg="delSp modSp add del mod ord">
        <pc:chgData name="Iqra Fatima" userId="17379a8d00e56608" providerId="LiveId" clId="{813BD9A7-38F7-41C6-B433-DD152B609177}" dt="2025-02-26T18:52:23.319" v="2631" actId="47"/>
        <pc:sldMkLst>
          <pc:docMk/>
          <pc:sldMk cId="1691534635" sldId="302"/>
        </pc:sldMkLst>
        <pc:spChg chg="mod">
          <ac:chgData name="Iqra Fatima" userId="17379a8d00e56608" providerId="LiveId" clId="{813BD9A7-38F7-41C6-B433-DD152B609177}" dt="2025-02-26T15:59:54.546" v="1571" actId="20577"/>
          <ac:spMkLst>
            <pc:docMk/>
            <pc:sldMk cId="1691534635" sldId="302"/>
            <ac:spMk id="5" creationId="{A7CBC80A-E08F-3514-2CF4-ECE78A55817A}"/>
          </ac:spMkLst>
        </pc:spChg>
        <pc:spChg chg="del mod">
          <ac:chgData name="Iqra Fatima" userId="17379a8d00e56608" providerId="LiveId" clId="{813BD9A7-38F7-41C6-B433-DD152B609177}" dt="2025-02-26T17:25:37.821" v="2015"/>
          <ac:spMkLst>
            <pc:docMk/>
            <pc:sldMk cId="1691534635" sldId="302"/>
            <ac:spMk id="6" creationId="{80668610-B1C0-3596-1682-775CC5D44A04}"/>
          </ac:spMkLst>
        </pc:spChg>
      </pc:sldChg>
      <pc:sldChg chg="modSp add del mod ord">
        <pc:chgData name="Iqra Fatima" userId="17379a8d00e56608" providerId="LiveId" clId="{813BD9A7-38F7-41C6-B433-DD152B609177}" dt="2025-02-26T18:52:22.274" v="2630" actId="47"/>
        <pc:sldMkLst>
          <pc:docMk/>
          <pc:sldMk cId="2994824084" sldId="303"/>
        </pc:sldMkLst>
        <pc:spChg chg="mod">
          <ac:chgData name="Iqra Fatima" userId="17379a8d00e56608" providerId="LiveId" clId="{813BD9A7-38F7-41C6-B433-DD152B609177}" dt="2025-02-26T16:00:15.849" v="1585" actId="20577"/>
          <ac:spMkLst>
            <pc:docMk/>
            <pc:sldMk cId="2994824084" sldId="303"/>
            <ac:spMk id="5" creationId="{C2F39CA8-F599-87AE-DC92-EF9B2D6AD3B6}"/>
          </ac:spMkLst>
        </pc:spChg>
      </pc:sldChg>
      <pc:sldChg chg="addSp delSp new del mod">
        <pc:chgData name="Iqra Fatima" userId="17379a8d00e56608" providerId="LiveId" clId="{813BD9A7-38F7-41C6-B433-DD152B609177}" dt="2025-02-26T16:01:37.823" v="1590" actId="47"/>
        <pc:sldMkLst>
          <pc:docMk/>
          <pc:sldMk cId="3903673998" sldId="304"/>
        </pc:sldMkLst>
        <pc:spChg chg="add del">
          <ac:chgData name="Iqra Fatima" userId="17379a8d00e56608" providerId="LiveId" clId="{813BD9A7-38F7-41C6-B433-DD152B609177}" dt="2025-02-26T16:01:34.015" v="1589" actId="21"/>
          <ac:spMkLst>
            <pc:docMk/>
            <pc:sldMk cId="3903673998" sldId="304"/>
            <ac:spMk id="5" creationId="{40791510-3634-36F4-54B1-23CCDA834E7F}"/>
          </ac:spMkLst>
        </pc:spChg>
      </pc:sldChg>
      <pc:sldChg chg="addSp delSp modSp add mod modClrScheme chgLayout">
        <pc:chgData name="Iqra Fatima" userId="17379a8d00e56608" providerId="LiveId" clId="{813BD9A7-38F7-41C6-B433-DD152B609177}" dt="2025-02-26T16:10:46.716" v="1756" actId="20577"/>
        <pc:sldMkLst>
          <pc:docMk/>
          <pc:sldMk cId="1129323703" sldId="305"/>
        </pc:sldMkLst>
        <pc:spChg chg="add del mod">
          <ac:chgData name="Iqra Fatima" userId="17379a8d00e56608" providerId="LiveId" clId="{813BD9A7-38F7-41C6-B433-DD152B609177}" dt="2025-02-26T16:04:16.912" v="1634" actId="21"/>
          <ac:spMkLst>
            <pc:docMk/>
            <pc:sldMk cId="1129323703" sldId="305"/>
            <ac:spMk id="2" creationId="{40791510-3634-36F4-54B1-23CCDA834E7F}"/>
          </ac:spMkLst>
        </pc:spChg>
        <pc:spChg chg="add mod ord">
          <ac:chgData name="Iqra Fatima" userId="17379a8d00e56608" providerId="LiveId" clId="{813BD9A7-38F7-41C6-B433-DD152B609177}" dt="2025-02-26T16:10:46.716" v="1756" actId="20577"/>
          <ac:spMkLst>
            <pc:docMk/>
            <pc:sldMk cId="1129323703" sldId="305"/>
            <ac:spMk id="3" creationId="{C46873F6-22A0-9D1D-D739-6A838B973349}"/>
          </ac:spMkLst>
        </pc:spChg>
        <pc:spChg chg="add del mod ord">
          <ac:chgData name="Iqra Fatima" userId="17379a8d00e56608" providerId="LiveId" clId="{813BD9A7-38F7-41C6-B433-DD152B609177}" dt="2025-02-26T16:04:18.758" v="1635"/>
          <ac:spMkLst>
            <pc:docMk/>
            <pc:sldMk cId="1129323703" sldId="305"/>
            <ac:spMk id="4" creationId="{46F6E302-F60B-F036-BDF6-5BA1A13B5AE7}"/>
          </ac:spMkLst>
        </pc:spChg>
        <pc:spChg chg="del">
          <ac:chgData name="Iqra Fatima" userId="17379a8d00e56608" providerId="LiveId" clId="{813BD9A7-38F7-41C6-B433-DD152B609177}" dt="2025-02-26T16:03:20.948" v="1625" actId="478"/>
          <ac:spMkLst>
            <pc:docMk/>
            <pc:sldMk cId="1129323703" sldId="305"/>
            <ac:spMk id="5" creationId="{625BF9C3-56F4-2FA0-019D-F620556086BC}"/>
          </ac:spMkLst>
        </pc:spChg>
        <pc:spChg chg="add mod ord">
          <ac:chgData name="Iqra Fatima" userId="17379a8d00e56608" providerId="LiveId" clId="{813BD9A7-38F7-41C6-B433-DD152B609177}" dt="2025-02-26T16:07:00.842" v="1676"/>
          <ac:spMkLst>
            <pc:docMk/>
            <pc:sldMk cId="1129323703" sldId="305"/>
            <ac:spMk id="6" creationId="{40791510-3634-36F4-54B1-23CCDA834E7F}"/>
          </ac:spMkLst>
        </pc:spChg>
        <pc:spChg chg="add del mod ord">
          <ac:chgData name="Iqra Fatima" userId="17379a8d00e56608" providerId="LiveId" clId="{813BD9A7-38F7-41C6-B433-DD152B609177}" dt="2025-02-26T16:06:31.507" v="1667" actId="700"/>
          <ac:spMkLst>
            <pc:docMk/>
            <pc:sldMk cId="1129323703" sldId="305"/>
            <ac:spMk id="7" creationId="{FE6292F5-DB01-3C50-5F5F-277B1C30672E}"/>
          </ac:spMkLst>
        </pc:spChg>
      </pc:sldChg>
      <pc:sldChg chg="modSp new mod ord">
        <pc:chgData name="Iqra Fatima" userId="17379a8d00e56608" providerId="LiveId" clId="{813BD9A7-38F7-41C6-B433-DD152B609177}" dt="2025-02-26T18:57:50.863" v="2654" actId="20578"/>
        <pc:sldMkLst>
          <pc:docMk/>
          <pc:sldMk cId="1917102867" sldId="306"/>
        </pc:sldMkLst>
        <pc:spChg chg="mod">
          <ac:chgData name="Iqra Fatima" userId="17379a8d00e56608" providerId="LiveId" clId="{813BD9A7-38F7-41C6-B433-DD152B609177}" dt="2025-02-26T16:07:20.127" v="1700" actId="5793"/>
          <ac:spMkLst>
            <pc:docMk/>
            <pc:sldMk cId="1917102867" sldId="306"/>
            <ac:spMk id="2" creationId="{15F798E4-4D21-E1EB-162E-31C6D51259DD}"/>
          </ac:spMkLst>
        </pc:spChg>
        <pc:spChg chg="mod">
          <ac:chgData name="Iqra Fatima" userId="17379a8d00e56608" providerId="LiveId" clId="{813BD9A7-38F7-41C6-B433-DD152B609177}" dt="2025-02-26T16:07:07.030" v="1678"/>
          <ac:spMkLst>
            <pc:docMk/>
            <pc:sldMk cId="1917102867" sldId="306"/>
            <ac:spMk id="3" creationId="{AA788C5E-9F71-6E96-11A9-8A960959C0F2}"/>
          </ac:spMkLst>
        </pc:spChg>
      </pc:sldChg>
      <pc:sldChg chg="addSp delSp modSp add mod modClrScheme chgLayout modNotesTx">
        <pc:chgData name="Iqra Fatima" userId="17379a8d00e56608" providerId="LiveId" clId="{813BD9A7-38F7-41C6-B433-DD152B609177}" dt="2025-02-26T18:30:23.681" v="2456" actId="1076"/>
        <pc:sldMkLst>
          <pc:docMk/>
          <pc:sldMk cId="893812892" sldId="307"/>
        </pc:sldMkLst>
        <pc:spChg chg="mod">
          <ac:chgData name="Iqra Fatima" userId="17379a8d00e56608" providerId="LiveId" clId="{813BD9A7-38F7-41C6-B433-DD152B609177}" dt="2025-02-26T16:29:21.098" v="1872" actId="20577"/>
          <ac:spMkLst>
            <pc:docMk/>
            <pc:sldMk cId="893812892" sldId="307"/>
            <ac:spMk id="5" creationId="{5D603B43-932A-E1D3-66BB-206B2151DB1A}"/>
          </ac:spMkLst>
        </pc:spChg>
        <pc:spChg chg="add del mod ord">
          <ac:chgData name="Iqra Fatima" userId="17379a8d00e56608" providerId="LiveId" clId="{813BD9A7-38F7-41C6-B433-DD152B609177}" dt="2025-02-26T16:26:45.057" v="1823" actId="700"/>
          <ac:spMkLst>
            <pc:docMk/>
            <pc:sldMk cId="893812892" sldId="307"/>
            <ac:spMk id="7" creationId="{A3A2C268-00E9-92C3-76C9-4723F0CFC32B}"/>
          </ac:spMkLst>
        </pc:spChg>
        <pc:spChg chg="add del mod ord">
          <ac:chgData name="Iqra Fatima" userId="17379a8d00e56608" providerId="LiveId" clId="{813BD9A7-38F7-41C6-B433-DD152B609177}" dt="2025-02-26T16:26:45.057" v="1823" actId="700"/>
          <ac:spMkLst>
            <pc:docMk/>
            <pc:sldMk cId="893812892" sldId="307"/>
            <ac:spMk id="8" creationId="{3242A2E6-9A05-B922-9612-14BD991E6C4C}"/>
          </ac:spMkLst>
        </pc:spChg>
        <pc:spChg chg="add del mod ord">
          <ac:chgData name="Iqra Fatima" userId="17379a8d00e56608" providerId="LiveId" clId="{813BD9A7-38F7-41C6-B433-DD152B609177}" dt="2025-02-26T16:26:45.057" v="1823" actId="700"/>
          <ac:spMkLst>
            <pc:docMk/>
            <pc:sldMk cId="893812892" sldId="307"/>
            <ac:spMk id="9" creationId="{8430804F-6DA0-3521-DE6F-B3D665ABC43B}"/>
          </ac:spMkLst>
        </pc:spChg>
        <pc:picChg chg="add del mod">
          <ac:chgData name="Iqra Fatima" userId="17379a8d00e56608" providerId="LiveId" clId="{813BD9A7-38F7-41C6-B433-DD152B609177}" dt="2025-02-26T18:30:23.681" v="2456" actId="1076"/>
          <ac:picMkLst>
            <pc:docMk/>
            <pc:sldMk cId="893812892" sldId="307"/>
            <ac:picMk id="6" creationId="{0A1BDD5F-DD45-C82A-E7E9-1FC924856EA7}"/>
          </ac:picMkLst>
        </pc:picChg>
        <pc:picChg chg="add mod">
          <ac:chgData name="Iqra Fatima" userId="17379a8d00e56608" providerId="LiveId" clId="{813BD9A7-38F7-41C6-B433-DD152B609177}" dt="2025-02-26T16:26:44.284" v="1821"/>
          <ac:picMkLst>
            <pc:docMk/>
            <pc:sldMk cId="893812892" sldId="307"/>
            <ac:picMk id="10" creationId="{0A1BDD5F-DD45-C82A-E7E9-1FC924856EA7}"/>
          </ac:picMkLst>
        </pc:picChg>
        <pc:picChg chg="add del">
          <ac:chgData name="Iqra Fatima" userId="17379a8d00e56608" providerId="LiveId" clId="{813BD9A7-38F7-41C6-B433-DD152B609177}" dt="2025-02-26T16:27:39.791" v="1840" actId="478"/>
          <ac:picMkLst>
            <pc:docMk/>
            <pc:sldMk cId="893812892" sldId="307"/>
            <ac:picMk id="1025" creationId="{34861593-C7C2-1C4D-C9CB-DB07E030A723}"/>
          </ac:picMkLst>
        </pc:picChg>
      </pc:sldChg>
      <pc:sldChg chg="addSp delSp modSp add del mod ord setBg">
        <pc:chgData name="Iqra Fatima" userId="17379a8d00e56608" providerId="LiveId" clId="{813BD9A7-38F7-41C6-B433-DD152B609177}" dt="2025-02-26T16:28:25.034" v="1846" actId="47"/>
        <pc:sldMkLst>
          <pc:docMk/>
          <pc:sldMk cId="1677411731" sldId="308"/>
        </pc:sldMkLst>
        <pc:spChg chg="mod ord">
          <ac:chgData name="Iqra Fatima" userId="17379a8d00e56608" providerId="LiveId" clId="{813BD9A7-38F7-41C6-B433-DD152B609177}" dt="2025-02-26T16:27:21.875" v="1835" actId="26606"/>
          <ac:spMkLst>
            <pc:docMk/>
            <pc:sldMk cId="1677411731" sldId="308"/>
            <ac:spMk id="3" creationId="{8DF8232E-77EC-01A7-4147-86D350692535}"/>
          </ac:spMkLst>
        </pc:spChg>
        <pc:spChg chg="del mod">
          <ac:chgData name="Iqra Fatima" userId="17379a8d00e56608" providerId="LiveId" clId="{813BD9A7-38F7-41C6-B433-DD152B609177}" dt="2025-02-26T16:27:13.748" v="1833"/>
          <ac:spMkLst>
            <pc:docMk/>
            <pc:sldMk cId="1677411731" sldId="308"/>
            <ac:spMk id="6" creationId="{C305880B-3D67-66CA-B6DC-3C59C1347B4E}"/>
          </ac:spMkLst>
        </pc:spChg>
        <pc:spChg chg="add">
          <ac:chgData name="Iqra Fatima" userId="17379a8d00e56608" providerId="LiveId" clId="{813BD9A7-38F7-41C6-B433-DD152B609177}" dt="2025-02-26T16:27:21.875" v="1835" actId="26606"/>
          <ac:spMkLst>
            <pc:docMk/>
            <pc:sldMk cId="1677411731" sldId="308"/>
            <ac:spMk id="7" creationId="{795836D2-F9FC-D82B-F8CF-05BB9896C178}"/>
          </ac:spMkLst>
        </pc:spChg>
        <pc:spChg chg="add">
          <ac:chgData name="Iqra Fatima" userId="17379a8d00e56608" providerId="LiveId" clId="{813BD9A7-38F7-41C6-B433-DD152B609177}" dt="2025-02-26T16:27:21.875" v="1835" actId="26606"/>
          <ac:spMkLst>
            <pc:docMk/>
            <pc:sldMk cId="1677411731" sldId="308"/>
            <ac:spMk id="10" creationId="{E009DD9B-5EE2-4C0D-8B2B-351C8C102205}"/>
          </ac:spMkLst>
        </pc:spChg>
        <pc:spChg chg="add">
          <ac:chgData name="Iqra Fatima" userId="17379a8d00e56608" providerId="LiveId" clId="{813BD9A7-38F7-41C6-B433-DD152B609177}" dt="2025-02-26T16:27:21.875" v="1835" actId="26606"/>
          <ac:spMkLst>
            <pc:docMk/>
            <pc:sldMk cId="1677411731" sldId="308"/>
            <ac:spMk id="12" creationId="{E720DB99-7745-4E75-9D96-AAB6D55C531E}"/>
          </ac:spMkLst>
        </pc:spChg>
        <pc:spChg chg="add">
          <ac:chgData name="Iqra Fatima" userId="17379a8d00e56608" providerId="LiveId" clId="{813BD9A7-38F7-41C6-B433-DD152B609177}" dt="2025-02-26T16:27:21.875" v="1835" actId="26606"/>
          <ac:spMkLst>
            <pc:docMk/>
            <pc:sldMk cId="1677411731" sldId="308"/>
            <ac:spMk id="14" creationId="{D68803C4-E159-4360-B7BB-74205C8F782D}"/>
          </ac:spMkLst>
        </pc:spChg>
        <pc:spChg chg="add">
          <ac:chgData name="Iqra Fatima" userId="17379a8d00e56608" providerId="LiveId" clId="{813BD9A7-38F7-41C6-B433-DD152B609177}" dt="2025-02-26T16:27:21.875" v="1835" actId="26606"/>
          <ac:spMkLst>
            <pc:docMk/>
            <pc:sldMk cId="1677411731" sldId="308"/>
            <ac:spMk id="16" creationId="{504B0465-3B07-49BF-BEA7-D81476246293}"/>
          </ac:spMkLst>
        </pc:spChg>
        <pc:spChg chg="add">
          <ac:chgData name="Iqra Fatima" userId="17379a8d00e56608" providerId="LiveId" clId="{813BD9A7-38F7-41C6-B433-DD152B609177}" dt="2025-02-26T16:27:21.875" v="1835" actId="26606"/>
          <ac:spMkLst>
            <pc:docMk/>
            <pc:sldMk cId="1677411731" sldId="308"/>
            <ac:spMk id="18" creationId="{49B7FFA5-14CB-4A4F-9BCC-CA3AA5D9D276}"/>
          </ac:spMkLst>
        </pc:spChg>
        <pc:spChg chg="add">
          <ac:chgData name="Iqra Fatima" userId="17379a8d00e56608" providerId="LiveId" clId="{813BD9A7-38F7-41C6-B433-DD152B609177}" dt="2025-02-26T16:27:21.875" v="1835" actId="26606"/>
          <ac:spMkLst>
            <pc:docMk/>
            <pc:sldMk cId="1677411731" sldId="308"/>
            <ac:spMk id="20" creationId="{04E48745-7512-4EC2-9E20-9092D12150CA}"/>
          </ac:spMkLst>
        </pc:spChg>
        <pc:picChg chg="add del mod">
          <ac:chgData name="Iqra Fatima" userId="17379a8d00e56608" providerId="LiveId" clId="{813BD9A7-38F7-41C6-B433-DD152B609177}" dt="2025-02-26T16:28:21.504" v="1845" actId="478"/>
          <ac:picMkLst>
            <pc:docMk/>
            <pc:sldMk cId="1677411731" sldId="308"/>
            <ac:picMk id="2" creationId="{BE8224E4-3DDC-CD75-82BF-74AD0C37E0DE}"/>
          </ac:picMkLst>
        </pc:picChg>
      </pc:sldChg>
      <pc:sldChg chg="addSp delSp modSp new mod modClrScheme chgLayout">
        <pc:chgData name="Iqra Fatima" userId="17379a8d00e56608" providerId="LiveId" clId="{813BD9A7-38F7-41C6-B433-DD152B609177}" dt="2025-02-26T18:35:33.474" v="2549" actId="1076"/>
        <pc:sldMkLst>
          <pc:docMk/>
          <pc:sldMk cId="4242112634" sldId="308"/>
        </pc:sldMkLst>
        <pc:spChg chg="del mod ord">
          <ac:chgData name="Iqra Fatima" userId="17379a8d00e56608" providerId="LiveId" clId="{813BD9A7-38F7-41C6-B433-DD152B609177}" dt="2025-02-26T16:49:08.530" v="1914" actId="700"/>
          <ac:spMkLst>
            <pc:docMk/>
            <pc:sldMk cId="4242112634" sldId="308"/>
            <ac:spMk id="2" creationId="{4855EFB9-8467-00C8-8D6A-8AA02B0FAA9B}"/>
          </ac:spMkLst>
        </pc:spChg>
        <pc:spChg chg="del">
          <ac:chgData name="Iqra Fatima" userId="17379a8d00e56608" providerId="LiveId" clId="{813BD9A7-38F7-41C6-B433-DD152B609177}" dt="2025-02-26T16:49:08.530" v="1914" actId="700"/>
          <ac:spMkLst>
            <pc:docMk/>
            <pc:sldMk cId="4242112634" sldId="308"/>
            <ac:spMk id="3" creationId="{322CA421-C942-1F0D-241A-D66C419DBDE5}"/>
          </ac:spMkLst>
        </pc:spChg>
        <pc:spChg chg="del mod ord">
          <ac:chgData name="Iqra Fatima" userId="17379a8d00e56608" providerId="LiveId" clId="{813BD9A7-38F7-41C6-B433-DD152B609177}" dt="2025-02-26T16:49:08.530" v="1914" actId="700"/>
          <ac:spMkLst>
            <pc:docMk/>
            <pc:sldMk cId="4242112634" sldId="308"/>
            <ac:spMk id="4" creationId="{C62E5F9D-1657-EBD8-719A-61620EFBF2B5}"/>
          </ac:spMkLst>
        </pc:spChg>
        <pc:spChg chg="add mod ord">
          <ac:chgData name="Iqra Fatima" userId="17379a8d00e56608" providerId="LiveId" clId="{813BD9A7-38F7-41C6-B433-DD152B609177}" dt="2025-02-26T16:49:17.279" v="1930" actId="20577"/>
          <ac:spMkLst>
            <pc:docMk/>
            <pc:sldMk cId="4242112634" sldId="308"/>
            <ac:spMk id="5" creationId="{0EDD8B8C-6354-CB39-595B-6F555D1D5935}"/>
          </ac:spMkLst>
        </pc:spChg>
        <pc:spChg chg="add mod ord">
          <ac:chgData name="Iqra Fatima" userId="17379a8d00e56608" providerId="LiveId" clId="{813BD9A7-38F7-41C6-B433-DD152B609177}" dt="2025-02-26T18:35:33.474" v="2549" actId="1076"/>
          <ac:spMkLst>
            <pc:docMk/>
            <pc:sldMk cId="4242112634" sldId="308"/>
            <ac:spMk id="6" creationId="{0A7474D7-7697-E55E-C008-F1EAF713A930}"/>
          </ac:spMkLst>
        </pc:spChg>
      </pc:sldChg>
      <pc:sldChg chg="addSp delSp modSp add mod modNotesTx">
        <pc:chgData name="Iqra Fatima" userId="17379a8d00e56608" providerId="LiveId" clId="{813BD9A7-38F7-41C6-B433-DD152B609177}" dt="2025-02-26T19:18:40.411" v="2885" actId="20577"/>
        <pc:sldMkLst>
          <pc:docMk/>
          <pc:sldMk cId="3355176801" sldId="309"/>
        </pc:sldMkLst>
        <pc:spChg chg="mod ord">
          <ac:chgData name="Iqra Fatima" userId="17379a8d00e56608" providerId="LiveId" clId="{813BD9A7-38F7-41C6-B433-DD152B609177}" dt="2025-02-26T19:15:33.513" v="2850" actId="21"/>
          <ac:spMkLst>
            <pc:docMk/>
            <pc:sldMk cId="3355176801" sldId="309"/>
            <ac:spMk id="5" creationId="{53601060-E469-893C-69C9-CF867B420F88}"/>
          </ac:spMkLst>
        </pc:spChg>
        <pc:picChg chg="del">
          <ac:chgData name="Iqra Fatima" userId="17379a8d00e56608" providerId="LiveId" clId="{813BD9A7-38F7-41C6-B433-DD152B609177}" dt="2025-02-26T17:32:20.247" v="2040" actId="478"/>
          <ac:picMkLst>
            <pc:docMk/>
            <pc:sldMk cId="3355176801" sldId="309"/>
            <ac:picMk id="2" creationId="{03F4DAA0-4BA8-D3FC-FB76-24871F65A17B}"/>
          </ac:picMkLst>
        </pc:picChg>
        <pc:picChg chg="add mod">
          <ac:chgData name="Iqra Fatima" userId="17379a8d00e56608" providerId="LiveId" clId="{813BD9A7-38F7-41C6-B433-DD152B609177}" dt="2025-02-26T19:00:49.884" v="2807" actId="14100"/>
          <ac:picMkLst>
            <pc:docMk/>
            <pc:sldMk cId="3355176801" sldId="309"/>
            <ac:picMk id="4" creationId="{697F1760-9EED-7905-53AD-32699A372589}"/>
          </ac:picMkLst>
        </pc:picChg>
        <pc:picChg chg="add del">
          <ac:chgData name="Iqra Fatima" userId="17379a8d00e56608" providerId="LiveId" clId="{813BD9A7-38F7-41C6-B433-DD152B609177}" dt="2025-02-26T17:32:26.730" v="2042" actId="478"/>
          <ac:picMkLst>
            <pc:docMk/>
            <pc:sldMk cId="3355176801" sldId="309"/>
            <ac:picMk id="3074" creationId="{8BC01709-E572-9274-647C-44BB55700672}"/>
          </ac:picMkLst>
        </pc:picChg>
        <pc:picChg chg="add del mod">
          <ac:chgData name="Iqra Fatima" userId="17379a8d00e56608" providerId="LiveId" clId="{813BD9A7-38F7-41C6-B433-DD152B609177}" dt="2025-02-26T17:32:58.956" v="2045" actId="478"/>
          <ac:picMkLst>
            <pc:docMk/>
            <pc:sldMk cId="3355176801" sldId="309"/>
            <ac:picMk id="3076" creationId="{AA8E6091-E4C2-5B0C-CCB9-BFF9BF0A141D}"/>
          </ac:picMkLst>
        </pc:picChg>
      </pc:sldChg>
      <pc:sldChg chg="addSp delSp modSp add mod ord">
        <pc:chgData name="Iqra Fatima" userId="17379a8d00e56608" providerId="LiveId" clId="{813BD9A7-38F7-41C6-B433-DD152B609177}" dt="2025-02-26T18:33:20.862" v="2496"/>
        <pc:sldMkLst>
          <pc:docMk/>
          <pc:sldMk cId="3087847229" sldId="310"/>
        </pc:sldMkLst>
        <pc:spChg chg="mod">
          <ac:chgData name="Iqra Fatima" userId="17379a8d00e56608" providerId="LiveId" clId="{813BD9A7-38F7-41C6-B433-DD152B609177}" dt="2025-02-26T17:36:22.542" v="2081" actId="20577"/>
          <ac:spMkLst>
            <pc:docMk/>
            <pc:sldMk cId="3087847229" sldId="310"/>
            <ac:spMk id="5" creationId="{6B23B5D4-6B83-63AE-9F94-D8059A21DCCE}"/>
          </ac:spMkLst>
        </pc:spChg>
        <pc:picChg chg="add mod">
          <ac:chgData name="Iqra Fatima" userId="17379a8d00e56608" providerId="LiveId" clId="{813BD9A7-38F7-41C6-B433-DD152B609177}" dt="2025-02-26T17:44:17.262" v="2129" actId="14100"/>
          <ac:picMkLst>
            <pc:docMk/>
            <pc:sldMk cId="3087847229" sldId="310"/>
            <ac:picMk id="2" creationId="{5A6E7C19-7C4C-296B-1BF4-4D16629892D2}"/>
          </ac:picMkLst>
        </pc:picChg>
        <pc:picChg chg="del mod">
          <ac:chgData name="Iqra Fatima" userId="17379a8d00e56608" providerId="LiveId" clId="{813BD9A7-38F7-41C6-B433-DD152B609177}" dt="2025-02-26T17:36:42.987" v="2084" actId="478"/>
          <ac:picMkLst>
            <pc:docMk/>
            <pc:sldMk cId="3087847229" sldId="310"/>
            <ac:picMk id="1025" creationId="{808CA825-A1E5-F566-9882-521B8B85E9CB}"/>
          </ac:picMkLst>
        </pc:picChg>
      </pc:sldChg>
      <pc:sldChg chg="modSp add mod ord">
        <pc:chgData name="Iqra Fatima" userId="17379a8d00e56608" providerId="LiveId" clId="{813BD9A7-38F7-41C6-B433-DD152B609177}" dt="2025-02-26T19:04:10.637" v="2844" actId="20577"/>
        <pc:sldMkLst>
          <pc:docMk/>
          <pc:sldMk cId="3176572408" sldId="311"/>
        </pc:sldMkLst>
        <pc:spChg chg="mod">
          <ac:chgData name="Iqra Fatima" userId="17379a8d00e56608" providerId="LiveId" clId="{813BD9A7-38F7-41C6-B433-DD152B609177}" dt="2025-02-26T18:01:29.601" v="2210" actId="20577"/>
          <ac:spMkLst>
            <pc:docMk/>
            <pc:sldMk cId="3176572408" sldId="311"/>
            <ac:spMk id="3" creationId="{895CC012-3407-521D-8AA7-27F18DF81CDC}"/>
          </ac:spMkLst>
        </pc:spChg>
        <pc:spChg chg="mod">
          <ac:chgData name="Iqra Fatima" userId="17379a8d00e56608" providerId="LiveId" clId="{813BD9A7-38F7-41C6-B433-DD152B609177}" dt="2025-02-26T19:04:10.637" v="2844" actId="20577"/>
          <ac:spMkLst>
            <pc:docMk/>
            <pc:sldMk cId="3176572408" sldId="311"/>
            <ac:spMk id="6" creationId="{38A52D0F-2C94-B3BF-39E8-73640ED7C73B}"/>
          </ac:spMkLst>
        </pc:spChg>
      </pc:sldChg>
      <pc:sldChg chg="add del">
        <pc:chgData name="Iqra Fatima" userId="17379a8d00e56608" providerId="LiveId" clId="{813BD9A7-38F7-41C6-B433-DD152B609177}" dt="2025-02-26T18:31:03.790" v="2458" actId="47"/>
        <pc:sldMkLst>
          <pc:docMk/>
          <pc:sldMk cId="1497199646" sldId="312"/>
        </pc:sldMkLst>
      </pc:sldChg>
      <pc:sldChg chg="modSp add del mod ord">
        <pc:chgData name="Iqra Fatima" userId="17379a8d00e56608" providerId="LiveId" clId="{813BD9A7-38F7-41C6-B433-DD152B609177}" dt="2025-02-26T18:33:32.232" v="2497" actId="47"/>
        <pc:sldMkLst>
          <pc:docMk/>
          <pc:sldMk cId="1543455102" sldId="312"/>
        </pc:sldMkLst>
        <pc:spChg chg="mod">
          <ac:chgData name="Iqra Fatima" userId="17379a8d00e56608" providerId="LiveId" clId="{813BD9A7-38F7-41C6-B433-DD152B609177}" dt="2025-02-26T18:31:37.227" v="2478" actId="20577"/>
          <ac:spMkLst>
            <pc:docMk/>
            <pc:sldMk cId="1543455102" sldId="312"/>
            <ac:spMk id="5" creationId="{A19BF14B-832D-E590-534D-D079157B2CA6}"/>
          </ac:spMkLst>
        </pc:spChg>
        <pc:spChg chg="mod">
          <ac:chgData name="Iqra Fatima" userId="17379a8d00e56608" providerId="LiveId" clId="{813BD9A7-38F7-41C6-B433-DD152B609177}" dt="2025-02-26T18:32:06.403" v="2483"/>
          <ac:spMkLst>
            <pc:docMk/>
            <pc:sldMk cId="1543455102" sldId="312"/>
            <ac:spMk id="11" creationId="{66D636E3-EC38-6307-5983-8B0A5C10D64A}"/>
          </ac:spMkLst>
        </pc:spChg>
      </pc:sldChg>
      <pc:sldChg chg="modSp add mod ord">
        <pc:chgData name="Iqra Fatima" userId="17379a8d00e56608" providerId="LiveId" clId="{813BD9A7-38F7-41C6-B433-DD152B609177}" dt="2025-02-26T19:04:23.224" v="2849" actId="20577"/>
        <pc:sldMkLst>
          <pc:docMk/>
          <pc:sldMk cId="823444051" sldId="313"/>
        </pc:sldMkLst>
        <pc:spChg chg="mod">
          <ac:chgData name="Iqra Fatima" userId="17379a8d00e56608" providerId="LiveId" clId="{813BD9A7-38F7-41C6-B433-DD152B609177}" dt="2025-02-26T18:34:43.533" v="2548" actId="20577"/>
          <ac:spMkLst>
            <pc:docMk/>
            <pc:sldMk cId="823444051" sldId="313"/>
            <ac:spMk id="3" creationId="{80F686A6-400F-03F3-37B3-4AAB44B52003}"/>
          </ac:spMkLst>
        </pc:spChg>
        <pc:spChg chg="mod">
          <ac:chgData name="Iqra Fatima" userId="17379a8d00e56608" providerId="LiveId" clId="{813BD9A7-38F7-41C6-B433-DD152B609177}" dt="2025-02-26T19:04:23.224" v="2849" actId="20577"/>
          <ac:spMkLst>
            <pc:docMk/>
            <pc:sldMk cId="823444051" sldId="313"/>
            <ac:spMk id="6" creationId="{4866E09E-CA2C-92E6-D5A8-335167337930}"/>
          </ac:spMkLst>
        </pc:spChg>
      </pc:sldChg>
      <pc:sldChg chg="addSp delSp modSp add mod ord">
        <pc:chgData name="Iqra Fatima" userId="17379a8d00e56608" providerId="LiveId" clId="{813BD9A7-38F7-41C6-B433-DD152B609177}" dt="2025-02-26T18:44:24.777" v="2587" actId="1076"/>
        <pc:sldMkLst>
          <pc:docMk/>
          <pc:sldMk cId="2347651827" sldId="314"/>
        </pc:sldMkLst>
        <pc:spChg chg="mod ord">
          <ac:chgData name="Iqra Fatima" userId="17379a8d00e56608" providerId="LiveId" clId="{813BD9A7-38F7-41C6-B433-DD152B609177}" dt="2025-02-26T18:43:58.115" v="2586" actId="166"/>
          <ac:spMkLst>
            <pc:docMk/>
            <pc:sldMk cId="2347651827" sldId="314"/>
            <ac:spMk id="5" creationId="{C20D3260-50E5-7594-29EE-1194C9900222}"/>
          </ac:spMkLst>
        </pc:spChg>
        <pc:picChg chg="del">
          <ac:chgData name="Iqra Fatima" userId="17379a8d00e56608" providerId="LiveId" clId="{813BD9A7-38F7-41C6-B433-DD152B609177}" dt="2025-02-26T18:43:29.170" v="2580" actId="478"/>
          <ac:picMkLst>
            <pc:docMk/>
            <pc:sldMk cId="2347651827" sldId="314"/>
            <ac:picMk id="5122" creationId="{7D0FCFEA-3EDA-02B3-1E7A-D5A7F8E5BC04}"/>
          </ac:picMkLst>
        </pc:picChg>
        <pc:picChg chg="add mod">
          <ac:chgData name="Iqra Fatima" userId="17379a8d00e56608" providerId="LiveId" clId="{813BD9A7-38F7-41C6-B433-DD152B609177}" dt="2025-02-26T18:44:24.777" v="2587" actId="1076"/>
          <ac:picMkLst>
            <pc:docMk/>
            <pc:sldMk cId="2347651827" sldId="314"/>
            <ac:picMk id="6146" creationId="{77E82966-977C-789E-FE5F-1E50BE6EB9E8}"/>
          </ac:picMkLst>
        </pc:picChg>
      </pc:sldChg>
      <pc:sldChg chg="modSp add mod ord">
        <pc:chgData name="Iqra Fatima" userId="17379a8d00e56608" providerId="LiveId" clId="{813BD9A7-38F7-41C6-B433-DD152B609177}" dt="2025-02-26T18:58:19.459" v="2657" actId="20578"/>
        <pc:sldMkLst>
          <pc:docMk/>
          <pc:sldMk cId="3238176318" sldId="315"/>
        </pc:sldMkLst>
        <pc:spChg chg="mod">
          <ac:chgData name="Iqra Fatima" userId="17379a8d00e56608" providerId="LiveId" clId="{813BD9A7-38F7-41C6-B433-DD152B609177}" dt="2025-02-26T18:58:18.968" v="2656" actId="20577"/>
          <ac:spMkLst>
            <pc:docMk/>
            <pc:sldMk cId="3238176318" sldId="315"/>
            <ac:spMk id="6" creationId="{55B1DF71-2BF7-3D08-01E2-8A9CE6C2B914}"/>
          </ac:spMkLst>
        </pc:spChg>
      </pc:sldChg>
      <pc:sldChg chg="new del">
        <pc:chgData name="Iqra Fatima" userId="17379a8d00e56608" providerId="LiveId" clId="{813BD9A7-38F7-41C6-B433-DD152B609177}" dt="2025-02-26T18:57:10.374" v="2635" actId="47"/>
        <pc:sldMkLst>
          <pc:docMk/>
          <pc:sldMk cId="2873162499" sldId="316"/>
        </pc:sldMkLst>
      </pc:sldChg>
      <pc:sldChg chg="modSp add mod ord">
        <pc:chgData name="Iqra Fatima" userId="17379a8d00e56608" providerId="LiveId" clId="{813BD9A7-38F7-41C6-B433-DD152B609177}" dt="2025-02-26T19:01:23.980" v="2839" actId="21"/>
        <pc:sldMkLst>
          <pc:docMk/>
          <pc:sldMk cId="3672550369" sldId="316"/>
        </pc:sldMkLst>
        <pc:spChg chg="mod">
          <ac:chgData name="Iqra Fatima" userId="17379a8d00e56608" providerId="LiveId" clId="{813BD9A7-38F7-41C6-B433-DD152B609177}" dt="2025-02-26T19:01:23.980" v="2839" actId="21"/>
          <ac:spMkLst>
            <pc:docMk/>
            <pc:sldMk cId="3672550369" sldId="316"/>
            <ac:spMk id="6" creationId="{41C3D39F-FC1F-0890-A819-3596BF37A5A1}"/>
          </ac:spMkLst>
        </pc:spChg>
      </pc:sldChg>
      <pc:sldChg chg="delSp modSp add del mod">
        <pc:chgData name="Iqra Fatima" userId="17379a8d00e56608" providerId="LiveId" clId="{813BD9A7-38F7-41C6-B433-DD152B609177}" dt="2025-02-26T19:16:42.004" v="2864" actId="47"/>
        <pc:sldMkLst>
          <pc:docMk/>
          <pc:sldMk cId="747436507" sldId="317"/>
        </pc:sldMkLst>
        <pc:spChg chg="mod">
          <ac:chgData name="Iqra Fatima" userId="17379a8d00e56608" providerId="LiveId" clId="{813BD9A7-38F7-41C6-B433-DD152B609177}" dt="2025-02-26T19:15:50.166" v="2862" actId="20577"/>
          <ac:spMkLst>
            <pc:docMk/>
            <pc:sldMk cId="747436507" sldId="317"/>
            <ac:spMk id="5" creationId="{B69456A2-8905-2802-2B6D-171008499D86}"/>
          </ac:spMkLst>
        </pc:spChg>
        <pc:picChg chg="del">
          <ac:chgData name="Iqra Fatima" userId="17379a8d00e56608" providerId="LiveId" clId="{813BD9A7-38F7-41C6-B433-DD152B609177}" dt="2025-02-26T19:15:51.900" v="2863" actId="478"/>
          <ac:picMkLst>
            <pc:docMk/>
            <pc:sldMk cId="747436507" sldId="317"/>
            <ac:picMk id="4" creationId="{17B516A7-F270-A48A-1E43-A738DD17A1D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32456-4FF3-435F-B03B-B8D0CE646C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AF674-F26D-473E-9D53-48E35C0805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871CB-7D37-4FAB-B9ED-4377A4D8FB2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A715-4835-402B-BB1A-CF0CABC04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AE5A0-5322-48C1-AAD9-D4F92B3C7E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DA370-3937-44ED-9988-7642B6F3E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EEF79-99CC-4F81-B4D6-D8238D76DBF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C5344-2AF1-4DB7-89C3-3B38D8B6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F9E80-DD93-BE25-262A-3BF1CAF12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B32AEE-F184-29F6-A19D-F37247C07D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E9E99-9B3E-65E9-A127-4DBBCB24B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22817-C324-882A-A99C-1BA0E9E253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C5344-2AF1-4DB7-89C3-3B38D8B6B9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20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85746-35CF-C2A4-50C4-6BF10F29E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A7066B-0DC1-F018-C1E5-34FCDFB20F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67C110-56C5-FE41-EB3C-FD2078024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E61AD-E20A-4339-E48F-88288F432B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C5344-2AF1-4DB7-89C3-3B38D8B6B9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70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C5344-2AF1-4DB7-89C3-3B38D8B6B9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31B7C-4785-38F9-D7EB-4C809A9F3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E13710-542B-3904-5C5C-005A21BB9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651D96-3189-E38B-8CB1-357C0DAD7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9C4CA-B4E7-24E7-B96C-1BFFA2215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C5344-2AF1-4DB7-89C3-3B38D8B6B9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18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C5344-2AF1-4DB7-89C3-3B38D8B6B9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22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(10+ Sensors)</a:t>
            </a:r>
          </a:p>
          <a:p>
            <a:r>
              <a:rPr lang="en-US" b="1"/>
              <a:t>ESP32-WROVER-B</a:t>
            </a:r>
            <a:endParaRPr lang="LID4096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C5344-2AF1-4DB7-89C3-3B38D8B6B9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3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4380" y="1526540"/>
            <a:ext cx="8549640" cy="91441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754380" y="4853799"/>
            <a:ext cx="8549640" cy="91441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54380" y="1682750"/>
            <a:ext cx="8549640" cy="310896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958258" y="4654626"/>
            <a:ext cx="1005840" cy="103632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7537" y="1623186"/>
            <a:ext cx="8352663" cy="3440582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04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2625" y="4974336"/>
            <a:ext cx="6510299" cy="1212494"/>
          </a:xfrm>
        </p:spPr>
        <p:txBody>
          <a:bodyPr>
            <a:normAutofit/>
          </a:bodyPr>
          <a:lstStyle>
            <a:lvl1pPr marL="0" indent="0" algn="l">
              <a:buNone/>
              <a:defRPr sz="1980" b="0">
                <a:solidFill>
                  <a:schemeClr val="tx1"/>
                </a:solidFill>
              </a:defRPr>
            </a:lvl1pPr>
            <a:lvl2pPr marL="502920" indent="0" algn="ctr">
              <a:buNone/>
              <a:defRPr sz="198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980"/>
            </a:lvl4pPr>
            <a:lvl5pPr marL="2011680" indent="0" algn="ctr">
              <a:buNone/>
              <a:defRPr sz="1980"/>
            </a:lvl5pPr>
            <a:lvl6pPr marL="2514600" indent="0" algn="ctr">
              <a:buNone/>
              <a:defRPr sz="1980"/>
            </a:lvl6pPr>
            <a:lvl7pPr marL="3017520" indent="0" algn="ctr">
              <a:buNone/>
              <a:defRPr sz="1980"/>
            </a:lvl7pPr>
            <a:lvl8pPr marL="3520440" indent="0" algn="ctr">
              <a:buNone/>
              <a:defRPr sz="1980"/>
            </a:lvl8pPr>
            <a:lvl9pPr marL="4023360" indent="0" algn="ctr">
              <a:buNone/>
              <a:defRPr sz="19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94085" y="7109157"/>
            <a:ext cx="5220310" cy="41380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8709" y="4790821"/>
            <a:ext cx="984941" cy="725424"/>
          </a:xfrm>
        </p:spPr>
        <p:txBody>
          <a:bodyPr/>
          <a:lstStyle>
            <a:lvl1pPr>
              <a:defRPr sz="3080" b="1"/>
            </a:lvl1pPr>
          </a:lstStyle>
          <a:p>
            <a:fld id="{6DB7BE8F-0DAB-48BB-B5ED-43D873A9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8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2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604520"/>
            <a:ext cx="2105978" cy="639064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604520"/>
            <a:ext cx="6192203" cy="639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55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FF38DF-3722-4EE9-AE05-26B3C07994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1703" y="1543006"/>
            <a:ext cx="6163056" cy="581558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9E3191-4C97-4E96-BDCA-9CFAAF733D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26238" y="1543006"/>
            <a:ext cx="3244850" cy="581558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377190" indent="0">
              <a:buNone/>
              <a:defRPr/>
            </a:lvl2pPr>
            <a:lvl3pPr marL="754380" indent="0">
              <a:buNone/>
              <a:defRPr/>
            </a:lvl3pPr>
            <a:lvl4pPr marL="1131570" indent="0">
              <a:buNone/>
              <a:defRPr/>
            </a:lvl4pPr>
            <a:lvl5pPr marL="1508760" indent="0">
              <a:buNone/>
              <a:defRPr/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C1084-4980-48F0-8491-4EDFEE9D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703" y="154727"/>
            <a:ext cx="9154994" cy="1502305"/>
          </a:xfrm>
        </p:spPr>
        <p:txBody>
          <a:bodyPr>
            <a:normAutofit/>
          </a:bodyPr>
          <a:lstStyle>
            <a:lvl1pPr algn="ctr">
              <a:defRPr sz="4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EDC26-1C8A-49E6-8649-DC237393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BE249-3B9F-4033-B1C5-264A0EBC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5DA54-7512-48DD-9777-1C5EF5EA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0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7FA025-9CE5-4D24-88F3-5B393073121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50876" y="116586"/>
            <a:ext cx="9756648" cy="75392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BEC44-041F-4312-9B0C-3A67D7B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" y="116587"/>
            <a:ext cx="9756648" cy="768604"/>
          </a:xfrm>
        </p:spPr>
        <p:txBody>
          <a:bodyPr anchor="t">
            <a:normAutofit/>
          </a:bodyPr>
          <a:lstStyle>
            <a:lvl1pPr algn="ctr">
              <a:defRPr sz="19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B180C-9C77-4695-AFDF-D7E0EAD2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0EC47-D9D3-466D-8977-9CE5E7E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2C35B-B517-42A0-BADD-6AF6A83C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1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573721"/>
            <a:ext cx="10058400" cy="219867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881" y="1388669"/>
            <a:ext cx="7656957" cy="3989832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6763" y="5689397"/>
            <a:ext cx="7468362" cy="1209040"/>
          </a:xfrm>
        </p:spPr>
        <p:txBody>
          <a:bodyPr anchor="t">
            <a:normAutofit/>
          </a:bodyPr>
          <a:lstStyle>
            <a:lvl1pPr marL="0" indent="0">
              <a:buNone/>
              <a:defRPr sz="1980" b="0">
                <a:solidFill>
                  <a:schemeClr val="accent1">
                    <a:lumMod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89776" y="7109157"/>
            <a:ext cx="2181555" cy="41380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2EBECA-3212-4A5B-B9AF-C03EDE72AD9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9709" y="7109156"/>
            <a:ext cx="5220310" cy="41380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97248" y="2754706"/>
            <a:ext cx="1005840" cy="103632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95" y="2843088"/>
            <a:ext cx="980346" cy="816376"/>
          </a:xfrm>
        </p:spPr>
        <p:txBody>
          <a:bodyPr/>
          <a:lstStyle>
            <a:lvl1pPr>
              <a:defRPr sz="3080"/>
            </a:lvl1pPr>
          </a:lstStyle>
          <a:p>
            <a:fld id="{6DB7BE8F-0DAB-48BB-B5ED-43D873A9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9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487168"/>
            <a:ext cx="4023360" cy="4507992"/>
          </a:xfrm>
        </p:spPr>
        <p:txBody>
          <a:bodyPr/>
          <a:lstStyle>
            <a:lvl1pPr>
              <a:defRPr sz="2200"/>
            </a:lvl1pPr>
            <a:lvl2pPr>
              <a:defRPr sz="198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1440" y="2487168"/>
            <a:ext cx="4023360" cy="4507992"/>
          </a:xfrm>
        </p:spPr>
        <p:txBody>
          <a:bodyPr/>
          <a:lstStyle>
            <a:lvl1pPr>
              <a:defRPr sz="2200"/>
            </a:lvl1pPr>
            <a:lvl2pPr>
              <a:defRPr sz="198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4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321357"/>
            <a:ext cx="4023360" cy="725424"/>
          </a:xfr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" y="3108960"/>
            <a:ext cx="4023360" cy="3730752"/>
          </a:xfrm>
        </p:spPr>
        <p:txBody>
          <a:bodyPr/>
          <a:lstStyle>
            <a:lvl1pPr>
              <a:defRPr sz="2200"/>
            </a:lvl1pPr>
            <a:lvl2pPr>
              <a:defRPr sz="198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2872" y="2321357"/>
            <a:ext cx="4023360" cy="725424"/>
          </a:xfr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2872" y="3108960"/>
            <a:ext cx="4023360" cy="3730752"/>
          </a:xfrm>
        </p:spPr>
        <p:txBody>
          <a:bodyPr/>
          <a:lstStyle>
            <a:lvl1pPr>
              <a:defRPr sz="2200"/>
            </a:lvl1pPr>
            <a:lvl2pPr>
              <a:defRPr sz="198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3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2EBECA-3212-4A5B-B9AF-C03EDE72AD9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4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0587" y="2"/>
            <a:ext cx="3207813" cy="77723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453" y="777240"/>
            <a:ext cx="2640330" cy="1969008"/>
          </a:xfrm>
        </p:spPr>
        <p:txBody>
          <a:bodyPr anchor="b">
            <a:normAutofit/>
          </a:bodyPr>
          <a:lstStyle>
            <a:lvl1pPr>
              <a:defRPr sz="30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777240"/>
            <a:ext cx="5537149" cy="5689397"/>
          </a:xfrm>
        </p:spPr>
        <p:txBody>
          <a:bodyPr/>
          <a:lstStyle>
            <a:lvl1pPr>
              <a:defRPr sz="2200"/>
            </a:lvl1pPr>
            <a:lvl2pPr>
              <a:defRPr sz="198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3453" y="2746248"/>
            <a:ext cx="2640330" cy="37307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100"/>
              </a:spcBef>
              <a:buNone/>
              <a:defRPr sz="1485">
                <a:solidFill>
                  <a:schemeClr val="accent1">
                    <a:lumMod val="50000"/>
                  </a:schemeClr>
                </a:solidFill>
              </a:defRPr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74931" y="7089292"/>
            <a:ext cx="432511" cy="445618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0587" y="2"/>
            <a:ext cx="3207813" cy="77723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453" y="777240"/>
            <a:ext cx="2640330" cy="1969008"/>
          </a:xfrm>
        </p:spPr>
        <p:txBody>
          <a:bodyPr anchor="b">
            <a:normAutofit/>
          </a:bodyPr>
          <a:lstStyle>
            <a:lvl1pPr>
              <a:defRPr sz="30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850586" cy="77724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3453" y="2746248"/>
            <a:ext cx="2640330" cy="37307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100"/>
              </a:spcBef>
              <a:buNone/>
              <a:defRPr sz="1485">
                <a:solidFill>
                  <a:schemeClr val="accent1">
                    <a:lumMod val="50000"/>
                  </a:schemeClr>
                </a:solidFill>
              </a:defRPr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74931" y="7089292"/>
            <a:ext cx="432511" cy="445618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6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374931" y="7089292"/>
            <a:ext cx="432511" cy="445618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49250"/>
            <a:ext cx="8549640" cy="1823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04262"/>
            <a:ext cx="8549640" cy="4590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91605" y="7109157"/>
            <a:ext cx="270068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2EBECA-3212-4A5B-B9AF-C03EDE72AD9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4380" y="7109157"/>
            <a:ext cx="52203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1681" y="7109157"/>
            <a:ext cx="528066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 b="1" spc="-77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B7BE8F-0DAB-48BB-B5ED-43D873A9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6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620" b="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01168" indent="-201168" algn="l" defTabSz="1005840" rtl="0" eaLnBrk="1" latinLnBrk="0" hangingPunct="1">
        <a:lnSpc>
          <a:spcPct val="90000"/>
        </a:lnSpc>
        <a:spcBef>
          <a:spcPts val="132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01168" algn="l" defTabSz="1005840" rtl="0" eaLnBrk="1" latinLnBrk="0" hangingPunct="1">
        <a:lnSpc>
          <a:spcPct val="90000"/>
        </a:lnSpc>
        <a:spcBef>
          <a:spcPts val="440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01168" algn="l" defTabSz="1005840" rtl="0" eaLnBrk="1" latinLnBrk="0" hangingPunct="1">
        <a:lnSpc>
          <a:spcPct val="90000"/>
        </a:lnSpc>
        <a:spcBef>
          <a:spcPts val="440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106424" indent="-201168" algn="l" defTabSz="1005840" rtl="0" eaLnBrk="1" latinLnBrk="0" hangingPunct="1">
        <a:lnSpc>
          <a:spcPct val="90000"/>
        </a:lnSpc>
        <a:spcBef>
          <a:spcPts val="440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408176" indent="-201168" algn="l" defTabSz="1005840" rtl="0" eaLnBrk="1" latinLnBrk="0" hangingPunct="1">
        <a:lnSpc>
          <a:spcPct val="90000"/>
        </a:lnSpc>
        <a:spcBef>
          <a:spcPts val="440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000" indent="-251460" algn="l" defTabSz="1005840" rtl="0" eaLnBrk="1" latinLnBrk="0" hangingPunct="1">
        <a:lnSpc>
          <a:spcPct val="90000"/>
        </a:lnSpc>
        <a:spcBef>
          <a:spcPts val="440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090000" indent="-251460" algn="l" defTabSz="1005840" rtl="0" eaLnBrk="1" latinLnBrk="0" hangingPunct="1">
        <a:lnSpc>
          <a:spcPct val="90000"/>
        </a:lnSpc>
        <a:spcBef>
          <a:spcPts val="440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2420000" indent="-251460" algn="l" defTabSz="1005840" rtl="0" eaLnBrk="1" latinLnBrk="0" hangingPunct="1">
        <a:lnSpc>
          <a:spcPct val="90000"/>
        </a:lnSpc>
        <a:spcBef>
          <a:spcPts val="440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2750000" indent="-251460" algn="l" defTabSz="1005840" rtl="0" eaLnBrk="1" latinLnBrk="0" hangingPunct="1">
        <a:lnSpc>
          <a:spcPct val="90000"/>
        </a:lnSpc>
        <a:spcBef>
          <a:spcPts val="440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157255-4500-D9C8-2CEE-415F69F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 Page</a:t>
            </a:r>
          </a:p>
        </p:txBody>
      </p:sp>
      <p:pic>
        <p:nvPicPr>
          <p:cNvPr id="30" name="Graphic 29" descr="robot to color">
            <a:extLst>
              <a:ext uri="{FF2B5EF4-FFF2-40B4-BE49-F238E27FC236}">
                <a16:creationId xmlns:a16="http://schemas.microsoft.com/office/drawing/2014/main" id="{6519F2AB-6C64-CCC6-943C-8FD24B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0745" y="122243"/>
            <a:ext cx="1761121" cy="2348160"/>
          </a:xfrm>
          <a:prstGeom prst="rect">
            <a:avLst/>
          </a:prstGeom>
        </p:spPr>
      </p:pic>
      <p:grpSp>
        <p:nvGrpSpPr>
          <p:cNvPr id="48" name="Graphic 8" descr="colored in robot">
            <a:extLst>
              <a:ext uri="{FF2B5EF4-FFF2-40B4-BE49-F238E27FC236}">
                <a16:creationId xmlns:a16="http://schemas.microsoft.com/office/drawing/2014/main" id="{17EF643D-4358-CC39-3149-FBB64376C08C}"/>
              </a:ext>
            </a:extLst>
          </p:cNvPr>
          <p:cNvGrpSpPr/>
          <p:nvPr/>
        </p:nvGrpSpPr>
        <p:grpSpPr>
          <a:xfrm rot="695585">
            <a:off x="4152700" y="554408"/>
            <a:ext cx="1581937" cy="1990787"/>
            <a:chOff x="5144030" y="656298"/>
            <a:chExt cx="1581937" cy="199078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731C471-E6A7-3037-501E-0AC19DA767D9}"/>
                </a:ext>
              </a:extLst>
            </p:cNvPr>
            <p:cNvSpPr/>
            <p:nvPr/>
          </p:nvSpPr>
          <p:spPr>
            <a:xfrm>
              <a:off x="5144030" y="1080088"/>
              <a:ext cx="139952" cy="139952"/>
            </a:xfrm>
            <a:custGeom>
              <a:avLst/>
              <a:gdLst>
                <a:gd name="connsiteX0" fmla="*/ 139953 w 139952"/>
                <a:gd name="connsiteY0" fmla="*/ 69976 h 139952"/>
                <a:gd name="connsiteX1" fmla="*/ 69976 w 139952"/>
                <a:gd name="connsiteY1" fmla="*/ 139953 h 139952"/>
                <a:gd name="connsiteX2" fmla="*/ 0 w 139952"/>
                <a:gd name="connsiteY2" fmla="*/ 69976 h 139952"/>
                <a:gd name="connsiteX3" fmla="*/ 69976 w 139952"/>
                <a:gd name="connsiteY3" fmla="*/ 0 h 139952"/>
                <a:gd name="connsiteX4" fmla="*/ 139953 w 139952"/>
                <a:gd name="connsiteY4" fmla="*/ 69976 h 13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52" h="139952">
                  <a:moveTo>
                    <a:pt x="139953" y="69976"/>
                  </a:moveTo>
                  <a:cubicBezTo>
                    <a:pt x="139953" y="108623"/>
                    <a:pt x="108623" y="139953"/>
                    <a:pt x="69976" y="139953"/>
                  </a:cubicBezTo>
                  <a:cubicBezTo>
                    <a:pt x="31329" y="139953"/>
                    <a:pt x="0" y="108623"/>
                    <a:pt x="0" y="69976"/>
                  </a:cubicBezTo>
                  <a:cubicBezTo>
                    <a:pt x="0" y="31329"/>
                    <a:pt x="31329" y="0"/>
                    <a:pt x="69976" y="0"/>
                  </a:cubicBezTo>
                  <a:cubicBezTo>
                    <a:pt x="108623" y="0"/>
                    <a:pt x="139953" y="31329"/>
                    <a:pt x="139953" y="69976"/>
                  </a:cubicBezTo>
                  <a:close/>
                </a:path>
              </a:pathLst>
            </a:custGeom>
            <a:solidFill>
              <a:schemeClr val="accent6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D33E26-483A-762C-2903-5A0F1E0C719E}"/>
                </a:ext>
              </a:extLst>
            </p:cNvPr>
            <p:cNvSpPr/>
            <p:nvPr/>
          </p:nvSpPr>
          <p:spPr>
            <a:xfrm>
              <a:off x="6578152" y="1058073"/>
              <a:ext cx="147815" cy="147815"/>
            </a:xfrm>
            <a:custGeom>
              <a:avLst/>
              <a:gdLst>
                <a:gd name="connsiteX0" fmla="*/ 147815 w 147815"/>
                <a:gd name="connsiteY0" fmla="*/ 73908 h 147815"/>
                <a:gd name="connsiteX1" fmla="*/ 73908 w 147815"/>
                <a:gd name="connsiteY1" fmla="*/ 147815 h 147815"/>
                <a:gd name="connsiteX2" fmla="*/ 0 w 147815"/>
                <a:gd name="connsiteY2" fmla="*/ 73908 h 147815"/>
                <a:gd name="connsiteX3" fmla="*/ 73908 w 147815"/>
                <a:gd name="connsiteY3" fmla="*/ 0 h 147815"/>
                <a:gd name="connsiteX4" fmla="*/ 147815 w 147815"/>
                <a:gd name="connsiteY4" fmla="*/ 73908 h 1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15" h="147815">
                  <a:moveTo>
                    <a:pt x="147815" y="73908"/>
                  </a:moveTo>
                  <a:cubicBezTo>
                    <a:pt x="147815" y="114726"/>
                    <a:pt x="114726" y="147815"/>
                    <a:pt x="73908" y="147815"/>
                  </a:cubicBezTo>
                  <a:cubicBezTo>
                    <a:pt x="33090" y="147815"/>
                    <a:pt x="0" y="114726"/>
                    <a:pt x="0" y="73908"/>
                  </a:cubicBezTo>
                  <a:cubicBezTo>
                    <a:pt x="0" y="33090"/>
                    <a:pt x="33090" y="0"/>
                    <a:pt x="73908" y="0"/>
                  </a:cubicBezTo>
                  <a:cubicBezTo>
                    <a:pt x="114726" y="0"/>
                    <a:pt x="147815" y="33090"/>
                    <a:pt x="147815" y="73908"/>
                  </a:cubicBezTo>
                  <a:close/>
                </a:path>
              </a:pathLst>
            </a:custGeom>
            <a:solidFill>
              <a:schemeClr val="accent6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64D9B3B-0741-5AAC-8123-DF9A023F9943}"/>
                </a:ext>
              </a:extLst>
            </p:cNvPr>
            <p:cNvSpPr/>
            <p:nvPr/>
          </p:nvSpPr>
          <p:spPr>
            <a:xfrm>
              <a:off x="5457745" y="656298"/>
              <a:ext cx="946646" cy="946646"/>
            </a:xfrm>
            <a:custGeom>
              <a:avLst/>
              <a:gdLst>
                <a:gd name="connsiteX0" fmla="*/ 946646 w 946646"/>
                <a:gd name="connsiteY0" fmla="*/ 473323 h 946646"/>
                <a:gd name="connsiteX1" fmla="*/ 473323 w 946646"/>
                <a:gd name="connsiteY1" fmla="*/ 946646 h 946646"/>
                <a:gd name="connsiteX2" fmla="*/ 0 w 946646"/>
                <a:gd name="connsiteY2" fmla="*/ 473323 h 946646"/>
                <a:gd name="connsiteX3" fmla="*/ 473323 w 946646"/>
                <a:gd name="connsiteY3" fmla="*/ 0 h 946646"/>
                <a:gd name="connsiteX4" fmla="*/ 946646 w 946646"/>
                <a:gd name="connsiteY4" fmla="*/ 473323 h 94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646" h="946646">
                  <a:moveTo>
                    <a:pt x="946646" y="473323"/>
                  </a:moveTo>
                  <a:cubicBezTo>
                    <a:pt x="946646" y="734732"/>
                    <a:pt x="734732" y="946646"/>
                    <a:pt x="473323" y="946646"/>
                  </a:cubicBezTo>
                  <a:cubicBezTo>
                    <a:pt x="211914" y="946646"/>
                    <a:pt x="0" y="734732"/>
                    <a:pt x="0" y="473323"/>
                  </a:cubicBezTo>
                  <a:cubicBezTo>
                    <a:pt x="0" y="211914"/>
                    <a:pt x="211914" y="0"/>
                    <a:pt x="473323" y="0"/>
                  </a:cubicBezTo>
                  <a:cubicBezTo>
                    <a:pt x="734732" y="0"/>
                    <a:pt x="946646" y="211914"/>
                    <a:pt x="946646" y="473323"/>
                  </a:cubicBezTo>
                  <a:close/>
                </a:path>
              </a:pathLst>
            </a:custGeom>
            <a:solidFill>
              <a:schemeClr val="accent1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B75F8EA-7F92-9142-D92E-4E610EC73CC5}"/>
                </a:ext>
              </a:extLst>
            </p:cNvPr>
            <p:cNvSpPr/>
            <p:nvPr/>
          </p:nvSpPr>
          <p:spPr>
            <a:xfrm>
              <a:off x="5576469" y="1863980"/>
              <a:ext cx="783106" cy="783106"/>
            </a:xfrm>
            <a:custGeom>
              <a:avLst/>
              <a:gdLst>
                <a:gd name="connsiteX0" fmla="*/ 783106 w 783106"/>
                <a:gd name="connsiteY0" fmla="*/ 391553 h 783106"/>
                <a:gd name="connsiteX1" fmla="*/ 391553 w 783106"/>
                <a:gd name="connsiteY1" fmla="*/ 783106 h 783106"/>
                <a:gd name="connsiteX2" fmla="*/ 0 w 783106"/>
                <a:gd name="connsiteY2" fmla="*/ 391553 h 783106"/>
                <a:gd name="connsiteX3" fmla="*/ 391553 w 783106"/>
                <a:gd name="connsiteY3" fmla="*/ 0 h 783106"/>
                <a:gd name="connsiteX4" fmla="*/ 783106 w 783106"/>
                <a:gd name="connsiteY4" fmla="*/ 391553 h 78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106" h="783106">
                  <a:moveTo>
                    <a:pt x="783106" y="391553"/>
                  </a:moveTo>
                  <a:cubicBezTo>
                    <a:pt x="783106" y="607802"/>
                    <a:pt x="607802" y="783106"/>
                    <a:pt x="391553" y="783106"/>
                  </a:cubicBezTo>
                  <a:cubicBezTo>
                    <a:pt x="175304" y="783106"/>
                    <a:pt x="0" y="607802"/>
                    <a:pt x="0" y="391553"/>
                  </a:cubicBezTo>
                  <a:cubicBezTo>
                    <a:pt x="0" y="175304"/>
                    <a:pt x="175304" y="0"/>
                    <a:pt x="391553" y="0"/>
                  </a:cubicBezTo>
                  <a:cubicBezTo>
                    <a:pt x="607802" y="0"/>
                    <a:pt x="783106" y="175304"/>
                    <a:pt x="783106" y="391553"/>
                  </a:cubicBezTo>
                  <a:close/>
                </a:path>
              </a:pathLst>
            </a:custGeom>
            <a:solidFill>
              <a:schemeClr val="accent1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DA90553-5D8A-A2C9-74C4-D40306929BE2}"/>
                </a:ext>
              </a:extLst>
            </p:cNvPr>
            <p:cNvSpPr/>
            <p:nvPr/>
          </p:nvSpPr>
          <p:spPr>
            <a:xfrm>
              <a:off x="5574896" y="1768057"/>
              <a:ext cx="760304" cy="573177"/>
            </a:xfrm>
            <a:custGeom>
              <a:avLst/>
              <a:gdLst>
                <a:gd name="connsiteX0" fmla="*/ 0 w 760304"/>
                <a:gd name="connsiteY0" fmla="*/ 0 h 573177"/>
                <a:gd name="connsiteX1" fmla="*/ 760305 w 760304"/>
                <a:gd name="connsiteY1" fmla="*/ 0 h 573177"/>
                <a:gd name="connsiteX2" fmla="*/ 760305 w 760304"/>
                <a:gd name="connsiteY2" fmla="*/ 573177 h 573177"/>
                <a:gd name="connsiteX3" fmla="*/ 0 w 760304"/>
                <a:gd name="connsiteY3" fmla="*/ 573177 h 57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304" h="573177">
                  <a:moveTo>
                    <a:pt x="0" y="0"/>
                  </a:moveTo>
                  <a:lnTo>
                    <a:pt x="760305" y="0"/>
                  </a:lnTo>
                  <a:lnTo>
                    <a:pt x="760305" y="573177"/>
                  </a:lnTo>
                  <a:lnTo>
                    <a:pt x="0" y="573177"/>
                  </a:lnTo>
                  <a:close/>
                </a:path>
              </a:pathLst>
            </a:custGeom>
            <a:solidFill>
              <a:schemeClr val="accent3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aphic 8" descr="colored in robot">
            <a:extLst>
              <a:ext uri="{FF2B5EF4-FFF2-40B4-BE49-F238E27FC236}">
                <a16:creationId xmlns:a16="http://schemas.microsoft.com/office/drawing/2014/main" id="{0D0787C6-3F31-BC65-1238-3297241ECAEE}"/>
              </a:ext>
            </a:extLst>
          </p:cNvPr>
          <p:cNvGrpSpPr/>
          <p:nvPr/>
        </p:nvGrpSpPr>
        <p:grpSpPr>
          <a:xfrm rot="695585">
            <a:off x="4040290" y="545559"/>
            <a:ext cx="1836896" cy="2022215"/>
            <a:chOff x="5021430" y="638966"/>
            <a:chExt cx="1836896" cy="2022215"/>
          </a:xfrm>
          <a:solidFill>
            <a:srgbClr val="000000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8549A02-B27F-1F50-21DC-115F3737F2D7}"/>
                </a:ext>
              </a:extLst>
            </p:cNvPr>
            <p:cNvSpPr/>
            <p:nvPr/>
          </p:nvSpPr>
          <p:spPr>
            <a:xfrm>
              <a:off x="5021430" y="1714789"/>
              <a:ext cx="1836896" cy="946393"/>
            </a:xfrm>
            <a:custGeom>
              <a:avLst/>
              <a:gdLst>
                <a:gd name="connsiteX0" fmla="*/ 496856 w 1836896"/>
                <a:gd name="connsiteY0" fmla="*/ 101230 h 946393"/>
                <a:gd name="connsiteX1" fmla="*/ 500001 w 1836896"/>
                <a:gd name="connsiteY1" fmla="*/ 76070 h 946393"/>
                <a:gd name="connsiteX2" fmla="*/ 500788 w 1836896"/>
                <a:gd name="connsiteY2" fmla="*/ 38330 h 946393"/>
                <a:gd name="connsiteX3" fmla="*/ 533024 w 1836896"/>
                <a:gd name="connsiteY3" fmla="*/ 6093 h 946393"/>
                <a:gd name="connsiteX4" fmla="*/ 680053 w 1836896"/>
                <a:gd name="connsiteY4" fmla="*/ 590 h 946393"/>
                <a:gd name="connsiteX5" fmla="*/ 1162811 w 1836896"/>
                <a:gd name="connsiteY5" fmla="*/ 590 h 946393"/>
                <a:gd name="connsiteX6" fmla="*/ 1301978 w 1836896"/>
                <a:gd name="connsiteY6" fmla="*/ 7666 h 946393"/>
                <a:gd name="connsiteX7" fmla="*/ 1332641 w 1836896"/>
                <a:gd name="connsiteY7" fmla="*/ 31253 h 946393"/>
                <a:gd name="connsiteX8" fmla="*/ 1340504 w 1836896"/>
                <a:gd name="connsiteY8" fmla="*/ 72139 h 946393"/>
                <a:gd name="connsiteX9" fmla="*/ 1343649 w 1836896"/>
                <a:gd name="connsiteY9" fmla="*/ 99657 h 946393"/>
                <a:gd name="connsiteX10" fmla="*/ 1369595 w 1836896"/>
                <a:gd name="connsiteY10" fmla="*/ 104375 h 946393"/>
                <a:gd name="connsiteX11" fmla="*/ 1510334 w 1836896"/>
                <a:gd name="connsiteY11" fmla="*/ 142115 h 946393"/>
                <a:gd name="connsiteX12" fmla="*/ 1725767 w 1836896"/>
                <a:gd name="connsiteY12" fmla="*/ 416517 h 946393"/>
                <a:gd name="connsiteX13" fmla="*/ 1734416 w 1836896"/>
                <a:gd name="connsiteY13" fmla="*/ 536027 h 946393"/>
                <a:gd name="connsiteX14" fmla="*/ 1734416 w 1836896"/>
                <a:gd name="connsiteY14" fmla="*/ 563545 h 946393"/>
                <a:gd name="connsiteX15" fmla="*/ 1761934 w 1836896"/>
                <a:gd name="connsiteY15" fmla="*/ 582415 h 946393"/>
                <a:gd name="connsiteX16" fmla="*/ 1827979 w 1836896"/>
                <a:gd name="connsiteY16" fmla="*/ 790772 h 946393"/>
                <a:gd name="connsiteX17" fmla="*/ 1780804 w 1836896"/>
                <a:gd name="connsiteY17" fmla="*/ 852100 h 946393"/>
                <a:gd name="connsiteX18" fmla="*/ 1658149 w 1836896"/>
                <a:gd name="connsiteY18" fmla="*/ 789986 h 946393"/>
                <a:gd name="connsiteX19" fmla="*/ 1656577 w 1836896"/>
                <a:gd name="connsiteY19" fmla="*/ 744383 h 946393"/>
                <a:gd name="connsiteX20" fmla="*/ 1629058 w 1836896"/>
                <a:gd name="connsiteY20" fmla="*/ 720009 h 946393"/>
                <a:gd name="connsiteX21" fmla="*/ 1618050 w 1836896"/>
                <a:gd name="connsiteY21" fmla="*/ 720009 h 946393"/>
                <a:gd name="connsiteX22" fmla="*/ 1593677 w 1836896"/>
                <a:gd name="connsiteY22" fmla="*/ 742811 h 946393"/>
                <a:gd name="connsiteX23" fmla="*/ 1592890 w 1836896"/>
                <a:gd name="connsiteY23" fmla="*/ 784482 h 946393"/>
                <a:gd name="connsiteX24" fmla="*/ 1499327 w 1836896"/>
                <a:gd name="connsiteY24" fmla="*/ 859176 h 946393"/>
                <a:gd name="connsiteX25" fmla="*/ 1435640 w 1836896"/>
                <a:gd name="connsiteY25" fmla="*/ 811215 h 946393"/>
                <a:gd name="connsiteX26" fmla="*/ 1423846 w 1836896"/>
                <a:gd name="connsiteY26" fmla="*/ 779764 h 946393"/>
                <a:gd name="connsiteX27" fmla="*/ 1419129 w 1836896"/>
                <a:gd name="connsiteY27" fmla="*/ 679124 h 946393"/>
                <a:gd name="connsiteX28" fmla="*/ 1491464 w 1836896"/>
                <a:gd name="connsiteY28" fmla="*/ 572980 h 946393"/>
                <a:gd name="connsiteX29" fmla="*/ 1519769 w 1836896"/>
                <a:gd name="connsiteY29" fmla="*/ 555683 h 946393"/>
                <a:gd name="connsiteX30" fmla="*/ 1481243 w 1836896"/>
                <a:gd name="connsiteY30" fmla="*/ 401578 h 946393"/>
                <a:gd name="connsiteX31" fmla="*/ 1393969 w 1836896"/>
                <a:gd name="connsiteY31" fmla="*/ 339464 h 946393"/>
                <a:gd name="connsiteX32" fmla="*/ 1351511 w 1836896"/>
                <a:gd name="connsiteY32" fmla="*/ 337105 h 946393"/>
                <a:gd name="connsiteX33" fmla="*/ 1349939 w 1836896"/>
                <a:gd name="connsiteY33" fmla="*/ 362265 h 946393"/>
                <a:gd name="connsiteX34" fmla="*/ 1349153 w 1836896"/>
                <a:gd name="connsiteY34" fmla="*/ 580843 h 946393"/>
                <a:gd name="connsiteX35" fmla="*/ 1311413 w 1836896"/>
                <a:gd name="connsiteY35" fmla="*/ 756963 h 946393"/>
                <a:gd name="connsiteX36" fmla="*/ 1138437 w 1836896"/>
                <a:gd name="connsiteY36" fmla="*/ 918931 h 946393"/>
                <a:gd name="connsiteX37" fmla="*/ 978828 w 1836896"/>
                <a:gd name="connsiteY37" fmla="*/ 945663 h 946393"/>
                <a:gd name="connsiteX38" fmla="*/ 809784 w 1836896"/>
                <a:gd name="connsiteY38" fmla="*/ 933083 h 946393"/>
                <a:gd name="connsiteX39" fmla="*/ 618725 w 1836896"/>
                <a:gd name="connsiteY39" fmla="*/ 826153 h 946393"/>
                <a:gd name="connsiteX40" fmla="*/ 534597 w 1836896"/>
                <a:gd name="connsiteY40" fmla="*/ 667331 h 946393"/>
                <a:gd name="connsiteX41" fmla="*/ 503146 w 1836896"/>
                <a:gd name="connsiteY41" fmla="*/ 458974 h 946393"/>
                <a:gd name="connsiteX42" fmla="*/ 496856 w 1836896"/>
                <a:gd name="connsiteY42" fmla="*/ 337105 h 946393"/>
                <a:gd name="connsiteX43" fmla="*/ 473269 w 1836896"/>
                <a:gd name="connsiteY43" fmla="*/ 337105 h 946393"/>
                <a:gd name="connsiteX44" fmla="*/ 380491 w 1836896"/>
                <a:gd name="connsiteY44" fmla="*/ 396074 h 946393"/>
                <a:gd name="connsiteX45" fmla="*/ 337247 w 1836896"/>
                <a:gd name="connsiteY45" fmla="*/ 557255 h 946393"/>
                <a:gd name="connsiteX46" fmla="*/ 366339 w 1836896"/>
                <a:gd name="connsiteY46" fmla="*/ 575339 h 946393"/>
                <a:gd name="connsiteX47" fmla="*/ 444178 w 1836896"/>
                <a:gd name="connsiteY47" fmla="*/ 706643 h 946393"/>
                <a:gd name="connsiteX48" fmla="*/ 437101 w 1836896"/>
                <a:gd name="connsiteY48" fmla="*/ 803352 h 946393"/>
                <a:gd name="connsiteX49" fmla="*/ 334102 w 1836896"/>
                <a:gd name="connsiteY49" fmla="*/ 876473 h 946393"/>
                <a:gd name="connsiteX50" fmla="*/ 279851 w 1836896"/>
                <a:gd name="connsiteY50" fmla="*/ 841878 h 946393"/>
                <a:gd name="connsiteX51" fmla="*/ 268057 w 1836896"/>
                <a:gd name="connsiteY51" fmla="*/ 798634 h 946393"/>
                <a:gd name="connsiteX52" fmla="*/ 259409 w 1836896"/>
                <a:gd name="connsiteY52" fmla="*/ 750673 h 946393"/>
                <a:gd name="connsiteX53" fmla="*/ 237394 w 1836896"/>
                <a:gd name="connsiteY53" fmla="*/ 733376 h 946393"/>
                <a:gd name="connsiteX54" fmla="*/ 218524 w 1836896"/>
                <a:gd name="connsiteY54" fmla="*/ 734948 h 946393"/>
                <a:gd name="connsiteX55" fmla="*/ 190219 w 1836896"/>
                <a:gd name="connsiteY55" fmla="*/ 767971 h 946393"/>
                <a:gd name="connsiteX56" fmla="*/ 194936 w 1836896"/>
                <a:gd name="connsiteY56" fmla="*/ 820650 h 946393"/>
                <a:gd name="connsiteX57" fmla="*/ 149333 w 1836896"/>
                <a:gd name="connsiteY57" fmla="*/ 900061 h 946393"/>
                <a:gd name="connsiteX58" fmla="*/ 57342 w 1836896"/>
                <a:gd name="connsiteY58" fmla="*/ 889053 h 946393"/>
                <a:gd name="connsiteX59" fmla="*/ 6236 w 1836896"/>
                <a:gd name="connsiteY59" fmla="*/ 807283 h 946393"/>
                <a:gd name="connsiteX60" fmla="*/ 86433 w 1836896"/>
                <a:gd name="connsiteY60" fmla="*/ 595782 h 946393"/>
                <a:gd name="connsiteX61" fmla="*/ 122601 w 1836896"/>
                <a:gd name="connsiteY61" fmla="*/ 570622 h 946393"/>
                <a:gd name="connsiteX62" fmla="*/ 125746 w 1836896"/>
                <a:gd name="connsiteY62" fmla="*/ 444035 h 946393"/>
                <a:gd name="connsiteX63" fmla="*/ 441033 w 1836896"/>
                <a:gd name="connsiteY63" fmla="*/ 107520 h 946393"/>
                <a:gd name="connsiteX64" fmla="*/ 496856 w 1836896"/>
                <a:gd name="connsiteY64" fmla="*/ 101230 h 946393"/>
                <a:gd name="connsiteX65" fmla="*/ 555039 w 1836896"/>
                <a:gd name="connsiteY65" fmla="*/ 60345 h 946393"/>
                <a:gd name="connsiteX66" fmla="*/ 555039 w 1836896"/>
                <a:gd name="connsiteY66" fmla="*/ 147619 h 946393"/>
                <a:gd name="connsiteX67" fmla="*/ 563688 w 1836896"/>
                <a:gd name="connsiteY67" fmla="*/ 524233 h 946393"/>
                <a:gd name="connsiteX68" fmla="*/ 582558 w 1836896"/>
                <a:gd name="connsiteY68" fmla="*/ 624873 h 946393"/>
                <a:gd name="connsiteX69" fmla="*/ 616367 w 1836896"/>
                <a:gd name="connsiteY69" fmla="*/ 626446 h 946393"/>
                <a:gd name="connsiteX70" fmla="*/ 755533 w 1836896"/>
                <a:gd name="connsiteY70" fmla="*/ 624873 h 946393"/>
                <a:gd name="connsiteX71" fmla="*/ 1223352 w 1836896"/>
                <a:gd name="connsiteY71" fmla="*/ 624873 h 946393"/>
                <a:gd name="connsiteX72" fmla="*/ 1265024 w 1836896"/>
                <a:gd name="connsiteY72" fmla="*/ 624087 h 946393"/>
                <a:gd name="connsiteX73" fmla="*/ 1286253 w 1836896"/>
                <a:gd name="connsiteY73" fmla="*/ 619369 h 946393"/>
                <a:gd name="connsiteX74" fmla="*/ 1294901 w 1836896"/>
                <a:gd name="connsiteY74" fmla="*/ 547034 h 946393"/>
                <a:gd name="connsiteX75" fmla="*/ 1292543 w 1836896"/>
                <a:gd name="connsiteY75" fmla="*/ 351258 h 946393"/>
                <a:gd name="connsiteX76" fmla="*/ 1287825 w 1836896"/>
                <a:gd name="connsiteY76" fmla="*/ 257694 h 946393"/>
                <a:gd name="connsiteX77" fmla="*/ 1286253 w 1836896"/>
                <a:gd name="connsiteY77" fmla="*/ 99657 h 946393"/>
                <a:gd name="connsiteX78" fmla="*/ 1276818 w 1836896"/>
                <a:gd name="connsiteY78" fmla="*/ 61917 h 946393"/>
                <a:gd name="connsiteX79" fmla="*/ 555039 w 1836896"/>
                <a:gd name="connsiteY79" fmla="*/ 60345 h 946393"/>
                <a:gd name="connsiteX80" fmla="*/ 1229642 w 1836896"/>
                <a:gd name="connsiteY80" fmla="*/ 785268 h 946393"/>
                <a:gd name="connsiteX81" fmla="*/ 669045 w 1836896"/>
                <a:gd name="connsiteY81" fmla="*/ 785268 h 946393"/>
                <a:gd name="connsiteX82" fmla="*/ 665900 w 1836896"/>
                <a:gd name="connsiteY82" fmla="*/ 786055 h 946393"/>
                <a:gd name="connsiteX83" fmla="*/ 662755 w 1836896"/>
                <a:gd name="connsiteY83" fmla="*/ 791558 h 946393"/>
                <a:gd name="connsiteX84" fmla="*/ 686343 w 1836896"/>
                <a:gd name="connsiteY84" fmla="*/ 816718 h 946393"/>
                <a:gd name="connsiteX85" fmla="*/ 817647 w 1836896"/>
                <a:gd name="connsiteY85" fmla="*/ 879618 h 946393"/>
                <a:gd name="connsiteX86" fmla="*/ 1034652 w 1836896"/>
                <a:gd name="connsiteY86" fmla="*/ 886695 h 946393"/>
                <a:gd name="connsiteX87" fmla="*/ 1100697 w 1836896"/>
                <a:gd name="connsiteY87" fmla="*/ 873328 h 946393"/>
                <a:gd name="connsiteX88" fmla="*/ 1215490 w 1836896"/>
                <a:gd name="connsiteY88" fmla="*/ 804925 h 946393"/>
                <a:gd name="connsiteX89" fmla="*/ 1229642 w 1836896"/>
                <a:gd name="connsiteY89" fmla="*/ 785268 h 946393"/>
                <a:gd name="connsiteX90" fmla="*/ 329385 w 1836896"/>
                <a:gd name="connsiteY90" fmla="*/ 821436 h 946393"/>
                <a:gd name="connsiteX91" fmla="*/ 385995 w 1836896"/>
                <a:gd name="connsiteY91" fmla="*/ 778192 h 946393"/>
                <a:gd name="connsiteX92" fmla="*/ 388354 w 1836896"/>
                <a:gd name="connsiteY92" fmla="*/ 722368 h 946393"/>
                <a:gd name="connsiteX93" fmla="*/ 277492 w 1836896"/>
                <a:gd name="connsiteY93" fmla="*/ 604430 h 946393"/>
                <a:gd name="connsiteX94" fmla="*/ 99800 w 1836896"/>
                <a:gd name="connsiteY94" fmla="*/ 659468 h 946393"/>
                <a:gd name="connsiteX95" fmla="*/ 63632 w 1836896"/>
                <a:gd name="connsiteY95" fmla="*/ 813573 h 946393"/>
                <a:gd name="connsiteX96" fmla="*/ 90365 w 1836896"/>
                <a:gd name="connsiteY96" fmla="*/ 848955 h 946393"/>
                <a:gd name="connsiteX97" fmla="*/ 121815 w 1836896"/>
                <a:gd name="connsiteY97" fmla="*/ 852100 h 946393"/>
                <a:gd name="connsiteX98" fmla="*/ 137540 w 1836896"/>
                <a:gd name="connsiteY98" fmla="*/ 824581 h 946393"/>
                <a:gd name="connsiteX99" fmla="*/ 134395 w 1836896"/>
                <a:gd name="connsiteY99" fmla="*/ 798634 h 946393"/>
                <a:gd name="connsiteX100" fmla="*/ 134395 w 1836896"/>
                <a:gd name="connsiteY100" fmla="*/ 749887 h 946393"/>
                <a:gd name="connsiteX101" fmla="*/ 194150 w 1836896"/>
                <a:gd name="connsiteY101" fmla="*/ 686201 h 946393"/>
                <a:gd name="connsiteX102" fmla="*/ 220096 w 1836896"/>
                <a:gd name="connsiteY102" fmla="*/ 680697 h 946393"/>
                <a:gd name="connsiteX103" fmla="*/ 312874 w 1836896"/>
                <a:gd name="connsiteY103" fmla="*/ 742811 h 946393"/>
                <a:gd name="connsiteX104" fmla="*/ 320736 w 1836896"/>
                <a:gd name="connsiteY104" fmla="*/ 790772 h 946393"/>
                <a:gd name="connsiteX105" fmla="*/ 329385 w 1836896"/>
                <a:gd name="connsiteY105" fmla="*/ 821436 h 946393"/>
                <a:gd name="connsiteX106" fmla="*/ 1271314 w 1836896"/>
                <a:gd name="connsiteY106" fmla="*/ 681483 h 946393"/>
                <a:gd name="connsiteX107" fmla="*/ 627374 w 1836896"/>
                <a:gd name="connsiteY107" fmla="*/ 679124 h 946393"/>
                <a:gd name="connsiteX108" fmla="*/ 600642 w 1836896"/>
                <a:gd name="connsiteY108" fmla="*/ 680697 h 946393"/>
                <a:gd name="connsiteX109" fmla="*/ 618725 w 1836896"/>
                <a:gd name="connsiteY109" fmla="*/ 725513 h 946393"/>
                <a:gd name="connsiteX110" fmla="*/ 626588 w 1836896"/>
                <a:gd name="connsiteY110" fmla="*/ 727872 h 946393"/>
                <a:gd name="connsiteX111" fmla="*/ 886051 w 1836896"/>
                <a:gd name="connsiteY111" fmla="*/ 730231 h 946393"/>
                <a:gd name="connsiteX112" fmla="*/ 1250871 w 1836896"/>
                <a:gd name="connsiteY112" fmla="*/ 729444 h 946393"/>
                <a:gd name="connsiteX113" fmla="*/ 1254802 w 1836896"/>
                <a:gd name="connsiteY113" fmla="*/ 728658 h 946393"/>
                <a:gd name="connsiteX114" fmla="*/ 1260306 w 1836896"/>
                <a:gd name="connsiteY114" fmla="*/ 724727 h 946393"/>
                <a:gd name="connsiteX115" fmla="*/ 1271314 w 1836896"/>
                <a:gd name="connsiteY115" fmla="*/ 681483 h 946393"/>
                <a:gd name="connsiteX116" fmla="*/ 1533922 w 1836896"/>
                <a:gd name="connsiteY116" fmla="*/ 804138 h 946393"/>
                <a:gd name="connsiteX117" fmla="*/ 1536280 w 1836896"/>
                <a:gd name="connsiteY117" fmla="*/ 776619 h 946393"/>
                <a:gd name="connsiteX118" fmla="*/ 1537067 w 1836896"/>
                <a:gd name="connsiteY118" fmla="*/ 738879 h 946393"/>
                <a:gd name="connsiteX119" fmla="*/ 1601539 w 1836896"/>
                <a:gd name="connsiteY119" fmla="*/ 667331 h 946393"/>
                <a:gd name="connsiteX120" fmla="*/ 1646356 w 1836896"/>
                <a:gd name="connsiteY120" fmla="*/ 666544 h 946393"/>
                <a:gd name="connsiteX121" fmla="*/ 1710828 w 1836896"/>
                <a:gd name="connsiteY121" fmla="*/ 734162 h 946393"/>
                <a:gd name="connsiteX122" fmla="*/ 1712401 w 1836896"/>
                <a:gd name="connsiteY122" fmla="*/ 764039 h 946393"/>
                <a:gd name="connsiteX123" fmla="*/ 1714759 w 1836896"/>
                <a:gd name="connsiteY123" fmla="*/ 786841 h 946393"/>
                <a:gd name="connsiteX124" fmla="*/ 1729698 w 1836896"/>
                <a:gd name="connsiteY124" fmla="*/ 806497 h 946393"/>
                <a:gd name="connsiteX125" fmla="*/ 1760362 w 1836896"/>
                <a:gd name="connsiteY125" fmla="*/ 798634 h 946393"/>
                <a:gd name="connsiteX126" fmla="*/ 1776087 w 1836896"/>
                <a:gd name="connsiteY126" fmla="*/ 769543 h 946393"/>
                <a:gd name="connsiteX127" fmla="*/ 1722622 w 1836896"/>
                <a:gd name="connsiteY127" fmla="*/ 624873 h 946393"/>
                <a:gd name="connsiteX128" fmla="*/ 1525273 w 1836896"/>
                <a:gd name="connsiteY128" fmla="*/ 619369 h 946393"/>
                <a:gd name="connsiteX129" fmla="*/ 1472594 w 1836896"/>
                <a:gd name="connsiteY129" fmla="*/ 689346 h 946393"/>
                <a:gd name="connsiteX130" fmla="*/ 1478884 w 1836896"/>
                <a:gd name="connsiteY130" fmla="*/ 775047 h 946393"/>
                <a:gd name="connsiteX131" fmla="*/ 1533922 w 1836896"/>
                <a:gd name="connsiteY131" fmla="*/ 804138 h 946393"/>
                <a:gd name="connsiteX132" fmla="*/ 1609402 w 1836896"/>
                <a:gd name="connsiteY132" fmla="*/ 300151 h 946393"/>
                <a:gd name="connsiteX133" fmla="*/ 1567730 w 1836896"/>
                <a:gd name="connsiteY133" fmla="*/ 336319 h 946393"/>
                <a:gd name="connsiteX134" fmla="*/ 1527632 w 1836896"/>
                <a:gd name="connsiteY134" fmla="*/ 375631 h 946393"/>
                <a:gd name="connsiteX135" fmla="*/ 1558295 w 1836896"/>
                <a:gd name="connsiteY135" fmla="*/ 425165 h 946393"/>
                <a:gd name="connsiteX136" fmla="*/ 1608615 w 1836896"/>
                <a:gd name="connsiteY136" fmla="*/ 412585 h 946393"/>
                <a:gd name="connsiteX137" fmla="*/ 1659722 w 1836896"/>
                <a:gd name="connsiteY137" fmla="*/ 394501 h 946393"/>
                <a:gd name="connsiteX138" fmla="*/ 1609402 w 1836896"/>
                <a:gd name="connsiteY138" fmla="*/ 300151 h 946393"/>
                <a:gd name="connsiteX139" fmla="*/ 326240 w 1836896"/>
                <a:gd name="connsiteY139" fmla="*/ 374059 h 946393"/>
                <a:gd name="connsiteX140" fmla="*/ 240539 w 1836896"/>
                <a:gd name="connsiteY140" fmla="*/ 302510 h 946393"/>
                <a:gd name="connsiteX141" fmla="*/ 193364 w 1836896"/>
                <a:gd name="connsiteY141" fmla="*/ 403150 h 946393"/>
                <a:gd name="connsiteX142" fmla="*/ 297935 w 1836896"/>
                <a:gd name="connsiteY142" fmla="*/ 429096 h 946393"/>
                <a:gd name="connsiteX143" fmla="*/ 326240 w 1836896"/>
                <a:gd name="connsiteY143" fmla="*/ 374059 h 946393"/>
                <a:gd name="connsiteX144" fmla="*/ 371056 w 1836896"/>
                <a:gd name="connsiteY144" fmla="*/ 193221 h 946393"/>
                <a:gd name="connsiteX145" fmla="*/ 279065 w 1836896"/>
                <a:gd name="connsiteY145" fmla="*/ 256908 h 946393"/>
                <a:gd name="connsiteX146" fmla="*/ 367125 w 1836896"/>
                <a:gd name="connsiteY146" fmla="*/ 328456 h 946393"/>
                <a:gd name="connsiteX147" fmla="*/ 402506 w 1836896"/>
                <a:gd name="connsiteY147" fmla="*/ 303296 h 946393"/>
                <a:gd name="connsiteX148" fmla="*/ 371056 w 1836896"/>
                <a:gd name="connsiteY148" fmla="*/ 193221 h 946393"/>
                <a:gd name="connsiteX149" fmla="*/ 1488319 w 1836896"/>
                <a:gd name="connsiteY149" fmla="*/ 327670 h 946393"/>
                <a:gd name="connsiteX150" fmla="*/ 1572448 w 1836896"/>
                <a:gd name="connsiteY150" fmla="*/ 252976 h 946393"/>
                <a:gd name="connsiteX151" fmla="*/ 1478884 w 1836896"/>
                <a:gd name="connsiteY151" fmla="*/ 195580 h 946393"/>
                <a:gd name="connsiteX152" fmla="*/ 1464731 w 1836896"/>
                <a:gd name="connsiteY152" fmla="*/ 249045 h 946393"/>
                <a:gd name="connsiteX153" fmla="*/ 1453724 w 1836896"/>
                <a:gd name="connsiteY153" fmla="*/ 304083 h 946393"/>
                <a:gd name="connsiteX154" fmla="*/ 1488319 w 1836896"/>
                <a:gd name="connsiteY154" fmla="*/ 327670 h 946393"/>
                <a:gd name="connsiteX155" fmla="*/ 1577952 w 1836896"/>
                <a:gd name="connsiteY155" fmla="*/ 538385 h 946393"/>
                <a:gd name="connsiteX156" fmla="*/ 1679378 w 1836896"/>
                <a:gd name="connsiteY156" fmla="*/ 540744 h 946393"/>
                <a:gd name="connsiteX157" fmla="*/ 1678592 w 1836896"/>
                <a:gd name="connsiteY157" fmla="*/ 474699 h 946393"/>
                <a:gd name="connsiteX158" fmla="*/ 1670729 w 1836896"/>
                <a:gd name="connsiteY158" fmla="*/ 455829 h 946393"/>
                <a:gd name="connsiteX159" fmla="*/ 1573234 w 1836896"/>
                <a:gd name="connsiteY159" fmla="*/ 482562 h 946393"/>
                <a:gd name="connsiteX160" fmla="*/ 1577952 w 1836896"/>
                <a:gd name="connsiteY160" fmla="*/ 538385 h 946393"/>
                <a:gd name="connsiteX161" fmla="*/ 1343649 w 1836896"/>
                <a:gd name="connsiteY161" fmla="*/ 160985 h 946393"/>
                <a:gd name="connsiteX162" fmla="*/ 1347580 w 1836896"/>
                <a:gd name="connsiteY162" fmla="*/ 275778 h 946393"/>
                <a:gd name="connsiteX163" fmla="*/ 1395541 w 1836896"/>
                <a:gd name="connsiteY163" fmla="*/ 279709 h 946393"/>
                <a:gd name="connsiteX164" fmla="*/ 1419915 w 1836896"/>
                <a:gd name="connsiteY164" fmla="*/ 169634 h 946393"/>
                <a:gd name="connsiteX165" fmla="*/ 1343649 w 1836896"/>
                <a:gd name="connsiteY165" fmla="*/ 160985 h 946393"/>
                <a:gd name="connsiteX166" fmla="*/ 179997 w 1836896"/>
                <a:gd name="connsiteY166" fmla="*/ 459760 h 946393"/>
                <a:gd name="connsiteX167" fmla="*/ 183142 w 1836896"/>
                <a:gd name="connsiteY167" fmla="*/ 551752 h 946393"/>
                <a:gd name="connsiteX168" fmla="*/ 276706 w 1836896"/>
                <a:gd name="connsiteY168" fmla="*/ 543103 h 946393"/>
                <a:gd name="connsiteX169" fmla="*/ 281424 w 1836896"/>
                <a:gd name="connsiteY169" fmla="*/ 515584 h 946393"/>
                <a:gd name="connsiteX170" fmla="*/ 281424 w 1836896"/>
                <a:gd name="connsiteY170" fmla="*/ 485707 h 946393"/>
                <a:gd name="connsiteX171" fmla="*/ 179997 w 1836896"/>
                <a:gd name="connsiteY171" fmla="*/ 459760 h 946393"/>
                <a:gd name="connsiteX172" fmla="*/ 496856 w 1836896"/>
                <a:gd name="connsiteY172" fmla="*/ 277350 h 946393"/>
                <a:gd name="connsiteX173" fmla="*/ 496856 w 1836896"/>
                <a:gd name="connsiteY173" fmla="*/ 172779 h 946393"/>
                <a:gd name="connsiteX174" fmla="*/ 491353 w 1836896"/>
                <a:gd name="connsiteY174" fmla="*/ 159412 h 946393"/>
                <a:gd name="connsiteX175" fmla="*/ 445750 w 1836896"/>
                <a:gd name="connsiteY175" fmla="*/ 167275 h 946393"/>
                <a:gd name="connsiteX176" fmla="*/ 425308 w 1836896"/>
                <a:gd name="connsiteY176" fmla="*/ 176710 h 946393"/>
                <a:gd name="connsiteX177" fmla="*/ 449681 w 1836896"/>
                <a:gd name="connsiteY177" fmla="*/ 264770 h 946393"/>
                <a:gd name="connsiteX178" fmla="*/ 476414 w 1836896"/>
                <a:gd name="connsiteY178" fmla="*/ 282854 h 946393"/>
                <a:gd name="connsiteX179" fmla="*/ 496856 w 1836896"/>
                <a:gd name="connsiteY179" fmla="*/ 277350 h 94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1836896" h="946393">
                  <a:moveTo>
                    <a:pt x="496856" y="101230"/>
                  </a:moveTo>
                  <a:cubicBezTo>
                    <a:pt x="498429" y="92581"/>
                    <a:pt x="500001" y="83932"/>
                    <a:pt x="500001" y="76070"/>
                  </a:cubicBezTo>
                  <a:cubicBezTo>
                    <a:pt x="500788" y="63490"/>
                    <a:pt x="500001" y="50910"/>
                    <a:pt x="500788" y="38330"/>
                  </a:cubicBezTo>
                  <a:cubicBezTo>
                    <a:pt x="502360" y="14742"/>
                    <a:pt x="508650" y="7666"/>
                    <a:pt x="533024" y="6093"/>
                  </a:cubicBezTo>
                  <a:cubicBezTo>
                    <a:pt x="581772" y="3735"/>
                    <a:pt x="630519" y="590"/>
                    <a:pt x="680053" y="590"/>
                  </a:cubicBezTo>
                  <a:cubicBezTo>
                    <a:pt x="841234" y="-197"/>
                    <a:pt x="1001630" y="-197"/>
                    <a:pt x="1162811" y="590"/>
                  </a:cubicBezTo>
                  <a:cubicBezTo>
                    <a:pt x="1209200" y="590"/>
                    <a:pt x="1255589" y="5307"/>
                    <a:pt x="1301978" y="7666"/>
                  </a:cubicBezTo>
                  <a:cubicBezTo>
                    <a:pt x="1318489" y="8452"/>
                    <a:pt x="1327924" y="17101"/>
                    <a:pt x="1332641" y="31253"/>
                  </a:cubicBezTo>
                  <a:cubicBezTo>
                    <a:pt x="1336573" y="44620"/>
                    <a:pt x="1338145" y="57986"/>
                    <a:pt x="1340504" y="72139"/>
                  </a:cubicBezTo>
                  <a:cubicBezTo>
                    <a:pt x="1342076" y="80787"/>
                    <a:pt x="1342076" y="89436"/>
                    <a:pt x="1343649" y="99657"/>
                  </a:cubicBezTo>
                  <a:cubicBezTo>
                    <a:pt x="1352298" y="101230"/>
                    <a:pt x="1360946" y="104375"/>
                    <a:pt x="1369595" y="104375"/>
                  </a:cubicBezTo>
                  <a:cubicBezTo>
                    <a:pt x="1419129" y="107520"/>
                    <a:pt x="1466304" y="120100"/>
                    <a:pt x="1510334" y="142115"/>
                  </a:cubicBezTo>
                  <a:cubicBezTo>
                    <a:pt x="1625913" y="198725"/>
                    <a:pt x="1697462" y="291503"/>
                    <a:pt x="1725767" y="416517"/>
                  </a:cubicBezTo>
                  <a:cubicBezTo>
                    <a:pt x="1734416" y="455829"/>
                    <a:pt x="1737561" y="495928"/>
                    <a:pt x="1734416" y="536027"/>
                  </a:cubicBezTo>
                  <a:cubicBezTo>
                    <a:pt x="1733629" y="544675"/>
                    <a:pt x="1734416" y="553324"/>
                    <a:pt x="1734416" y="563545"/>
                  </a:cubicBezTo>
                  <a:cubicBezTo>
                    <a:pt x="1743851" y="569835"/>
                    <a:pt x="1753286" y="576125"/>
                    <a:pt x="1761934" y="582415"/>
                  </a:cubicBezTo>
                  <a:cubicBezTo>
                    <a:pt x="1836628" y="637453"/>
                    <a:pt x="1848422" y="716864"/>
                    <a:pt x="1827979" y="790772"/>
                  </a:cubicBezTo>
                  <a:cubicBezTo>
                    <a:pt x="1820903" y="816718"/>
                    <a:pt x="1803606" y="837161"/>
                    <a:pt x="1780804" y="852100"/>
                  </a:cubicBezTo>
                  <a:cubicBezTo>
                    <a:pt x="1734416" y="881977"/>
                    <a:pt x="1662081" y="856031"/>
                    <a:pt x="1658149" y="789986"/>
                  </a:cubicBezTo>
                  <a:cubicBezTo>
                    <a:pt x="1657363" y="775047"/>
                    <a:pt x="1658149" y="759322"/>
                    <a:pt x="1656577" y="744383"/>
                  </a:cubicBezTo>
                  <a:cubicBezTo>
                    <a:pt x="1655004" y="727086"/>
                    <a:pt x="1647142" y="720796"/>
                    <a:pt x="1629058" y="720009"/>
                  </a:cubicBezTo>
                  <a:cubicBezTo>
                    <a:pt x="1625127" y="720009"/>
                    <a:pt x="1621196" y="720009"/>
                    <a:pt x="1618050" y="720009"/>
                  </a:cubicBezTo>
                  <a:cubicBezTo>
                    <a:pt x="1602325" y="721582"/>
                    <a:pt x="1594463" y="727872"/>
                    <a:pt x="1593677" y="742811"/>
                  </a:cubicBezTo>
                  <a:cubicBezTo>
                    <a:pt x="1592890" y="756963"/>
                    <a:pt x="1592890" y="770330"/>
                    <a:pt x="1592890" y="784482"/>
                  </a:cubicBezTo>
                  <a:cubicBezTo>
                    <a:pt x="1592104" y="845023"/>
                    <a:pt x="1559082" y="870970"/>
                    <a:pt x="1499327" y="859176"/>
                  </a:cubicBezTo>
                  <a:cubicBezTo>
                    <a:pt x="1470235" y="853672"/>
                    <a:pt x="1449006" y="837947"/>
                    <a:pt x="1435640" y="811215"/>
                  </a:cubicBezTo>
                  <a:cubicBezTo>
                    <a:pt x="1430923" y="800993"/>
                    <a:pt x="1426991" y="790772"/>
                    <a:pt x="1423846" y="779764"/>
                  </a:cubicBezTo>
                  <a:cubicBezTo>
                    <a:pt x="1413625" y="746742"/>
                    <a:pt x="1413625" y="712147"/>
                    <a:pt x="1419129" y="679124"/>
                  </a:cubicBezTo>
                  <a:cubicBezTo>
                    <a:pt x="1426205" y="632736"/>
                    <a:pt x="1453724" y="599713"/>
                    <a:pt x="1491464" y="572980"/>
                  </a:cubicBezTo>
                  <a:cubicBezTo>
                    <a:pt x="1500899" y="566690"/>
                    <a:pt x="1510334" y="561187"/>
                    <a:pt x="1519769" y="555683"/>
                  </a:cubicBezTo>
                  <a:cubicBezTo>
                    <a:pt x="1527632" y="506935"/>
                    <a:pt x="1511907" y="447180"/>
                    <a:pt x="1481243" y="401578"/>
                  </a:cubicBezTo>
                  <a:cubicBezTo>
                    <a:pt x="1460014" y="370128"/>
                    <a:pt x="1430923" y="348899"/>
                    <a:pt x="1393969" y="339464"/>
                  </a:cubicBezTo>
                  <a:cubicBezTo>
                    <a:pt x="1381389" y="336319"/>
                    <a:pt x="1367236" y="331601"/>
                    <a:pt x="1351511" y="337105"/>
                  </a:cubicBezTo>
                  <a:cubicBezTo>
                    <a:pt x="1350725" y="345754"/>
                    <a:pt x="1349939" y="353616"/>
                    <a:pt x="1349939" y="362265"/>
                  </a:cubicBezTo>
                  <a:cubicBezTo>
                    <a:pt x="1349939" y="435386"/>
                    <a:pt x="1350725" y="507722"/>
                    <a:pt x="1349153" y="580843"/>
                  </a:cubicBezTo>
                  <a:cubicBezTo>
                    <a:pt x="1347580" y="641384"/>
                    <a:pt x="1333428" y="700353"/>
                    <a:pt x="1311413" y="756963"/>
                  </a:cubicBezTo>
                  <a:cubicBezTo>
                    <a:pt x="1279962" y="837947"/>
                    <a:pt x="1220207" y="890626"/>
                    <a:pt x="1138437" y="918931"/>
                  </a:cubicBezTo>
                  <a:cubicBezTo>
                    <a:pt x="1086545" y="937015"/>
                    <a:pt x="1033080" y="943305"/>
                    <a:pt x="978828" y="945663"/>
                  </a:cubicBezTo>
                  <a:cubicBezTo>
                    <a:pt x="922218" y="948022"/>
                    <a:pt x="865608" y="944877"/>
                    <a:pt x="809784" y="933083"/>
                  </a:cubicBezTo>
                  <a:cubicBezTo>
                    <a:pt x="735091" y="917358"/>
                    <a:pt x="669832" y="882763"/>
                    <a:pt x="618725" y="826153"/>
                  </a:cubicBezTo>
                  <a:cubicBezTo>
                    <a:pt x="577840" y="780551"/>
                    <a:pt x="551894" y="726299"/>
                    <a:pt x="534597" y="667331"/>
                  </a:cubicBezTo>
                  <a:cubicBezTo>
                    <a:pt x="514940" y="599713"/>
                    <a:pt x="506291" y="529737"/>
                    <a:pt x="503146" y="458974"/>
                  </a:cubicBezTo>
                  <a:cubicBezTo>
                    <a:pt x="501574" y="418875"/>
                    <a:pt x="499215" y="379563"/>
                    <a:pt x="496856" y="337105"/>
                  </a:cubicBezTo>
                  <a:cubicBezTo>
                    <a:pt x="487421" y="337105"/>
                    <a:pt x="480345" y="336319"/>
                    <a:pt x="473269" y="337105"/>
                  </a:cubicBezTo>
                  <a:cubicBezTo>
                    <a:pt x="434743" y="344968"/>
                    <a:pt x="403293" y="363838"/>
                    <a:pt x="380491" y="396074"/>
                  </a:cubicBezTo>
                  <a:cubicBezTo>
                    <a:pt x="346682" y="444035"/>
                    <a:pt x="332530" y="497500"/>
                    <a:pt x="337247" y="557255"/>
                  </a:cubicBezTo>
                  <a:cubicBezTo>
                    <a:pt x="347469" y="563545"/>
                    <a:pt x="357690" y="569049"/>
                    <a:pt x="366339" y="575339"/>
                  </a:cubicBezTo>
                  <a:cubicBezTo>
                    <a:pt x="412728" y="606789"/>
                    <a:pt x="439460" y="650819"/>
                    <a:pt x="444178" y="706643"/>
                  </a:cubicBezTo>
                  <a:cubicBezTo>
                    <a:pt x="446536" y="738879"/>
                    <a:pt x="448109" y="771902"/>
                    <a:pt x="437101" y="803352"/>
                  </a:cubicBezTo>
                  <a:cubicBezTo>
                    <a:pt x="421376" y="848955"/>
                    <a:pt x="382064" y="878046"/>
                    <a:pt x="334102" y="876473"/>
                  </a:cubicBezTo>
                  <a:cubicBezTo>
                    <a:pt x="309729" y="875687"/>
                    <a:pt x="290072" y="864680"/>
                    <a:pt x="279851" y="841878"/>
                  </a:cubicBezTo>
                  <a:cubicBezTo>
                    <a:pt x="273561" y="828512"/>
                    <a:pt x="271202" y="813573"/>
                    <a:pt x="268057" y="798634"/>
                  </a:cubicBezTo>
                  <a:cubicBezTo>
                    <a:pt x="264912" y="782909"/>
                    <a:pt x="263340" y="766398"/>
                    <a:pt x="259409" y="750673"/>
                  </a:cubicBezTo>
                  <a:cubicBezTo>
                    <a:pt x="257050" y="740452"/>
                    <a:pt x="248401" y="734162"/>
                    <a:pt x="237394" y="733376"/>
                  </a:cubicBezTo>
                  <a:cubicBezTo>
                    <a:pt x="231104" y="733376"/>
                    <a:pt x="224814" y="734162"/>
                    <a:pt x="218524" y="734948"/>
                  </a:cubicBezTo>
                  <a:cubicBezTo>
                    <a:pt x="196509" y="736521"/>
                    <a:pt x="190219" y="750673"/>
                    <a:pt x="190219" y="767971"/>
                  </a:cubicBezTo>
                  <a:cubicBezTo>
                    <a:pt x="191005" y="785268"/>
                    <a:pt x="193364" y="802566"/>
                    <a:pt x="194936" y="820650"/>
                  </a:cubicBezTo>
                  <a:cubicBezTo>
                    <a:pt x="197295" y="857603"/>
                    <a:pt x="181570" y="884336"/>
                    <a:pt x="149333" y="900061"/>
                  </a:cubicBezTo>
                  <a:cubicBezTo>
                    <a:pt x="117097" y="915786"/>
                    <a:pt x="85647" y="911068"/>
                    <a:pt x="57342" y="889053"/>
                  </a:cubicBezTo>
                  <a:cubicBezTo>
                    <a:pt x="29823" y="868611"/>
                    <a:pt x="14098" y="840306"/>
                    <a:pt x="6236" y="807283"/>
                  </a:cubicBezTo>
                  <a:cubicBezTo>
                    <a:pt x="-15779" y="715292"/>
                    <a:pt x="22747" y="639812"/>
                    <a:pt x="86433" y="595782"/>
                  </a:cubicBezTo>
                  <a:cubicBezTo>
                    <a:pt x="99013" y="587133"/>
                    <a:pt x="110807" y="578484"/>
                    <a:pt x="122601" y="570622"/>
                  </a:cubicBezTo>
                  <a:cubicBezTo>
                    <a:pt x="121815" y="526592"/>
                    <a:pt x="120242" y="485707"/>
                    <a:pt x="125746" y="444035"/>
                  </a:cubicBezTo>
                  <a:cubicBezTo>
                    <a:pt x="150120" y="264770"/>
                    <a:pt x="283782" y="135039"/>
                    <a:pt x="441033" y="107520"/>
                  </a:cubicBezTo>
                  <a:cubicBezTo>
                    <a:pt x="458330" y="108306"/>
                    <a:pt x="477200" y="105161"/>
                    <a:pt x="496856" y="101230"/>
                  </a:cubicBezTo>
                  <a:close/>
                  <a:moveTo>
                    <a:pt x="555039" y="60345"/>
                  </a:moveTo>
                  <a:cubicBezTo>
                    <a:pt x="555039" y="92581"/>
                    <a:pt x="555039" y="120100"/>
                    <a:pt x="555039" y="147619"/>
                  </a:cubicBezTo>
                  <a:cubicBezTo>
                    <a:pt x="553467" y="273419"/>
                    <a:pt x="550322" y="398433"/>
                    <a:pt x="563688" y="524233"/>
                  </a:cubicBezTo>
                  <a:cubicBezTo>
                    <a:pt x="566833" y="557255"/>
                    <a:pt x="569192" y="591850"/>
                    <a:pt x="582558" y="624873"/>
                  </a:cubicBezTo>
                  <a:cubicBezTo>
                    <a:pt x="594352" y="625659"/>
                    <a:pt x="605359" y="626446"/>
                    <a:pt x="616367" y="626446"/>
                  </a:cubicBezTo>
                  <a:cubicBezTo>
                    <a:pt x="662755" y="626446"/>
                    <a:pt x="709144" y="624873"/>
                    <a:pt x="755533" y="624873"/>
                  </a:cubicBezTo>
                  <a:cubicBezTo>
                    <a:pt x="911211" y="624873"/>
                    <a:pt x="1067675" y="624873"/>
                    <a:pt x="1223352" y="624873"/>
                  </a:cubicBezTo>
                  <a:cubicBezTo>
                    <a:pt x="1237505" y="624873"/>
                    <a:pt x="1250871" y="625659"/>
                    <a:pt x="1265024" y="624087"/>
                  </a:cubicBezTo>
                  <a:cubicBezTo>
                    <a:pt x="1272100" y="623300"/>
                    <a:pt x="1279176" y="620942"/>
                    <a:pt x="1286253" y="619369"/>
                  </a:cubicBezTo>
                  <a:cubicBezTo>
                    <a:pt x="1289397" y="594209"/>
                    <a:pt x="1294901" y="570622"/>
                    <a:pt x="1294901" y="547034"/>
                  </a:cubicBezTo>
                  <a:cubicBezTo>
                    <a:pt x="1295688" y="481775"/>
                    <a:pt x="1294115" y="416517"/>
                    <a:pt x="1292543" y="351258"/>
                  </a:cubicBezTo>
                  <a:cubicBezTo>
                    <a:pt x="1291756" y="319808"/>
                    <a:pt x="1288611" y="288358"/>
                    <a:pt x="1287825" y="257694"/>
                  </a:cubicBezTo>
                  <a:cubicBezTo>
                    <a:pt x="1287039" y="205015"/>
                    <a:pt x="1287039" y="152336"/>
                    <a:pt x="1286253" y="99657"/>
                  </a:cubicBezTo>
                  <a:cubicBezTo>
                    <a:pt x="1286253" y="87077"/>
                    <a:pt x="1287039" y="74497"/>
                    <a:pt x="1276818" y="61917"/>
                  </a:cubicBezTo>
                  <a:cubicBezTo>
                    <a:pt x="1039370" y="48551"/>
                    <a:pt x="799563" y="52482"/>
                    <a:pt x="555039" y="60345"/>
                  </a:cubicBezTo>
                  <a:close/>
                  <a:moveTo>
                    <a:pt x="1229642" y="785268"/>
                  </a:moveTo>
                  <a:cubicBezTo>
                    <a:pt x="1037797" y="785268"/>
                    <a:pt x="853814" y="785268"/>
                    <a:pt x="669045" y="785268"/>
                  </a:cubicBezTo>
                  <a:cubicBezTo>
                    <a:pt x="667473" y="785268"/>
                    <a:pt x="666687" y="785268"/>
                    <a:pt x="665900" y="786055"/>
                  </a:cubicBezTo>
                  <a:cubicBezTo>
                    <a:pt x="665114" y="786841"/>
                    <a:pt x="664328" y="788413"/>
                    <a:pt x="662755" y="791558"/>
                  </a:cubicBezTo>
                  <a:cubicBezTo>
                    <a:pt x="667473" y="801780"/>
                    <a:pt x="676908" y="808856"/>
                    <a:pt x="686343" y="816718"/>
                  </a:cubicBezTo>
                  <a:cubicBezTo>
                    <a:pt x="724869" y="848168"/>
                    <a:pt x="768899" y="869397"/>
                    <a:pt x="817647" y="879618"/>
                  </a:cubicBezTo>
                  <a:cubicBezTo>
                    <a:pt x="889196" y="895343"/>
                    <a:pt x="962317" y="895343"/>
                    <a:pt x="1034652" y="886695"/>
                  </a:cubicBezTo>
                  <a:cubicBezTo>
                    <a:pt x="1056667" y="884336"/>
                    <a:pt x="1079468" y="879618"/>
                    <a:pt x="1100697" y="873328"/>
                  </a:cubicBezTo>
                  <a:cubicBezTo>
                    <a:pt x="1144727" y="861535"/>
                    <a:pt x="1184826" y="840306"/>
                    <a:pt x="1215490" y="804925"/>
                  </a:cubicBezTo>
                  <a:cubicBezTo>
                    <a:pt x="1220207" y="800993"/>
                    <a:pt x="1223352" y="795490"/>
                    <a:pt x="1229642" y="785268"/>
                  </a:cubicBezTo>
                  <a:close/>
                  <a:moveTo>
                    <a:pt x="329385" y="821436"/>
                  </a:moveTo>
                  <a:cubicBezTo>
                    <a:pt x="369484" y="817505"/>
                    <a:pt x="380491" y="809642"/>
                    <a:pt x="385995" y="778192"/>
                  </a:cubicBezTo>
                  <a:cubicBezTo>
                    <a:pt x="389140" y="760108"/>
                    <a:pt x="389926" y="740452"/>
                    <a:pt x="388354" y="722368"/>
                  </a:cubicBezTo>
                  <a:cubicBezTo>
                    <a:pt x="383636" y="657109"/>
                    <a:pt x="342751" y="613079"/>
                    <a:pt x="277492" y="604430"/>
                  </a:cubicBezTo>
                  <a:cubicBezTo>
                    <a:pt x="209875" y="594996"/>
                    <a:pt x="150120" y="613865"/>
                    <a:pt x="99800" y="659468"/>
                  </a:cubicBezTo>
                  <a:cubicBezTo>
                    <a:pt x="55770" y="699567"/>
                    <a:pt x="41617" y="754604"/>
                    <a:pt x="63632" y="813573"/>
                  </a:cubicBezTo>
                  <a:cubicBezTo>
                    <a:pt x="69136" y="827726"/>
                    <a:pt x="77785" y="840306"/>
                    <a:pt x="90365" y="848955"/>
                  </a:cubicBezTo>
                  <a:cubicBezTo>
                    <a:pt x="100586" y="856031"/>
                    <a:pt x="110807" y="857603"/>
                    <a:pt x="121815" y="852100"/>
                  </a:cubicBezTo>
                  <a:cubicBezTo>
                    <a:pt x="132822" y="845810"/>
                    <a:pt x="138326" y="837161"/>
                    <a:pt x="137540" y="824581"/>
                  </a:cubicBezTo>
                  <a:cubicBezTo>
                    <a:pt x="136753" y="815932"/>
                    <a:pt x="135181" y="807283"/>
                    <a:pt x="134395" y="798634"/>
                  </a:cubicBezTo>
                  <a:cubicBezTo>
                    <a:pt x="133608" y="782123"/>
                    <a:pt x="132036" y="765612"/>
                    <a:pt x="134395" y="749887"/>
                  </a:cubicBezTo>
                  <a:cubicBezTo>
                    <a:pt x="139898" y="716078"/>
                    <a:pt x="157982" y="691704"/>
                    <a:pt x="194150" y="686201"/>
                  </a:cubicBezTo>
                  <a:cubicBezTo>
                    <a:pt x="202799" y="684628"/>
                    <a:pt x="211447" y="682269"/>
                    <a:pt x="220096" y="680697"/>
                  </a:cubicBezTo>
                  <a:cubicBezTo>
                    <a:pt x="265699" y="674407"/>
                    <a:pt x="304225" y="699567"/>
                    <a:pt x="312874" y="742811"/>
                  </a:cubicBezTo>
                  <a:cubicBezTo>
                    <a:pt x="316019" y="758536"/>
                    <a:pt x="317591" y="775047"/>
                    <a:pt x="320736" y="790772"/>
                  </a:cubicBezTo>
                  <a:cubicBezTo>
                    <a:pt x="323881" y="800993"/>
                    <a:pt x="327026" y="809642"/>
                    <a:pt x="329385" y="821436"/>
                  </a:cubicBezTo>
                  <a:close/>
                  <a:moveTo>
                    <a:pt x="1271314" y="681483"/>
                  </a:moveTo>
                  <a:cubicBezTo>
                    <a:pt x="1235146" y="675979"/>
                    <a:pt x="921432" y="675193"/>
                    <a:pt x="627374" y="679124"/>
                  </a:cubicBezTo>
                  <a:cubicBezTo>
                    <a:pt x="618725" y="679124"/>
                    <a:pt x="610863" y="679911"/>
                    <a:pt x="600642" y="680697"/>
                  </a:cubicBezTo>
                  <a:cubicBezTo>
                    <a:pt x="600642" y="700353"/>
                    <a:pt x="609290" y="712933"/>
                    <a:pt x="618725" y="725513"/>
                  </a:cubicBezTo>
                  <a:cubicBezTo>
                    <a:pt x="621870" y="726299"/>
                    <a:pt x="624229" y="727872"/>
                    <a:pt x="626588" y="727872"/>
                  </a:cubicBezTo>
                  <a:cubicBezTo>
                    <a:pt x="713075" y="728658"/>
                    <a:pt x="799563" y="729444"/>
                    <a:pt x="886051" y="730231"/>
                  </a:cubicBezTo>
                  <a:cubicBezTo>
                    <a:pt x="1007920" y="730231"/>
                    <a:pt x="1129789" y="729444"/>
                    <a:pt x="1250871" y="729444"/>
                  </a:cubicBezTo>
                  <a:cubicBezTo>
                    <a:pt x="1252444" y="729444"/>
                    <a:pt x="1253230" y="729444"/>
                    <a:pt x="1254802" y="728658"/>
                  </a:cubicBezTo>
                  <a:cubicBezTo>
                    <a:pt x="1255589" y="727872"/>
                    <a:pt x="1257161" y="727086"/>
                    <a:pt x="1260306" y="724727"/>
                  </a:cubicBezTo>
                  <a:cubicBezTo>
                    <a:pt x="1267383" y="712933"/>
                    <a:pt x="1273672" y="698781"/>
                    <a:pt x="1271314" y="681483"/>
                  </a:cubicBezTo>
                  <a:close/>
                  <a:moveTo>
                    <a:pt x="1533922" y="804138"/>
                  </a:moveTo>
                  <a:cubicBezTo>
                    <a:pt x="1534708" y="793917"/>
                    <a:pt x="1536280" y="785268"/>
                    <a:pt x="1536280" y="776619"/>
                  </a:cubicBezTo>
                  <a:cubicBezTo>
                    <a:pt x="1537067" y="764039"/>
                    <a:pt x="1536280" y="751459"/>
                    <a:pt x="1537067" y="738879"/>
                  </a:cubicBezTo>
                  <a:cubicBezTo>
                    <a:pt x="1540998" y="697208"/>
                    <a:pt x="1559868" y="675193"/>
                    <a:pt x="1601539" y="667331"/>
                  </a:cubicBezTo>
                  <a:cubicBezTo>
                    <a:pt x="1615692" y="664186"/>
                    <a:pt x="1631417" y="664186"/>
                    <a:pt x="1646356" y="666544"/>
                  </a:cubicBezTo>
                  <a:cubicBezTo>
                    <a:pt x="1683309" y="672048"/>
                    <a:pt x="1706111" y="697208"/>
                    <a:pt x="1710828" y="734162"/>
                  </a:cubicBezTo>
                  <a:cubicBezTo>
                    <a:pt x="1712401" y="744383"/>
                    <a:pt x="1711614" y="754604"/>
                    <a:pt x="1712401" y="764039"/>
                  </a:cubicBezTo>
                  <a:cubicBezTo>
                    <a:pt x="1713187" y="771116"/>
                    <a:pt x="1713187" y="778978"/>
                    <a:pt x="1714759" y="786841"/>
                  </a:cubicBezTo>
                  <a:cubicBezTo>
                    <a:pt x="1716332" y="795490"/>
                    <a:pt x="1720263" y="803352"/>
                    <a:pt x="1729698" y="806497"/>
                  </a:cubicBezTo>
                  <a:cubicBezTo>
                    <a:pt x="1741492" y="810428"/>
                    <a:pt x="1752499" y="808069"/>
                    <a:pt x="1760362" y="798634"/>
                  </a:cubicBezTo>
                  <a:cubicBezTo>
                    <a:pt x="1766652" y="789986"/>
                    <a:pt x="1773728" y="779764"/>
                    <a:pt x="1776087" y="769543"/>
                  </a:cubicBezTo>
                  <a:cubicBezTo>
                    <a:pt x="1790239" y="708216"/>
                    <a:pt x="1774514" y="657109"/>
                    <a:pt x="1722622" y="624873"/>
                  </a:cubicBezTo>
                  <a:cubicBezTo>
                    <a:pt x="1658935" y="585561"/>
                    <a:pt x="1592104" y="583988"/>
                    <a:pt x="1525273" y="619369"/>
                  </a:cubicBezTo>
                  <a:cubicBezTo>
                    <a:pt x="1496968" y="634308"/>
                    <a:pt x="1480457" y="658682"/>
                    <a:pt x="1472594" y="689346"/>
                  </a:cubicBezTo>
                  <a:cubicBezTo>
                    <a:pt x="1464731" y="718437"/>
                    <a:pt x="1470235" y="746742"/>
                    <a:pt x="1478884" y="775047"/>
                  </a:cubicBezTo>
                  <a:cubicBezTo>
                    <a:pt x="1485960" y="800207"/>
                    <a:pt x="1496182" y="805711"/>
                    <a:pt x="1533922" y="804138"/>
                  </a:cubicBezTo>
                  <a:close/>
                  <a:moveTo>
                    <a:pt x="1609402" y="300151"/>
                  </a:moveTo>
                  <a:cubicBezTo>
                    <a:pt x="1595249" y="311945"/>
                    <a:pt x="1581097" y="323739"/>
                    <a:pt x="1567730" y="336319"/>
                  </a:cubicBezTo>
                  <a:cubicBezTo>
                    <a:pt x="1554364" y="348899"/>
                    <a:pt x="1537067" y="357548"/>
                    <a:pt x="1527632" y="375631"/>
                  </a:cubicBezTo>
                  <a:cubicBezTo>
                    <a:pt x="1539425" y="391356"/>
                    <a:pt x="1544143" y="410226"/>
                    <a:pt x="1558295" y="425165"/>
                  </a:cubicBezTo>
                  <a:cubicBezTo>
                    <a:pt x="1575593" y="421234"/>
                    <a:pt x="1592890" y="418089"/>
                    <a:pt x="1608615" y="412585"/>
                  </a:cubicBezTo>
                  <a:cubicBezTo>
                    <a:pt x="1625127" y="406295"/>
                    <a:pt x="1646356" y="410226"/>
                    <a:pt x="1659722" y="394501"/>
                  </a:cubicBezTo>
                  <a:cubicBezTo>
                    <a:pt x="1647928" y="349685"/>
                    <a:pt x="1635348" y="326884"/>
                    <a:pt x="1609402" y="300151"/>
                  </a:cubicBezTo>
                  <a:close/>
                  <a:moveTo>
                    <a:pt x="326240" y="374059"/>
                  </a:moveTo>
                  <a:cubicBezTo>
                    <a:pt x="298721" y="348113"/>
                    <a:pt x="270416" y="326098"/>
                    <a:pt x="240539" y="302510"/>
                  </a:cubicBezTo>
                  <a:cubicBezTo>
                    <a:pt x="216951" y="333174"/>
                    <a:pt x="200440" y="363838"/>
                    <a:pt x="193364" y="403150"/>
                  </a:cubicBezTo>
                  <a:cubicBezTo>
                    <a:pt x="228745" y="411799"/>
                    <a:pt x="262554" y="420448"/>
                    <a:pt x="297935" y="429096"/>
                  </a:cubicBezTo>
                  <a:cubicBezTo>
                    <a:pt x="307370" y="410226"/>
                    <a:pt x="316805" y="392929"/>
                    <a:pt x="326240" y="374059"/>
                  </a:cubicBezTo>
                  <a:close/>
                  <a:moveTo>
                    <a:pt x="371056" y="193221"/>
                  </a:moveTo>
                  <a:cubicBezTo>
                    <a:pt x="333316" y="208160"/>
                    <a:pt x="305011" y="229389"/>
                    <a:pt x="279065" y="256908"/>
                  </a:cubicBezTo>
                  <a:cubicBezTo>
                    <a:pt x="306584" y="284426"/>
                    <a:pt x="333316" y="308800"/>
                    <a:pt x="367125" y="328456"/>
                  </a:cubicBezTo>
                  <a:cubicBezTo>
                    <a:pt x="378919" y="319808"/>
                    <a:pt x="389926" y="311945"/>
                    <a:pt x="402506" y="303296"/>
                  </a:cubicBezTo>
                  <a:cubicBezTo>
                    <a:pt x="391499" y="267915"/>
                    <a:pt x="382064" y="233320"/>
                    <a:pt x="371056" y="193221"/>
                  </a:cubicBezTo>
                  <a:close/>
                  <a:moveTo>
                    <a:pt x="1488319" y="327670"/>
                  </a:moveTo>
                  <a:cubicBezTo>
                    <a:pt x="1519769" y="304083"/>
                    <a:pt x="1548860" y="281281"/>
                    <a:pt x="1572448" y="252976"/>
                  </a:cubicBezTo>
                  <a:cubicBezTo>
                    <a:pt x="1533135" y="214450"/>
                    <a:pt x="1508762" y="199511"/>
                    <a:pt x="1478884" y="195580"/>
                  </a:cubicBezTo>
                  <a:cubicBezTo>
                    <a:pt x="1474166" y="212877"/>
                    <a:pt x="1468663" y="230961"/>
                    <a:pt x="1464731" y="249045"/>
                  </a:cubicBezTo>
                  <a:cubicBezTo>
                    <a:pt x="1461587" y="267129"/>
                    <a:pt x="1449793" y="283640"/>
                    <a:pt x="1453724" y="304083"/>
                  </a:cubicBezTo>
                  <a:cubicBezTo>
                    <a:pt x="1463945" y="311159"/>
                    <a:pt x="1474166" y="318235"/>
                    <a:pt x="1488319" y="327670"/>
                  </a:cubicBezTo>
                  <a:close/>
                  <a:moveTo>
                    <a:pt x="1577952" y="538385"/>
                  </a:moveTo>
                  <a:cubicBezTo>
                    <a:pt x="1614119" y="541530"/>
                    <a:pt x="1645569" y="540744"/>
                    <a:pt x="1679378" y="540744"/>
                  </a:cubicBezTo>
                  <a:cubicBezTo>
                    <a:pt x="1679378" y="517157"/>
                    <a:pt x="1680164" y="495928"/>
                    <a:pt x="1678592" y="474699"/>
                  </a:cubicBezTo>
                  <a:cubicBezTo>
                    <a:pt x="1678592" y="468409"/>
                    <a:pt x="1673088" y="462119"/>
                    <a:pt x="1670729" y="455829"/>
                  </a:cubicBezTo>
                  <a:cubicBezTo>
                    <a:pt x="1636134" y="462119"/>
                    <a:pt x="1604684" y="468409"/>
                    <a:pt x="1573234" y="482562"/>
                  </a:cubicBezTo>
                  <a:cubicBezTo>
                    <a:pt x="1574807" y="500645"/>
                    <a:pt x="1576379" y="517943"/>
                    <a:pt x="1577952" y="538385"/>
                  </a:cubicBezTo>
                  <a:close/>
                  <a:moveTo>
                    <a:pt x="1343649" y="160985"/>
                  </a:moveTo>
                  <a:cubicBezTo>
                    <a:pt x="1347580" y="201870"/>
                    <a:pt x="1342076" y="238824"/>
                    <a:pt x="1347580" y="275778"/>
                  </a:cubicBezTo>
                  <a:cubicBezTo>
                    <a:pt x="1364878" y="282068"/>
                    <a:pt x="1380603" y="284426"/>
                    <a:pt x="1395541" y="279709"/>
                  </a:cubicBezTo>
                  <a:cubicBezTo>
                    <a:pt x="1415198" y="227030"/>
                    <a:pt x="1423060" y="194794"/>
                    <a:pt x="1419915" y="169634"/>
                  </a:cubicBezTo>
                  <a:cubicBezTo>
                    <a:pt x="1397114" y="164130"/>
                    <a:pt x="1373526" y="156267"/>
                    <a:pt x="1343649" y="160985"/>
                  </a:cubicBezTo>
                  <a:close/>
                  <a:moveTo>
                    <a:pt x="179997" y="459760"/>
                  </a:moveTo>
                  <a:cubicBezTo>
                    <a:pt x="177638" y="493569"/>
                    <a:pt x="170562" y="522660"/>
                    <a:pt x="183142" y="551752"/>
                  </a:cubicBezTo>
                  <a:cubicBezTo>
                    <a:pt x="215379" y="548607"/>
                    <a:pt x="246042" y="546248"/>
                    <a:pt x="276706" y="543103"/>
                  </a:cubicBezTo>
                  <a:cubicBezTo>
                    <a:pt x="278279" y="532095"/>
                    <a:pt x="280637" y="524233"/>
                    <a:pt x="281424" y="515584"/>
                  </a:cubicBezTo>
                  <a:cubicBezTo>
                    <a:pt x="282210" y="506149"/>
                    <a:pt x="281424" y="495928"/>
                    <a:pt x="281424" y="485707"/>
                  </a:cubicBezTo>
                  <a:cubicBezTo>
                    <a:pt x="249187" y="471554"/>
                    <a:pt x="216951" y="466050"/>
                    <a:pt x="179997" y="459760"/>
                  </a:cubicBezTo>
                  <a:close/>
                  <a:moveTo>
                    <a:pt x="496856" y="277350"/>
                  </a:moveTo>
                  <a:cubicBezTo>
                    <a:pt x="496856" y="240396"/>
                    <a:pt x="496856" y="206587"/>
                    <a:pt x="496856" y="172779"/>
                  </a:cubicBezTo>
                  <a:cubicBezTo>
                    <a:pt x="496856" y="168061"/>
                    <a:pt x="493711" y="164130"/>
                    <a:pt x="491353" y="159412"/>
                  </a:cubicBezTo>
                  <a:cubicBezTo>
                    <a:pt x="474841" y="161771"/>
                    <a:pt x="459903" y="164130"/>
                    <a:pt x="445750" y="167275"/>
                  </a:cubicBezTo>
                  <a:cubicBezTo>
                    <a:pt x="438674" y="168847"/>
                    <a:pt x="432384" y="173565"/>
                    <a:pt x="425308" y="176710"/>
                  </a:cubicBezTo>
                  <a:cubicBezTo>
                    <a:pt x="433956" y="207374"/>
                    <a:pt x="441033" y="236465"/>
                    <a:pt x="449681" y="264770"/>
                  </a:cubicBezTo>
                  <a:cubicBezTo>
                    <a:pt x="455185" y="282854"/>
                    <a:pt x="459116" y="285213"/>
                    <a:pt x="476414" y="282854"/>
                  </a:cubicBezTo>
                  <a:cubicBezTo>
                    <a:pt x="482704" y="282068"/>
                    <a:pt x="488208" y="279709"/>
                    <a:pt x="496856" y="277350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4850138-AB2E-2CF3-5F3F-86C8C6F03801}"/>
                </a:ext>
              </a:extLst>
            </p:cNvPr>
            <p:cNvSpPr/>
            <p:nvPr/>
          </p:nvSpPr>
          <p:spPr>
            <a:xfrm>
              <a:off x="5115512" y="638966"/>
              <a:ext cx="1640225" cy="987143"/>
            </a:xfrm>
            <a:custGeom>
              <a:avLst/>
              <a:gdLst>
                <a:gd name="connsiteX0" fmla="*/ 1302245 w 1640225"/>
                <a:gd name="connsiteY0" fmla="*/ 454488 h 987143"/>
                <a:gd name="connsiteX1" fmla="*/ 1437480 w 1640225"/>
                <a:gd name="connsiteY1" fmla="*/ 454488 h 987143"/>
                <a:gd name="connsiteX2" fmla="*/ 1453991 w 1640225"/>
                <a:gd name="connsiteY2" fmla="*/ 426183 h 987143"/>
                <a:gd name="connsiteX3" fmla="*/ 1549914 w 1640225"/>
                <a:gd name="connsiteY3" fmla="*/ 386084 h 987143"/>
                <a:gd name="connsiteX4" fmla="*/ 1631684 w 1640225"/>
                <a:gd name="connsiteY4" fmla="*/ 443480 h 987143"/>
                <a:gd name="connsiteX5" fmla="*/ 1601807 w 1640225"/>
                <a:gd name="connsiteY5" fmla="*/ 570067 h 987143"/>
                <a:gd name="connsiteX6" fmla="*/ 1450846 w 1640225"/>
                <a:gd name="connsiteY6" fmla="*/ 544907 h 987143"/>
                <a:gd name="connsiteX7" fmla="*/ 1435907 w 1640225"/>
                <a:gd name="connsiteY7" fmla="*/ 513457 h 987143"/>
                <a:gd name="connsiteX8" fmla="*/ 1309321 w 1640225"/>
                <a:gd name="connsiteY8" fmla="*/ 515029 h 987143"/>
                <a:gd name="connsiteX9" fmla="*/ 1299100 w 1640225"/>
                <a:gd name="connsiteY9" fmla="*/ 555914 h 987143"/>
                <a:gd name="connsiteX10" fmla="*/ 1183521 w 1640225"/>
                <a:gd name="connsiteY10" fmla="*/ 836606 h 987143"/>
                <a:gd name="connsiteX11" fmla="*/ 979096 w 1640225"/>
                <a:gd name="connsiteY11" fmla="*/ 965551 h 987143"/>
                <a:gd name="connsiteX12" fmla="*/ 480612 w 1640225"/>
                <a:gd name="connsiteY12" fmla="*/ 868056 h 987143"/>
                <a:gd name="connsiteX13" fmla="*/ 317072 w 1640225"/>
                <a:gd name="connsiteY13" fmla="*/ 561418 h 987143"/>
                <a:gd name="connsiteX14" fmla="*/ 313927 w 1640225"/>
                <a:gd name="connsiteY14" fmla="*/ 527609 h 987143"/>
                <a:gd name="connsiteX15" fmla="*/ 309210 w 1640225"/>
                <a:gd name="connsiteY15" fmla="*/ 518961 h 987143"/>
                <a:gd name="connsiteX16" fmla="*/ 201493 w 1640225"/>
                <a:gd name="connsiteY16" fmla="*/ 518961 h 987143"/>
                <a:gd name="connsiteX17" fmla="*/ 189700 w 1640225"/>
                <a:gd name="connsiteY17" fmla="*/ 544907 h 987143"/>
                <a:gd name="connsiteX18" fmla="*/ 59968 w 1640225"/>
                <a:gd name="connsiteY18" fmla="*/ 595227 h 987143"/>
                <a:gd name="connsiteX19" fmla="*/ 213 w 1640225"/>
                <a:gd name="connsiteY19" fmla="*/ 500090 h 987143"/>
                <a:gd name="connsiteX20" fmla="*/ 67044 w 1640225"/>
                <a:gd name="connsiteY20" fmla="*/ 418320 h 987143"/>
                <a:gd name="connsiteX21" fmla="*/ 167685 w 1640225"/>
                <a:gd name="connsiteY21" fmla="*/ 443480 h 987143"/>
                <a:gd name="connsiteX22" fmla="*/ 217218 w 1640225"/>
                <a:gd name="connsiteY22" fmla="*/ 463923 h 987143"/>
                <a:gd name="connsiteX23" fmla="*/ 288767 w 1640225"/>
                <a:gd name="connsiteY23" fmla="*/ 463137 h 987143"/>
                <a:gd name="connsiteX24" fmla="*/ 313141 w 1640225"/>
                <a:gd name="connsiteY24" fmla="*/ 459992 h 987143"/>
                <a:gd name="connsiteX25" fmla="*/ 339087 w 1640225"/>
                <a:gd name="connsiteY25" fmla="*/ 352275 h 987143"/>
                <a:gd name="connsiteX26" fmla="*/ 500269 w 1640225"/>
                <a:gd name="connsiteY26" fmla="*/ 111682 h 987143"/>
                <a:gd name="connsiteX27" fmla="*/ 645725 w 1640225"/>
                <a:gd name="connsiteY27" fmla="*/ 33844 h 987143"/>
                <a:gd name="connsiteX28" fmla="*/ 837570 w 1640225"/>
                <a:gd name="connsiteY28" fmla="*/ 35 h 987143"/>
                <a:gd name="connsiteX29" fmla="*/ 1169368 w 1640225"/>
                <a:gd name="connsiteY29" fmla="*/ 143919 h 987143"/>
                <a:gd name="connsiteX30" fmla="*/ 1299886 w 1640225"/>
                <a:gd name="connsiteY30" fmla="*/ 437977 h 987143"/>
                <a:gd name="connsiteX31" fmla="*/ 1302245 w 1640225"/>
                <a:gd name="connsiteY31" fmla="*/ 454488 h 987143"/>
                <a:gd name="connsiteX32" fmla="*/ 841502 w 1640225"/>
                <a:gd name="connsiteY32" fmla="*/ 933315 h 987143"/>
                <a:gd name="connsiteX33" fmla="*/ 923272 w 1640225"/>
                <a:gd name="connsiteY33" fmla="*/ 923880 h 987143"/>
                <a:gd name="connsiteX34" fmla="*/ 1189811 w 1640225"/>
                <a:gd name="connsiteY34" fmla="*/ 732821 h 987143"/>
                <a:gd name="connsiteX35" fmla="*/ 1245635 w 1640225"/>
                <a:gd name="connsiteY35" fmla="*/ 542548 h 987143"/>
                <a:gd name="connsiteX36" fmla="*/ 1163078 w 1640225"/>
                <a:gd name="connsiteY36" fmla="*/ 224903 h 987143"/>
                <a:gd name="connsiteX37" fmla="*/ 843074 w 1640225"/>
                <a:gd name="connsiteY37" fmla="*/ 55859 h 987143"/>
                <a:gd name="connsiteX38" fmla="*/ 655160 w 1640225"/>
                <a:gd name="connsiteY38" fmla="*/ 89667 h 987143"/>
                <a:gd name="connsiteX39" fmla="*/ 477467 w 1640225"/>
                <a:gd name="connsiteY39" fmla="*/ 212323 h 987143"/>
                <a:gd name="connsiteX40" fmla="*/ 379186 w 1640225"/>
                <a:gd name="connsiteY40" fmla="*/ 597586 h 987143"/>
                <a:gd name="connsiteX41" fmla="*/ 518352 w 1640225"/>
                <a:gd name="connsiteY41" fmla="*/ 827957 h 987143"/>
                <a:gd name="connsiteX42" fmla="*/ 841502 w 1640225"/>
                <a:gd name="connsiteY42" fmla="*/ 933315 h 987143"/>
                <a:gd name="connsiteX43" fmla="*/ 1543624 w 1640225"/>
                <a:gd name="connsiteY43" fmla="*/ 441122 h 987143"/>
                <a:gd name="connsiteX44" fmla="*/ 1490945 w 1640225"/>
                <a:gd name="connsiteY44" fmla="*/ 486724 h 987143"/>
                <a:gd name="connsiteX45" fmla="*/ 1507456 w 1640225"/>
                <a:gd name="connsiteY45" fmla="*/ 527609 h 987143"/>
                <a:gd name="connsiteX46" fmla="*/ 1541265 w 1640225"/>
                <a:gd name="connsiteY46" fmla="*/ 539403 h 987143"/>
                <a:gd name="connsiteX47" fmla="*/ 1584509 w 1640225"/>
                <a:gd name="connsiteY47" fmla="*/ 482007 h 987143"/>
                <a:gd name="connsiteX48" fmla="*/ 1543624 w 1640225"/>
                <a:gd name="connsiteY48" fmla="*/ 441122 h 987143"/>
                <a:gd name="connsiteX49" fmla="*/ 96136 w 1640225"/>
                <a:gd name="connsiteY49" fmla="*/ 470999 h 987143"/>
                <a:gd name="connsiteX50" fmla="*/ 56037 w 1640225"/>
                <a:gd name="connsiteY50" fmla="*/ 507953 h 987143"/>
                <a:gd name="connsiteX51" fmla="*/ 93777 w 1640225"/>
                <a:gd name="connsiteY51" fmla="*/ 547266 h 987143"/>
                <a:gd name="connsiteX52" fmla="*/ 137021 w 1640225"/>
                <a:gd name="connsiteY52" fmla="*/ 527609 h 987143"/>
                <a:gd name="connsiteX53" fmla="*/ 142524 w 1640225"/>
                <a:gd name="connsiteY53" fmla="*/ 503235 h 987143"/>
                <a:gd name="connsiteX54" fmla="*/ 96136 w 1640225"/>
                <a:gd name="connsiteY54" fmla="*/ 470999 h 98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40225" h="987143">
                  <a:moveTo>
                    <a:pt x="1302245" y="454488"/>
                  </a:moveTo>
                  <a:cubicBezTo>
                    <a:pt x="1336054" y="460778"/>
                    <a:pt x="1382442" y="460778"/>
                    <a:pt x="1437480" y="454488"/>
                  </a:cubicBezTo>
                  <a:cubicBezTo>
                    <a:pt x="1442984" y="445839"/>
                    <a:pt x="1447701" y="435618"/>
                    <a:pt x="1453991" y="426183"/>
                  </a:cubicBezTo>
                  <a:cubicBezTo>
                    <a:pt x="1477579" y="393160"/>
                    <a:pt x="1511388" y="382939"/>
                    <a:pt x="1549914" y="386084"/>
                  </a:cubicBezTo>
                  <a:cubicBezTo>
                    <a:pt x="1587654" y="389229"/>
                    <a:pt x="1616745" y="408099"/>
                    <a:pt x="1631684" y="443480"/>
                  </a:cubicBezTo>
                  <a:cubicBezTo>
                    <a:pt x="1646623" y="478075"/>
                    <a:pt x="1645050" y="536258"/>
                    <a:pt x="1601807" y="570067"/>
                  </a:cubicBezTo>
                  <a:cubicBezTo>
                    <a:pt x="1542838" y="616456"/>
                    <a:pt x="1485441" y="599944"/>
                    <a:pt x="1450846" y="544907"/>
                  </a:cubicBezTo>
                  <a:cubicBezTo>
                    <a:pt x="1445342" y="535472"/>
                    <a:pt x="1441411" y="524464"/>
                    <a:pt x="1435907" y="513457"/>
                  </a:cubicBezTo>
                  <a:cubicBezTo>
                    <a:pt x="1393450" y="514243"/>
                    <a:pt x="1350992" y="515029"/>
                    <a:pt x="1309321" y="515029"/>
                  </a:cubicBezTo>
                  <a:cubicBezTo>
                    <a:pt x="1299886" y="528396"/>
                    <a:pt x="1300672" y="542548"/>
                    <a:pt x="1299100" y="555914"/>
                  </a:cubicBezTo>
                  <a:cubicBezTo>
                    <a:pt x="1289665" y="661272"/>
                    <a:pt x="1251925" y="755622"/>
                    <a:pt x="1183521" y="836606"/>
                  </a:cubicBezTo>
                  <a:cubicBezTo>
                    <a:pt x="1129270" y="901078"/>
                    <a:pt x="1060079" y="944322"/>
                    <a:pt x="979096" y="965551"/>
                  </a:cubicBezTo>
                  <a:cubicBezTo>
                    <a:pt x="798258" y="1012726"/>
                    <a:pt x="629214" y="983635"/>
                    <a:pt x="480612" y="868056"/>
                  </a:cubicBezTo>
                  <a:cubicBezTo>
                    <a:pt x="381545" y="791003"/>
                    <a:pt x="328080" y="687218"/>
                    <a:pt x="317072" y="561418"/>
                  </a:cubicBezTo>
                  <a:cubicBezTo>
                    <a:pt x="316286" y="550411"/>
                    <a:pt x="315500" y="538617"/>
                    <a:pt x="313927" y="527609"/>
                  </a:cubicBezTo>
                  <a:cubicBezTo>
                    <a:pt x="313927" y="525251"/>
                    <a:pt x="311568" y="522892"/>
                    <a:pt x="309210" y="518961"/>
                  </a:cubicBezTo>
                  <a:cubicBezTo>
                    <a:pt x="274615" y="518961"/>
                    <a:pt x="238447" y="518961"/>
                    <a:pt x="201493" y="518961"/>
                  </a:cubicBezTo>
                  <a:cubicBezTo>
                    <a:pt x="197562" y="527609"/>
                    <a:pt x="194417" y="536258"/>
                    <a:pt x="189700" y="544907"/>
                  </a:cubicBezTo>
                  <a:cubicBezTo>
                    <a:pt x="166898" y="588937"/>
                    <a:pt x="112647" y="610166"/>
                    <a:pt x="59968" y="595227"/>
                  </a:cubicBezTo>
                  <a:cubicBezTo>
                    <a:pt x="29304" y="586578"/>
                    <a:pt x="-2932" y="550411"/>
                    <a:pt x="213" y="500090"/>
                  </a:cubicBezTo>
                  <a:cubicBezTo>
                    <a:pt x="1786" y="461564"/>
                    <a:pt x="28518" y="427755"/>
                    <a:pt x="67044" y="418320"/>
                  </a:cubicBezTo>
                  <a:cubicBezTo>
                    <a:pt x="104784" y="408885"/>
                    <a:pt x="140166" y="414389"/>
                    <a:pt x="167685" y="443480"/>
                  </a:cubicBezTo>
                  <a:cubicBezTo>
                    <a:pt x="181837" y="458419"/>
                    <a:pt x="196776" y="464709"/>
                    <a:pt x="217218" y="463923"/>
                  </a:cubicBezTo>
                  <a:cubicBezTo>
                    <a:pt x="240806" y="462350"/>
                    <a:pt x="265180" y="463923"/>
                    <a:pt x="288767" y="463137"/>
                  </a:cubicBezTo>
                  <a:cubicBezTo>
                    <a:pt x="297416" y="463137"/>
                    <a:pt x="306065" y="460778"/>
                    <a:pt x="313141" y="459992"/>
                  </a:cubicBezTo>
                  <a:cubicBezTo>
                    <a:pt x="321790" y="423038"/>
                    <a:pt x="328866" y="386870"/>
                    <a:pt x="339087" y="352275"/>
                  </a:cubicBezTo>
                  <a:cubicBezTo>
                    <a:pt x="370537" y="257925"/>
                    <a:pt x="421644" y="176155"/>
                    <a:pt x="500269" y="111682"/>
                  </a:cubicBezTo>
                  <a:cubicBezTo>
                    <a:pt x="543513" y="76301"/>
                    <a:pt x="593046" y="52714"/>
                    <a:pt x="645725" y="33844"/>
                  </a:cubicBezTo>
                  <a:cubicBezTo>
                    <a:pt x="707839" y="11829"/>
                    <a:pt x="772312" y="-751"/>
                    <a:pt x="837570" y="35"/>
                  </a:cubicBezTo>
                  <a:cubicBezTo>
                    <a:pt x="968088" y="821"/>
                    <a:pt x="1081308" y="45637"/>
                    <a:pt x="1169368" y="143919"/>
                  </a:cubicBezTo>
                  <a:cubicBezTo>
                    <a:pt x="1244848" y="227261"/>
                    <a:pt x="1288879" y="325543"/>
                    <a:pt x="1299886" y="437977"/>
                  </a:cubicBezTo>
                  <a:cubicBezTo>
                    <a:pt x="1300672" y="442694"/>
                    <a:pt x="1301459" y="447412"/>
                    <a:pt x="1302245" y="454488"/>
                  </a:cubicBezTo>
                  <a:close/>
                  <a:moveTo>
                    <a:pt x="841502" y="933315"/>
                  </a:moveTo>
                  <a:cubicBezTo>
                    <a:pt x="858799" y="931742"/>
                    <a:pt x="891822" y="930170"/>
                    <a:pt x="923272" y="923880"/>
                  </a:cubicBezTo>
                  <a:cubicBezTo>
                    <a:pt x="1040423" y="901078"/>
                    <a:pt x="1130842" y="838965"/>
                    <a:pt x="1189811" y="732821"/>
                  </a:cubicBezTo>
                  <a:cubicBezTo>
                    <a:pt x="1222047" y="673852"/>
                    <a:pt x="1240131" y="609379"/>
                    <a:pt x="1245635" y="542548"/>
                  </a:cubicBezTo>
                  <a:cubicBezTo>
                    <a:pt x="1255070" y="426969"/>
                    <a:pt x="1229910" y="320039"/>
                    <a:pt x="1163078" y="224903"/>
                  </a:cubicBezTo>
                  <a:cubicBezTo>
                    <a:pt x="1085239" y="114041"/>
                    <a:pt x="979096" y="57431"/>
                    <a:pt x="843074" y="55859"/>
                  </a:cubicBezTo>
                  <a:cubicBezTo>
                    <a:pt x="777815" y="55072"/>
                    <a:pt x="715701" y="67652"/>
                    <a:pt x="655160" y="89667"/>
                  </a:cubicBezTo>
                  <a:cubicBezTo>
                    <a:pt x="585184" y="114041"/>
                    <a:pt x="523070" y="152568"/>
                    <a:pt x="477467" y="212323"/>
                  </a:cubicBezTo>
                  <a:cubicBezTo>
                    <a:pt x="390194" y="326329"/>
                    <a:pt x="353240" y="454488"/>
                    <a:pt x="379186" y="597586"/>
                  </a:cubicBezTo>
                  <a:cubicBezTo>
                    <a:pt x="395697" y="691936"/>
                    <a:pt x="442872" y="768988"/>
                    <a:pt x="518352" y="827957"/>
                  </a:cubicBezTo>
                  <a:cubicBezTo>
                    <a:pt x="607985" y="898720"/>
                    <a:pt x="712556" y="930170"/>
                    <a:pt x="841502" y="933315"/>
                  </a:cubicBezTo>
                  <a:close/>
                  <a:moveTo>
                    <a:pt x="1543624" y="441122"/>
                  </a:moveTo>
                  <a:cubicBezTo>
                    <a:pt x="1512960" y="439549"/>
                    <a:pt x="1490159" y="459205"/>
                    <a:pt x="1490945" y="486724"/>
                  </a:cubicBezTo>
                  <a:cubicBezTo>
                    <a:pt x="1491731" y="501663"/>
                    <a:pt x="1497235" y="515815"/>
                    <a:pt x="1507456" y="527609"/>
                  </a:cubicBezTo>
                  <a:cubicBezTo>
                    <a:pt x="1516891" y="537831"/>
                    <a:pt x="1527899" y="540976"/>
                    <a:pt x="1541265" y="539403"/>
                  </a:cubicBezTo>
                  <a:cubicBezTo>
                    <a:pt x="1567211" y="535472"/>
                    <a:pt x="1587654" y="507953"/>
                    <a:pt x="1584509" y="482007"/>
                  </a:cubicBezTo>
                  <a:cubicBezTo>
                    <a:pt x="1582936" y="459205"/>
                    <a:pt x="1565639" y="442694"/>
                    <a:pt x="1543624" y="441122"/>
                  </a:cubicBezTo>
                  <a:close/>
                  <a:moveTo>
                    <a:pt x="96136" y="470999"/>
                  </a:moveTo>
                  <a:cubicBezTo>
                    <a:pt x="74121" y="471785"/>
                    <a:pt x="56037" y="488297"/>
                    <a:pt x="56037" y="507953"/>
                  </a:cubicBezTo>
                  <a:cubicBezTo>
                    <a:pt x="56037" y="529182"/>
                    <a:pt x="74121" y="548052"/>
                    <a:pt x="93777" y="547266"/>
                  </a:cubicBezTo>
                  <a:cubicBezTo>
                    <a:pt x="111074" y="546479"/>
                    <a:pt x="125227" y="540189"/>
                    <a:pt x="137021" y="527609"/>
                  </a:cubicBezTo>
                  <a:cubicBezTo>
                    <a:pt x="143311" y="520533"/>
                    <a:pt x="145669" y="512670"/>
                    <a:pt x="142524" y="503235"/>
                  </a:cubicBezTo>
                  <a:cubicBezTo>
                    <a:pt x="136234" y="484365"/>
                    <a:pt x="115792" y="470213"/>
                    <a:pt x="96136" y="470999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95AD33A-DE17-EB50-30E6-4E1997329E0A}"/>
                </a:ext>
              </a:extLst>
            </p:cNvPr>
            <p:cNvSpPr/>
            <p:nvPr/>
          </p:nvSpPr>
          <p:spPr>
            <a:xfrm>
              <a:off x="5848238" y="1870576"/>
              <a:ext cx="110365" cy="104283"/>
            </a:xfrm>
            <a:custGeom>
              <a:avLst/>
              <a:gdLst>
                <a:gd name="connsiteX0" fmla="*/ 110349 w 110365"/>
                <a:gd name="connsiteY0" fmla="*/ 47656 h 104283"/>
                <a:gd name="connsiteX1" fmla="*/ 53738 w 110365"/>
                <a:gd name="connsiteY1" fmla="*/ 104266 h 104283"/>
                <a:gd name="connsiteX2" fmla="*/ 273 w 110365"/>
                <a:gd name="connsiteY2" fmla="*/ 45297 h 104283"/>
                <a:gd name="connsiteX3" fmla="*/ 9708 w 110365"/>
                <a:gd name="connsiteY3" fmla="*/ 21709 h 104283"/>
                <a:gd name="connsiteX4" fmla="*/ 87547 w 110365"/>
                <a:gd name="connsiteY4" fmla="*/ 7557 h 104283"/>
                <a:gd name="connsiteX5" fmla="*/ 110349 w 110365"/>
                <a:gd name="connsiteY5" fmla="*/ 47656 h 10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65" h="104283">
                  <a:moveTo>
                    <a:pt x="110349" y="47656"/>
                  </a:moveTo>
                  <a:cubicBezTo>
                    <a:pt x="111135" y="79106"/>
                    <a:pt x="84402" y="105052"/>
                    <a:pt x="53738" y="104266"/>
                  </a:cubicBezTo>
                  <a:cubicBezTo>
                    <a:pt x="21502" y="103480"/>
                    <a:pt x="-2872" y="78319"/>
                    <a:pt x="273" y="45297"/>
                  </a:cubicBezTo>
                  <a:cubicBezTo>
                    <a:pt x="1060" y="37434"/>
                    <a:pt x="4991" y="27999"/>
                    <a:pt x="9708" y="21709"/>
                  </a:cubicBezTo>
                  <a:cubicBezTo>
                    <a:pt x="26220" y="-306"/>
                    <a:pt x="63173" y="-6596"/>
                    <a:pt x="87547" y="7557"/>
                  </a:cubicBezTo>
                  <a:cubicBezTo>
                    <a:pt x="102486" y="16992"/>
                    <a:pt x="110349" y="30358"/>
                    <a:pt x="110349" y="47656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64D6EAB-9FBC-43E1-292D-84BD4C7C4E64}"/>
                </a:ext>
              </a:extLst>
            </p:cNvPr>
            <p:cNvSpPr/>
            <p:nvPr/>
          </p:nvSpPr>
          <p:spPr>
            <a:xfrm>
              <a:off x="6023827" y="1872174"/>
              <a:ext cx="103824" cy="99539"/>
            </a:xfrm>
            <a:custGeom>
              <a:avLst/>
              <a:gdLst>
                <a:gd name="connsiteX0" fmla="*/ 55056 w 103824"/>
                <a:gd name="connsiteY0" fmla="*/ 455 h 99539"/>
                <a:gd name="connsiteX1" fmla="*/ 103803 w 103824"/>
                <a:gd name="connsiteY1" fmla="*/ 46058 h 99539"/>
                <a:gd name="connsiteX2" fmla="*/ 46407 w 103824"/>
                <a:gd name="connsiteY2" fmla="*/ 99523 h 99539"/>
                <a:gd name="connsiteX3" fmla="*/ 18 w 103824"/>
                <a:gd name="connsiteY3" fmla="*/ 49989 h 99539"/>
                <a:gd name="connsiteX4" fmla="*/ 55056 w 103824"/>
                <a:gd name="connsiteY4" fmla="*/ 455 h 9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24" h="99539">
                  <a:moveTo>
                    <a:pt x="55056" y="455"/>
                  </a:moveTo>
                  <a:cubicBezTo>
                    <a:pt x="83361" y="-3476"/>
                    <a:pt x="104589" y="24829"/>
                    <a:pt x="103803" y="46058"/>
                  </a:cubicBezTo>
                  <a:cubicBezTo>
                    <a:pt x="103017" y="73577"/>
                    <a:pt x="73926" y="100309"/>
                    <a:pt x="46407" y="99523"/>
                  </a:cubicBezTo>
                  <a:cubicBezTo>
                    <a:pt x="22033" y="98737"/>
                    <a:pt x="18" y="74363"/>
                    <a:pt x="18" y="49989"/>
                  </a:cubicBezTo>
                  <a:cubicBezTo>
                    <a:pt x="-768" y="28760"/>
                    <a:pt x="24392" y="-4262"/>
                    <a:pt x="55056" y="455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06B82C3-4F8A-2A54-E002-E3FCFB5C38B7}"/>
                </a:ext>
              </a:extLst>
            </p:cNvPr>
            <p:cNvSpPr/>
            <p:nvPr/>
          </p:nvSpPr>
          <p:spPr>
            <a:xfrm>
              <a:off x="5673882" y="1869484"/>
              <a:ext cx="99170" cy="102234"/>
            </a:xfrm>
            <a:custGeom>
              <a:avLst/>
              <a:gdLst>
                <a:gd name="connsiteX0" fmla="*/ 51975 w 99170"/>
                <a:gd name="connsiteY0" fmla="*/ 102213 h 102234"/>
                <a:gd name="connsiteX1" fmla="*/ 82 w 99170"/>
                <a:gd name="connsiteY1" fmla="*/ 54251 h 102234"/>
                <a:gd name="connsiteX2" fmla="*/ 48830 w 99170"/>
                <a:gd name="connsiteY2" fmla="*/ 0 h 102234"/>
                <a:gd name="connsiteX3" fmla="*/ 99150 w 99170"/>
                <a:gd name="connsiteY3" fmla="*/ 54251 h 102234"/>
                <a:gd name="connsiteX4" fmla="*/ 51975 w 99170"/>
                <a:gd name="connsiteY4" fmla="*/ 102213 h 102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70" h="102234">
                  <a:moveTo>
                    <a:pt x="51975" y="102213"/>
                  </a:moveTo>
                  <a:cubicBezTo>
                    <a:pt x="23669" y="102999"/>
                    <a:pt x="1654" y="82556"/>
                    <a:pt x="82" y="54251"/>
                  </a:cubicBezTo>
                  <a:cubicBezTo>
                    <a:pt x="-1491" y="23588"/>
                    <a:pt x="19738" y="0"/>
                    <a:pt x="48830" y="0"/>
                  </a:cubicBezTo>
                  <a:cubicBezTo>
                    <a:pt x="75562" y="0"/>
                    <a:pt x="99150" y="25946"/>
                    <a:pt x="99150" y="54251"/>
                  </a:cubicBezTo>
                  <a:cubicBezTo>
                    <a:pt x="99936" y="80198"/>
                    <a:pt x="78707" y="100640"/>
                    <a:pt x="51975" y="102213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9A13B9C-B028-3447-78C1-6CCC14D5E711}"/>
                </a:ext>
              </a:extLst>
            </p:cNvPr>
            <p:cNvSpPr/>
            <p:nvPr/>
          </p:nvSpPr>
          <p:spPr>
            <a:xfrm>
              <a:off x="5796369" y="1170040"/>
              <a:ext cx="235579" cy="97961"/>
            </a:xfrm>
            <a:custGeom>
              <a:avLst/>
              <a:gdLst>
                <a:gd name="connsiteX0" fmla="*/ 129981 w 235579"/>
                <a:gd name="connsiteY0" fmla="*/ 97962 h 97961"/>
                <a:gd name="connsiteX1" fmla="*/ 42707 w 235579"/>
                <a:gd name="connsiteY1" fmla="*/ 78306 h 97961"/>
                <a:gd name="connsiteX2" fmla="*/ 5754 w 235579"/>
                <a:gd name="connsiteY2" fmla="*/ 46856 h 97961"/>
                <a:gd name="connsiteX3" fmla="*/ 7326 w 235579"/>
                <a:gd name="connsiteY3" fmla="*/ 12261 h 97961"/>
                <a:gd name="connsiteX4" fmla="*/ 44280 w 235579"/>
                <a:gd name="connsiteY4" fmla="*/ 8329 h 97961"/>
                <a:gd name="connsiteX5" fmla="*/ 49784 w 235579"/>
                <a:gd name="connsiteY5" fmla="*/ 13047 h 97961"/>
                <a:gd name="connsiteX6" fmla="*/ 147279 w 235579"/>
                <a:gd name="connsiteY6" fmla="*/ 37421 h 97961"/>
                <a:gd name="connsiteX7" fmla="*/ 177156 w 235579"/>
                <a:gd name="connsiteY7" fmla="*/ 22482 h 97961"/>
                <a:gd name="connsiteX8" fmla="*/ 192881 w 235579"/>
                <a:gd name="connsiteY8" fmla="*/ 5971 h 97961"/>
                <a:gd name="connsiteX9" fmla="*/ 221186 w 235579"/>
                <a:gd name="connsiteY9" fmla="*/ 3612 h 97961"/>
                <a:gd name="connsiteX10" fmla="*/ 235339 w 235579"/>
                <a:gd name="connsiteY10" fmla="*/ 27986 h 97961"/>
                <a:gd name="connsiteX11" fmla="*/ 226690 w 235579"/>
                <a:gd name="connsiteY11" fmla="*/ 52359 h 97961"/>
                <a:gd name="connsiteX12" fmla="*/ 174798 w 235579"/>
                <a:gd name="connsiteY12" fmla="*/ 87741 h 97961"/>
                <a:gd name="connsiteX13" fmla="*/ 129981 w 235579"/>
                <a:gd name="connsiteY13" fmla="*/ 97962 h 9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5579" h="97961">
                  <a:moveTo>
                    <a:pt x="129981" y="97962"/>
                  </a:moveTo>
                  <a:cubicBezTo>
                    <a:pt x="95386" y="96389"/>
                    <a:pt x="67868" y="90886"/>
                    <a:pt x="42707" y="78306"/>
                  </a:cubicBezTo>
                  <a:cubicBezTo>
                    <a:pt x="27769" y="70443"/>
                    <a:pt x="15189" y="60222"/>
                    <a:pt x="5754" y="46856"/>
                  </a:cubicBezTo>
                  <a:cubicBezTo>
                    <a:pt x="-2895" y="35062"/>
                    <a:pt x="-1323" y="21696"/>
                    <a:pt x="7326" y="12261"/>
                  </a:cubicBezTo>
                  <a:cubicBezTo>
                    <a:pt x="18334" y="467"/>
                    <a:pt x="30914" y="-319"/>
                    <a:pt x="44280" y="8329"/>
                  </a:cubicBezTo>
                  <a:cubicBezTo>
                    <a:pt x="46639" y="9902"/>
                    <a:pt x="48211" y="11474"/>
                    <a:pt x="49784" y="13047"/>
                  </a:cubicBezTo>
                  <a:cubicBezTo>
                    <a:pt x="77303" y="42924"/>
                    <a:pt x="111898" y="42924"/>
                    <a:pt x="147279" y="37421"/>
                  </a:cubicBezTo>
                  <a:cubicBezTo>
                    <a:pt x="157500" y="35848"/>
                    <a:pt x="167721" y="28772"/>
                    <a:pt x="177156" y="22482"/>
                  </a:cubicBezTo>
                  <a:cubicBezTo>
                    <a:pt x="183446" y="18551"/>
                    <a:pt x="187378" y="11474"/>
                    <a:pt x="192881" y="5971"/>
                  </a:cubicBezTo>
                  <a:cubicBezTo>
                    <a:pt x="201530" y="-1106"/>
                    <a:pt x="210965" y="-1892"/>
                    <a:pt x="221186" y="3612"/>
                  </a:cubicBezTo>
                  <a:cubicBezTo>
                    <a:pt x="230621" y="9116"/>
                    <a:pt x="236911" y="16978"/>
                    <a:pt x="235339" y="27986"/>
                  </a:cubicBezTo>
                  <a:cubicBezTo>
                    <a:pt x="233766" y="36634"/>
                    <a:pt x="230621" y="45283"/>
                    <a:pt x="226690" y="52359"/>
                  </a:cubicBezTo>
                  <a:cubicBezTo>
                    <a:pt x="214896" y="71229"/>
                    <a:pt x="195240" y="81451"/>
                    <a:pt x="174798" y="87741"/>
                  </a:cubicBezTo>
                  <a:cubicBezTo>
                    <a:pt x="157500" y="94031"/>
                    <a:pt x="140203" y="95603"/>
                    <a:pt x="129981" y="97962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75BC99-0B67-3502-9464-7C518CA40BB7}"/>
                </a:ext>
              </a:extLst>
            </p:cNvPr>
            <p:cNvSpPr/>
            <p:nvPr/>
          </p:nvSpPr>
          <p:spPr>
            <a:xfrm>
              <a:off x="6089374" y="980829"/>
              <a:ext cx="110591" cy="137661"/>
            </a:xfrm>
            <a:custGeom>
              <a:avLst/>
              <a:gdLst>
                <a:gd name="connsiteX0" fmla="*/ 110591 w 110591"/>
                <a:gd name="connsiteY0" fmla="*/ 70953 h 137661"/>
                <a:gd name="connsiteX1" fmla="*/ 98797 w 110591"/>
                <a:gd name="connsiteY1" fmla="*/ 111052 h 137661"/>
                <a:gd name="connsiteX2" fmla="*/ 25676 w 110591"/>
                <a:gd name="connsiteY2" fmla="*/ 125205 h 137661"/>
                <a:gd name="connsiteX3" fmla="*/ 18600 w 110591"/>
                <a:gd name="connsiteY3" fmla="*/ 17488 h 137661"/>
                <a:gd name="connsiteX4" fmla="*/ 104301 w 110591"/>
                <a:gd name="connsiteY4" fmla="*/ 37931 h 137661"/>
                <a:gd name="connsiteX5" fmla="*/ 110591 w 110591"/>
                <a:gd name="connsiteY5" fmla="*/ 70953 h 13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1" h="137661">
                  <a:moveTo>
                    <a:pt x="110591" y="70953"/>
                  </a:moveTo>
                  <a:cubicBezTo>
                    <a:pt x="107446" y="82747"/>
                    <a:pt x="105874" y="98472"/>
                    <a:pt x="98797" y="111052"/>
                  </a:cubicBezTo>
                  <a:cubicBezTo>
                    <a:pt x="83859" y="140930"/>
                    <a:pt x="52409" y="145647"/>
                    <a:pt x="25676" y="125205"/>
                  </a:cubicBezTo>
                  <a:cubicBezTo>
                    <a:pt x="-8919" y="99258"/>
                    <a:pt x="-5774" y="41862"/>
                    <a:pt x="18600" y="17488"/>
                  </a:cubicBezTo>
                  <a:cubicBezTo>
                    <a:pt x="48477" y="-12389"/>
                    <a:pt x="92507" y="-2954"/>
                    <a:pt x="104301" y="37931"/>
                  </a:cubicBezTo>
                  <a:cubicBezTo>
                    <a:pt x="107446" y="47366"/>
                    <a:pt x="108232" y="57587"/>
                    <a:pt x="110591" y="70953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E54D486-B258-0819-1A74-66AE3B9DFC92}"/>
                </a:ext>
              </a:extLst>
            </p:cNvPr>
            <p:cNvSpPr/>
            <p:nvPr/>
          </p:nvSpPr>
          <p:spPr>
            <a:xfrm>
              <a:off x="5631432" y="981005"/>
              <a:ext cx="111103" cy="134992"/>
            </a:xfrm>
            <a:custGeom>
              <a:avLst/>
              <a:gdLst>
                <a:gd name="connsiteX0" fmla="*/ 74 w 111103"/>
                <a:gd name="connsiteY0" fmla="*/ 66060 h 134992"/>
                <a:gd name="connsiteX1" fmla="*/ 16585 w 111103"/>
                <a:gd name="connsiteY1" fmla="*/ 18099 h 134992"/>
                <a:gd name="connsiteX2" fmla="*/ 83416 w 111103"/>
                <a:gd name="connsiteY2" fmla="*/ 11809 h 134992"/>
                <a:gd name="connsiteX3" fmla="*/ 72409 w 111103"/>
                <a:gd name="connsiteY3" fmla="*/ 130533 h 134992"/>
                <a:gd name="connsiteX4" fmla="*/ 18158 w 111103"/>
                <a:gd name="connsiteY4" fmla="*/ 118739 h 134992"/>
                <a:gd name="connsiteX5" fmla="*/ 74 w 111103"/>
                <a:gd name="connsiteY5" fmla="*/ 66060 h 13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103" h="134992">
                  <a:moveTo>
                    <a:pt x="74" y="66060"/>
                  </a:moveTo>
                  <a:cubicBezTo>
                    <a:pt x="-713" y="48763"/>
                    <a:pt x="4791" y="32251"/>
                    <a:pt x="16585" y="18099"/>
                  </a:cubicBezTo>
                  <a:cubicBezTo>
                    <a:pt x="34669" y="-3130"/>
                    <a:pt x="62188" y="-6275"/>
                    <a:pt x="83416" y="11809"/>
                  </a:cubicBezTo>
                  <a:cubicBezTo>
                    <a:pt x="122729" y="44045"/>
                    <a:pt x="121156" y="110090"/>
                    <a:pt x="72409" y="130533"/>
                  </a:cubicBezTo>
                  <a:cubicBezTo>
                    <a:pt x="51180" y="139181"/>
                    <a:pt x="33883" y="135250"/>
                    <a:pt x="18158" y="118739"/>
                  </a:cubicBezTo>
                  <a:cubicBezTo>
                    <a:pt x="5577" y="105373"/>
                    <a:pt x="74" y="88861"/>
                    <a:pt x="74" y="66060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5" name="Graphic 14" descr="robot to color">
            <a:extLst>
              <a:ext uri="{FF2B5EF4-FFF2-40B4-BE49-F238E27FC236}">
                <a16:creationId xmlns:a16="http://schemas.microsoft.com/office/drawing/2014/main" id="{E805A50F-B6F1-CDAE-26DC-2FC1A995F9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731" r="19568"/>
          <a:stretch/>
        </p:blipFill>
        <p:spPr>
          <a:xfrm rot="8593701">
            <a:off x="7453913" y="-500590"/>
            <a:ext cx="2013917" cy="32309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1D6217F-2570-FB04-1454-35371CE3E830}"/>
              </a:ext>
            </a:extLst>
          </p:cNvPr>
          <p:cNvSpPr txBox="1">
            <a:spLocks/>
          </p:cNvSpPr>
          <p:nvPr/>
        </p:nvSpPr>
        <p:spPr>
          <a:xfrm>
            <a:off x="1175828" y="3470280"/>
            <a:ext cx="8185785" cy="359973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5000"/>
              </a:lnSpc>
            </a:pPr>
            <a:r>
              <a:rPr lang="en-US" sz="5400" dirty="0">
                <a:ln w="41275">
                  <a:noFill/>
                </a:ln>
                <a:solidFill>
                  <a:schemeClr val="accent2"/>
                </a:solidFill>
              </a:rPr>
              <a:t>Role of Different Organizations in STEM Education For Kids</a:t>
            </a:r>
          </a:p>
          <a:p>
            <a:pPr>
              <a:lnSpc>
                <a:spcPct val="75000"/>
              </a:lnSpc>
            </a:pPr>
            <a:endParaRPr lang="en-US" sz="5400" dirty="0">
              <a:ln w="41275">
                <a:noFill/>
              </a:ln>
              <a:solidFill>
                <a:schemeClr val="accent2"/>
              </a:solidFill>
            </a:endParaRPr>
          </a:p>
          <a:p>
            <a:pPr>
              <a:lnSpc>
                <a:spcPct val="75000"/>
              </a:lnSpc>
            </a:pPr>
            <a:endParaRPr lang="en-US" sz="5400" dirty="0">
              <a:ln w="41275">
                <a:noFill/>
              </a:ln>
              <a:solidFill>
                <a:schemeClr val="accent2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800" dirty="0">
                <a:ln w="41275">
                  <a:noFill/>
                </a:ln>
                <a:solidFill>
                  <a:schemeClr val="accent2"/>
                </a:solidFill>
                <a:latin typeface="+mn-lt"/>
              </a:rPr>
              <a:t>Presented By</a:t>
            </a:r>
          </a:p>
          <a:p>
            <a:pPr>
              <a:lnSpc>
                <a:spcPct val="75000"/>
              </a:lnSpc>
            </a:pPr>
            <a:r>
              <a:rPr lang="en-US" sz="2800" b="1" dirty="0" err="1">
                <a:ln w="41275">
                  <a:noFill/>
                </a:ln>
                <a:solidFill>
                  <a:schemeClr val="accent2"/>
                </a:solidFill>
                <a:latin typeface="+mn-lt"/>
              </a:rPr>
              <a:t>Subhana</a:t>
            </a:r>
            <a:r>
              <a:rPr lang="en-US" sz="2800" b="1" dirty="0">
                <a:ln w="41275">
                  <a:noFill/>
                </a:ln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800" b="1" dirty="0" err="1">
                <a:ln w="41275">
                  <a:noFill/>
                </a:ln>
                <a:solidFill>
                  <a:schemeClr val="accent2"/>
                </a:solidFill>
                <a:latin typeface="+mn-lt"/>
              </a:rPr>
              <a:t>Shoukat</a:t>
            </a:r>
            <a:endParaRPr lang="en-US" sz="3200" b="1" dirty="0">
              <a:ln w="41275">
                <a:noFill/>
              </a:ln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13" name="Group 12" descr="Colored robot">
            <a:extLst>
              <a:ext uri="{FF2B5EF4-FFF2-40B4-BE49-F238E27FC236}">
                <a16:creationId xmlns:a16="http://schemas.microsoft.com/office/drawing/2014/main" id="{9D27047D-77D8-65B3-BB62-85FD6549B9CD}"/>
              </a:ext>
            </a:extLst>
          </p:cNvPr>
          <p:cNvGrpSpPr/>
          <p:nvPr/>
        </p:nvGrpSpPr>
        <p:grpSpPr>
          <a:xfrm>
            <a:off x="7846236" y="5284965"/>
            <a:ext cx="2007443" cy="2310759"/>
            <a:chOff x="7087888" y="2812568"/>
            <a:chExt cx="2007443" cy="2310759"/>
          </a:xfrm>
        </p:grpSpPr>
        <p:grpSp>
          <p:nvGrpSpPr>
            <p:cNvPr id="33" name="Graphic 7" descr="colored in robot">
              <a:extLst>
                <a:ext uri="{FF2B5EF4-FFF2-40B4-BE49-F238E27FC236}">
                  <a16:creationId xmlns:a16="http://schemas.microsoft.com/office/drawing/2014/main" id="{7A3A160C-EF55-1B81-39CB-AC9DCDBFAE47}"/>
                </a:ext>
              </a:extLst>
            </p:cNvPr>
            <p:cNvGrpSpPr/>
            <p:nvPr/>
          </p:nvGrpSpPr>
          <p:grpSpPr>
            <a:xfrm rot="21155719">
              <a:off x="7361931" y="3192607"/>
              <a:ext cx="1497461" cy="1253021"/>
              <a:chOff x="7384532" y="3188673"/>
              <a:chExt cx="1497461" cy="1253021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64C326F-EEB6-11D8-6E7A-A041F1C972AE}"/>
                  </a:ext>
                </a:extLst>
              </p:cNvPr>
              <p:cNvSpPr/>
              <p:nvPr/>
            </p:nvSpPr>
            <p:spPr>
              <a:xfrm>
                <a:off x="7549011" y="3243254"/>
                <a:ext cx="1127188" cy="1198440"/>
              </a:xfrm>
              <a:custGeom>
                <a:avLst/>
                <a:gdLst>
                  <a:gd name="connsiteX0" fmla="*/ 0 w 1127188"/>
                  <a:gd name="connsiteY0" fmla="*/ 0 h 1198440"/>
                  <a:gd name="connsiteX1" fmla="*/ 1127189 w 1127188"/>
                  <a:gd name="connsiteY1" fmla="*/ 0 h 1198440"/>
                  <a:gd name="connsiteX2" fmla="*/ 1127189 w 1127188"/>
                  <a:gd name="connsiteY2" fmla="*/ 1198440 h 1198440"/>
                  <a:gd name="connsiteX3" fmla="*/ 0 w 1127188"/>
                  <a:gd name="connsiteY3" fmla="*/ 1198440 h 119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188" h="1198440">
                    <a:moveTo>
                      <a:pt x="0" y="0"/>
                    </a:moveTo>
                    <a:lnTo>
                      <a:pt x="1127189" y="0"/>
                    </a:lnTo>
                    <a:lnTo>
                      <a:pt x="1127189" y="1198440"/>
                    </a:lnTo>
                    <a:lnTo>
                      <a:pt x="0" y="119844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4296E-B65E-E253-4265-71EC5D3DF837}"/>
                  </a:ext>
                </a:extLst>
              </p:cNvPr>
              <p:cNvSpPr/>
              <p:nvPr/>
            </p:nvSpPr>
            <p:spPr>
              <a:xfrm>
                <a:off x="7764159" y="3927854"/>
                <a:ext cx="622058" cy="230799"/>
              </a:xfrm>
              <a:custGeom>
                <a:avLst/>
                <a:gdLst>
                  <a:gd name="connsiteX0" fmla="*/ 622058 w 622058"/>
                  <a:gd name="connsiteY0" fmla="*/ 115400 h 230799"/>
                  <a:gd name="connsiteX1" fmla="*/ 311029 w 622058"/>
                  <a:gd name="connsiteY1" fmla="*/ 230799 h 230799"/>
                  <a:gd name="connsiteX2" fmla="*/ 0 w 622058"/>
                  <a:gd name="connsiteY2" fmla="*/ 115400 h 230799"/>
                  <a:gd name="connsiteX3" fmla="*/ 311029 w 622058"/>
                  <a:gd name="connsiteY3" fmla="*/ 0 h 230799"/>
                  <a:gd name="connsiteX4" fmla="*/ 622058 w 622058"/>
                  <a:gd name="connsiteY4" fmla="*/ 115400 h 230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058" h="230799">
                    <a:moveTo>
                      <a:pt x="622058" y="115400"/>
                    </a:moveTo>
                    <a:cubicBezTo>
                      <a:pt x="622058" y="179133"/>
                      <a:pt x="482806" y="230799"/>
                      <a:pt x="311029" y="230799"/>
                    </a:cubicBezTo>
                    <a:cubicBezTo>
                      <a:pt x="139253" y="230799"/>
                      <a:pt x="0" y="179133"/>
                      <a:pt x="0" y="115400"/>
                    </a:cubicBezTo>
                    <a:cubicBezTo>
                      <a:pt x="0" y="51666"/>
                      <a:pt x="139253" y="0"/>
                      <a:pt x="311029" y="0"/>
                    </a:cubicBezTo>
                    <a:cubicBezTo>
                      <a:pt x="482806" y="0"/>
                      <a:pt x="622058" y="51666"/>
                      <a:pt x="622058" y="115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1921161-26FC-9F12-AC99-69F739FD7062}"/>
                  </a:ext>
                </a:extLst>
              </p:cNvPr>
              <p:cNvSpPr/>
              <p:nvPr/>
            </p:nvSpPr>
            <p:spPr>
              <a:xfrm>
                <a:off x="7888882" y="3188673"/>
                <a:ext cx="476287" cy="210526"/>
              </a:xfrm>
              <a:custGeom>
                <a:avLst/>
                <a:gdLst>
                  <a:gd name="connsiteX0" fmla="*/ 0 w 476287"/>
                  <a:gd name="connsiteY0" fmla="*/ 0 h 210526"/>
                  <a:gd name="connsiteX1" fmla="*/ 476288 w 476287"/>
                  <a:gd name="connsiteY1" fmla="*/ 0 h 210526"/>
                  <a:gd name="connsiteX2" fmla="*/ 476288 w 476287"/>
                  <a:gd name="connsiteY2" fmla="*/ 210526 h 210526"/>
                  <a:gd name="connsiteX3" fmla="*/ 0 w 476287"/>
                  <a:gd name="connsiteY3" fmla="*/ 210526 h 21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87" h="210526">
                    <a:moveTo>
                      <a:pt x="0" y="0"/>
                    </a:moveTo>
                    <a:lnTo>
                      <a:pt x="476288" y="0"/>
                    </a:lnTo>
                    <a:lnTo>
                      <a:pt x="476288" y="210526"/>
                    </a:lnTo>
                    <a:lnTo>
                      <a:pt x="0" y="210526"/>
                    </a:lnTo>
                    <a:close/>
                  </a:path>
                </a:pathLst>
              </a:custGeom>
              <a:solidFill>
                <a:schemeClr val="accent1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4E40444-5E3F-B803-7496-1B68F577920C}"/>
                  </a:ext>
                </a:extLst>
              </p:cNvPr>
              <p:cNvSpPr/>
              <p:nvPr/>
            </p:nvSpPr>
            <p:spPr>
              <a:xfrm>
                <a:off x="7384532" y="3753195"/>
                <a:ext cx="176171" cy="274463"/>
              </a:xfrm>
              <a:custGeom>
                <a:avLst/>
                <a:gdLst>
                  <a:gd name="connsiteX0" fmla="*/ 176172 w 176171"/>
                  <a:gd name="connsiteY0" fmla="*/ 137232 h 274463"/>
                  <a:gd name="connsiteX1" fmla="*/ 88086 w 176171"/>
                  <a:gd name="connsiteY1" fmla="*/ 274464 h 274463"/>
                  <a:gd name="connsiteX2" fmla="*/ 0 w 176171"/>
                  <a:gd name="connsiteY2" fmla="*/ 137232 h 274463"/>
                  <a:gd name="connsiteX3" fmla="*/ 88086 w 176171"/>
                  <a:gd name="connsiteY3" fmla="*/ 0 h 274463"/>
                  <a:gd name="connsiteX4" fmla="*/ 176172 w 17617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171" h="274463">
                    <a:moveTo>
                      <a:pt x="176172" y="137232"/>
                    </a:moveTo>
                    <a:cubicBezTo>
                      <a:pt x="176172" y="213023"/>
                      <a:pt x="136735" y="274464"/>
                      <a:pt x="88086" y="274464"/>
                    </a:cubicBezTo>
                    <a:cubicBezTo>
                      <a:pt x="39437" y="274464"/>
                      <a:pt x="0" y="213023"/>
                      <a:pt x="0" y="137232"/>
                    </a:cubicBezTo>
                    <a:cubicBezTo>
                      <a:pt x="0" y="61441"/>
                      <a:pt x="39437" y="0"/>
                      <a:pt x="88086" y="0"/>
                    </a:cubicBezTo>
                    <a:cubicBezTo>
                      <a:pt x="136734" y="0"/>
                      <a:pt x="176172" y="61441"/>
                      <a:pt x="17617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D552BF6-0537-C478-ADB4-B8717CD21F83}"/>
                  </a:ext>
                </a:extLst>
              </p:cNvPr>
              <p:cNvSpPr/>
              <p:nvPr/>
            </p:nvSpPr>
            <p:spPr>
              <a:xfrm>
                <a:off x="8673081" y="3718887"/>
                <a:ext cx="208911" cy="274463"/>
              </a:xfrm>
              <a:custGeom>
                <a:avLst/>
                <a:gdLst>
                  <a:gd name="connsiteX0" fmla="*/ 208912 w 208911"/>
                  <a:gd name="connsiteY0" fmla="*/ 137232 h 274463"/>
                  <a:gd name="connsiteX1" fmla="*/ 104456 w 208911"/>
                  <a:gd name="connsiteY1" fmla="*/ 274464 h 274463"/>
                  <a:gd name="connsiteX2" fmla="*/ 0 w 208911"/>
                  <a:gd name="connsiteY2" fmla="*/ 137232 h 274463"/>
                  <a:gd name="connsiteX3" fmla="*/ 104456 w 208911"/>
                  <a:gd name="connsiteY3" fmla="*/ 0 h 274463"/>
                  <a:gd name="connsiteX4" fmla="*/ 208912 w 20891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911" h="274463">
                    <a:moveTo>
                      <a:pt x="208912" y="137232"/>
                    </a:moveTo>
                    <a:cubicBezTo>
                      <a:pt x="208912" y="213023"/>
                      <a:pt x="162145" y="274464"/>
                      <a:pt x="104456" y="274464"/>
                    </a:cubicBezTo>
                    <a:cubicBezTo>
                      <a:pt x="46767" y="274464"/>
                      <a:pt x="0" y="213023"/>
                      <a:pt x="0" y="137232"/>
                    </a:cubicBezTo>
                    <a:cubicBezTo>
                      <a:pt x="0" y="61441"/>
                      <a:pt x="46767" y="0"/>
                      <a:pt x="104456" y="0"/>
                    </a:cubicBezTo>
                    <a:cubicBezTo>
                      <a:pt x="162145" y="0"/>
                      <a:pt x="208912" y="61441"/>
                      <a:pt x="20891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7" descr="colored in robot">
              <a:extLst>
                <a:ext uri="{FF2B5EF4-FFF2-40B4-BE49-F238E27FC236}">
                  <a16:creationId xmlns:a16="http://schemas.microsoft.com/office/drawing/2014/main" id="{00E9F7D0-5D20-710D-C691-C794F883D289}"/>
                </a:ext>
              </a:extLst>
            </p:cNvPr>
            <p:cNvGrpSpPr/>
            <p:nvPr/>
          </p:nvGrpSpPr>
          <p:grpSpPr>
            <a:xfrm rot="21155719">
              <a:off x="7087888" y="2812568"/>
              <a:ext cx="2007443" cy="2310759"/>
              <a:chOff x="7091468" y="2804937"/>
              <a:chExt cx="2007443" cy="2310759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894A887-A102-BD4E-B042-7628113F8677}"/>
                  </a:ext>
                </a:extLst>
              </p:cNvPr>
              <p:cNvSpPr/>
              <p:nvPr/>
            </p:nvSpPr>
            <p:spPr>
              <a:xfrm>
                <a:off x="7091468" y="3052911"/>
                <a:ext cx="2007443" cy="2062785"/>
              </a:xfrm>
              <a:custGeom>
                <a:avLst/>
                <a:gdLst>
                  <a:gd name="connsiteX0" fmla="*/ 1643195 w 2007443"/>
                  <a:gd name="connsiteY0" fmla="*/ 976307 h 2062785"/>
                  <a:gd name="connsiteX1" fmla="*/ 1638518 w 2007443"/>
                  <a:gd name="connsiteY1" fmla="*/ 1013734 h 2062785"/>
                  <a:gd name="connsiteX2" fmla="*/ 1639297 w 2007443"/>
                  <a:gd name="connsiteY2" fmla="*/ 1257009 h 2062785"/>
                  <a:gd name="connsiteX3" fmla="*/ 1473259 w 2007443"/>
                  <a:gd name="connsiteY3" fmla="*/ 1431668 h 2062785"/>
                  <a:gd name="connsiteX4" fmla="*/ 1375819 w 2007443"/>
                  <a:gd name="connsiteY4" fmla="*/ 1433227 h 2062785"/>
                  <a:gd name="connsiteX5" fmla="*/ 1278379 w 2007443"/>
                  <a:gd name="connsiteY5" fmla="*/ 1433227 h 2062785"/>
                  <a:gd name="connsiteX6" fmla="*/ 1262788 w 2007443"/>
                  <a:gd name="connsiteY6" fmla="*/ 1435566 h 2062785"/>
                  <a:gd name="connsiteX7" fmla="*/ 1259670 w 2007443"/>
                  <a:gd name="connsiteY7" fmla="*/ 1450381 h 2062785"/>
                  <a:gd name="connsiteX8" fmla="*/ 1259670 w 2007443"/>
                  <a:gd name="connsiteY8" fmla="*/ 1688198 h 2062785"/>
                  <a:gd name="connsiteX9" fmla="*/ 1420252 w 2007443"/>
                  <a:gd name="connsiteY9" fmla="*/ 1805937 h 2062785"/>
                  <a:gd name="connsiteX10" fmla="*/ 1424929 w 2007443"/>
                  <a:gd name="connsiteY10" fmla="*/ 1782545 h 2062785"/>
                  <a:gd name="connsiteX11" fmla="*/ 1514574 w 2007443"/>
                  <a:gd name="connsiteY11" fmla="*/ 1692876 h 2062785"/>
                  <a:gd name="connsiteX12" fmla="*/ 1615132 w 2007443"/>
                  <a:gd name="connsiteY12" fmla="*/ 1784104 h 2062785"/>
                  <a:gd name="connsiteX13" fmla="*/ 1618250 w 2007443"/>
                  <a:gd name="connsiteY13" fmla="*/ 1865976 h 2062785"/>
                  <a:gd name="connsiteX14" fmla="*/ 1619809 w 2007443"/>
                  <a:gd name="connsiteY14" fmla="*/ 1955644 h 2062785"/>
                  <a:gd name="connsiteX15" fmla="*/ 1609675 w 2007443"/>
                  <a:gd name="connsiteY15" fmla="*/ 2010225 h 2062785"/>
                  <a:gd name="connsiteX16" fmla="*/ 1506779 w 2007443"/>
                  <a:gd name="connsiteY16" fmla="*/ 2060907 h 2062785"/>
                  <a:gd name="connsiteX17" fmla="*/ 1427267 w 2007443"/>
                  <a:gd name="connsiteY17" fmla="*/ 1978256 h 2062785"/>
                  <a:gd name="connsiteX18" fmla="*/ 1425708 w 2007443"/>
                  <a:gd name="connsiteY18" fmla="*/ 1940829 h 2062785"/>
                  <a:gd name="connsiteX19" fmla="*/ 1424149 w 2007443"/>
                  <a:gd name="connsiteY19" fmla="*/ 1905742 h 2062785"/>
                  <a:gd name="connsiteX20" fmla="*/ 1414795 w 2007443"/>
                  <a:gd name="connsiteY20" fmla="*/ 1901063 h 2062785"/>
                  <a:gd name="connsiteX21" fmla="*/ 1396086 w 2007443"/>
                  <a:gd name="connsiteY21" fmla="*/ 1899504 h 2062785"/>
                  <a:gd name="connsiteX22" fmla="*/ 707769 w 2007443"/>
                  <a:gd name="connsiteY22" fmla="*/ 1904182 h 2062785"/>
                  <a:gd name="connsiteX23" fmla="*/ 699973 w 2007443"/>
                  <a:gd name="connsiteY23" fmla="*/ 1908081 h 2062785"/>
                  <a:gd name="connsiteX24" fmla="*/ 697635 w 2007443"/>
                  <a:gd name="connsiteY24" fmla="*/ 1961882 h 2062785"/>
                  <a:gd name="connsiteX25" fmla="*/ 549526 w 2007443"/>
                  <a:gd name="connsiteY25" fmla="*/ 2049991 h 2062785"/>
                  <a:gd name="connsiteX26" fmla="*/ 505873 w 2007443"/>
                  <a:gd name="connsiteY26" fmla="*/ 1980596 h 2062785"/>
                  <a:gd name="connsiteX27" fmla="*/ 505093 w 2007443"/>
                  <a:gd name="connsiteY27" fmla="*/ 1928354 h 2062785"/>
                  <a:gd name="connsiteX28" fmla="*/ 504313 w 2007443"/>
                  <a:gd name="connsiteY28" fmla="*/ 1778646 h 2062785"/>
                  <a:gd name="connsiteX29" fmla="*/ 552644 w 2007443"/>
                  <a:gd name="connsiteY29" fmla="*/ 1700674 h 2062785"/>
                  <a:gd name="connsiteX30" fmla="*/ 688281 w 2007443"/>
                  <a:gd name="connsiteY30" fmla="*/ 1752915 h 2062785"/>
                  <a:gd name="connsiteX31" fmla="*/ 700753 w 2007443"/>
                  <a:gd name="connsiteY31" fmla="*/ 1816853 h 2062785"/>
                  <a:gd name="connsiteX32" fmla="*/ 726477 w 2007443"/>
                  <a:gd name="connsiteY32" fmla="*/ 1795020 h 2062785"/>
                  <a:gd name="connsiteX33" fmla="*/ 754540 w 2007443"/>
                  <a:gd name="connsiteY33" fmla="*/ 1770069 h 2062785"/>
                  <a:gd name="connsiteX34" fmla="*/ 784162 w 2007443"/>
                  <a:gd name="connsiteY34" fmla="*/ 1747457 h 2062785"/>
                  <a:gd name="connsiteX35" fmla="*/ 815343 w 2007443"/>
                  <a:gd name="connsiteY35" fmla="*/ 1727184 h 2062785"/>
                  <a:gd name="connsiteX36" fmla="*/ 845744 w 2007443"/>
                  <a:gd name="connsiteY36" fmla="*/ 1707691 h 2062785"/>
                  <a:gd name="connsiteX37" fmla="*/ 838728 w 2007443"/>
                  <a:gd name="connsiteY37" fmla="*/ 1432447 h 2062785"/>
                  <a:gd name="connsiteX38" fmla="*/ 809886 w 2007443"/>
                  <a:gd name="connsiteY38" fmla="*/ 1430888 h 2062785"/>
                  <a:gd name="connsiteX39" fmla="*/ 581486 w 2007443"/>
                  <a:gd name="connsiteY39" fmla="*/ 1428549 h 2062785"/>
                  <a:gd name="connsiteX40" fmla="*/ 533156 w 2007443"/>
                  <a:gd name="connsiteY40" fmla="*/ 1423091 h 2062785"/>
                  <a:gd name="connsiteX41" fmla="*/ 435716 w 2007443"/>
                  <a:gd name="connsiteY41" fmla="*/ 1339660 h 2062785"/>
                  <a:gd name="connsiteX42" fmla="*/ 419346 w 2007443"/>
                  <a:gd name="connsiteY42" fmla="*/ 1225820 h 2062785"/>
                  <a:gd name="connsiteX43" fmla="*/ 419346 w 2007443"/>
                  <a:gd name="connsiteY43" fmla="*/ 1053500 h 2062785"/>
                  <a:gd name="connsiteX44" fmla="*/ 419346 w 2007443"/>
                  <a:gd name="connsiteY44" fmla="*/ 1019192 h 2062785"/>
                  <a:gd name="connsiteX45" fmla="*/ 390503 w 2007443"/>
                  <a:gd name="connsiteY45" fmla="*/ 1005157 h 2062785"/>
                  <a:gd name="connsiteX46" fmla="*/ 327362 w 2007443"/>
                  <a:gd name="connsiteY46" fmla="*/ 981765 h 2062785"/>
                  <a:gd name="connsiteX47" fmla="*/ 250969 w 2007443"/>
                  <a:gd name="connsiteY47" fmla="*/ 852331 h 2062785"/>
                  <a:gd name="connsiteX48" fmla="*/ 250969 w 2007443"/>
                  <a:gd name="connsiteY48" fmla="*/ 816463 h 2062785"/>
                  <a:gd name="connsiteX49" fmla="*/ 243953 w 2007443"/>
                  <a:gd name="connsiteY49" fmla="*/ 810225 h 2062785"/>
                  <a:gd name="connsiteX50" fmla="*/ 63104 w 2007443"/>
                  <a:gd name="connsiteY50" fmla="*/ 654280 h 2062785"/>
                  <a:gd name="connsiteX51" fmla="*/ 19451 w 2007443"/>
                  <a:gd name="connsiteY51" fmla="*/ 312759 h 2062785"/>
                  <a:gd name="connsiteX52" fmla="*/ 57647 w 2007443"/>
                  <a:gd name="connsiteY52" fmla="*/ 209835 h 2062785"/>
                  <a:gd name="connsiteX53" fmla="*/ 82592 w 2007443"/>
                  <a:gd name="connsiteY53" fmla="*/ 35956 h 2062785"/>
                  <a:gd name="connsiteX54" fmla="*/ 95844 w 2007443"/>
                  <a:gd name="connsiteY54" fmla="*/ 23481 h 2062785"/>
                  <a:gd name="connsiteX55" fmla="*/ 127025 w 2007443"/>
                  <a:gd name="connsiteY55" fmla="*/ 26600 h 2062785"/>
                  <a:gd name="connsiteX56" fmla="*/ 134041 w 2007443"/>
                  <a:gd name="connsiteY56" fmla="*/ 53890 h 2062785"/>
                  <a:gd name="connsiteX57" fmla="*/ 123907 w 2007443"/>
                  <a:gd name="connsiteY57" fmla="*/ 74163 h 2062785"/>
                  <a:gd name="connsiteX58" fmla="*/ 104419 w 2007443"/>
                  <a:gd name="connsiteY58" fmla="*/ 118607 h 2062785"/>
                  <a:gd name="connsiteX59" fmla="*/ 98962 w 2007443"/>
                  <a:gd name="connsiteY59" fmla="*/ 155255 h 2062785"/>
                  <a:gd name="connsiteX60" fmla="*/ 151190 w 2007443"/>
                  <a:gd name="connsiteY60" fmla="*/ 184884 h 2062785"/>
                  <a:gd name="connsiteX61" fmla="*/ 214331 w 2007443"/>
                  <a:gd name="connsiteY61" fmla="*/ 122506 h 2062785"/>
                  <a:gd name="connsiteX62" fmla="*/ 230701 w 2007443"/>
                  <a:gd name="connsiteY62" fmla="*/ 97555 h 2062785"/>
                  <a:gd name="connsiteX63" fmla="*/ 263441 w 2007443"/>
                  <a:gd name="connsiteY63" fmla="*/ 87418 h 2062785"/>
                  <a:gd name="connsiteX64" fmla="*/ 278252 w 2007443"/>
                  <a:gd name="connsiteY64" fmla="*/ 121726 h 2062785"/>
                  <a:gd name="connsiteX65" fmla="*/ 273575 w 2007443"/>
                  <a:gd name="connsiteY65" fmla="*/ 131863 h 2062785"/>
                  <a:gd name="connsiteX66" fmla="*/ 183150 w 2007443"/>
                  <a:gd name="connsiteY66" fmla="*/ 230108 h 2062785"/>
                  <a:gd name="connsiteX67" fmla="*/ 108316 w 2007443"/>
                  <a:gd name="connsiteY67" fmla="*/ 248822 h 2062785"/>
                  <a:gd name="connsiteX68" fmla="*/ 76356 w 2007443"/>
                  <a:gd name="connsiteY68" fmla="*/ 557594 h 2062785"/>
                  <a:gd name="connsiteX69" fmla="*/ 266559 w 2007443"/>
                  <a:gd name="connsiteY69" fmla="*/ 757204 h 2062785"/>
                  <a:gd name="connsiteX70" fmla="*/ 328142 w 2007443"/>
                  <a:gd name="connsiteY70" fmla="*/ 690147 h 2062785"/>
                  <a:gd name="connsiteX71" fmla="*/ 417007 w 2007443"/>
                  <a:gd name="connsiteY71" fmla="*/ 658958 h 2062785"/>
                  <a:gd name="connsiteX72" fmla="*/ 419346 w 2007443"/>
                  <a:gd name="connsiteY72" fmla="*/ 549797 h 2062785"/>
                  <a:gd name="connsiteX73" fmla="*/ 419346 w 2007443"/>
                  <a:gd name="connsiteY73" fmla="*/ 310420 h 2062785"/>
                  <a:gd name="connsiteX74" fmla="*/ 420905 w 2007443"/>
                  <a:gd name="connsiteY74" fmla="*/ 269095 h 2062785"/>
                  <a:gd name="connsiteX75" fmla="*/ 554982 w 2007443"/>
                  <a:gd name="connsiteY75" fmla="*/ 137321 h 2062785"/>
                  <a:gd name="connsiteX76" fmla="*/ 633714 w 2007443"/>
                  <a:gd name="connsiteY76" fmla="*/ 134982 h 2062785"/>
                  <a:gd name="connsiteX77" fmla="*/ 1411677 w 2007443"/>
                  <a:gd name="connsiteY77" fmla="*/ 134982 h 2062785"/>
                  <a:gd name="connsiteX78" fmla="*/ 1519251 w 2007443"/>
                  <a:gd name="connsiteY78" fmla="*/ 145118 h 2062785"/>
                  <a:gd name="connsiteX79" fmla="*/ 1574597 w 2007443"/>
                  <a:gd name="connsiteY79" fmla="*/ 166951 h 2062785"/>
                  <a:gd name="connsiteX80" fmla="*/ 1624486 w 2007443"/>
                  <a:gd name="connsiteY80" fmla="*/ 238685 h 2062785"/>
                  <a:gd name="connsiteX81" fmla="*/ 1633061 w 2007443"/>
                  <a:gd name="connsiteY81" fmla="*/ 335372 h 2062785"/>
                  <a:gd name="connsiteX82" fmla="*/ 1633061 w 2007443"/>
                  <a:gd name="connsiteY82" fmla="*/ 570849 h 2062785"/>
                  <a:gd name="connsiteX83" fmla="*/ 1635400 w 2007443"/>
                  <a:gd name="connsiteY83" fmla="*/ 620752 h 2062785"/>
                  <a:gd name="connsiteX84" fmla="*/ 1679832 w 2007443"/>
                  <a:gd name="connsiteY84" fmla="*/ 630108 h 2062785"/>
                  <a:gd name="connsiteX85" fmla="*/ 1804556 w 2007443"/>
                  <a:gd name="connsiteY85" fmla="*/ 731473 h 2062785"/>
                  <a:gd name="connsiteX86" fmla="*/ 1811571 w 2007443"/>
                  <a:gd name="connsiteY86" fmla="*/ 746288 h 2062785"/>
                  <a:gd name="connsiteX87" fmla="*/ 1843532 w 2007443"/>
                  <a:gd name="connsiteY87" fmla="*/ 727574 h 2062785"/>
                  <a:gd name="connsiteX88" fmla="*/ 1867697 w 2007443"/>
                  <a:gd name="connsiteY88" fmla="*/ 704962 h 2062785"/>
                  <a:gd name="connsiteX89" fmla="*/ 1952665 w 2007443"/>
                  <a:gd name="connsiteY89" fmla="*/ 448432 h 2062785"/>
                  <a:gd name="connsiteX90" fmla="*/ 1910571 w 2007443"/>
                  <a:gd name="connsiteY90" fmla="*/ 259738 h 2062785"/>
                  <a:gd name="connsiteX91" fmla="*/ 1902776 w 2007443"/>
                  <a:gd name="connsiteY91" fmla="*/ 245703 h 2062785"/>
                  <a:gd name="connsiteX92" fmla="*/ 1884847 w 2007443"/>
                  <a:gd name="connsiteY92" fmla="*/ 244143 h 2062785"/>
                  <a:gd name="connsiteX93" fmla="*/ 1833398 w 2007443"/>
                  <a:gd name="connsiteY93" fmla="*/ 224650 h 2062785"/>
                  <a:gd name="connsiteX94" fmla="*/ 1754666 w 2007443"/>
                  <a:gd name="connsiteY94" fmla="*/ 108471 h 2062785"/>
                  <a:gd name="connsiteX95" fmla="*/ 1752328 w 2007443"/>
                  <a:gd name="connsiteY95" fmla="*/ 86639 h 2062785"/>
                  <a:gd name="connsiteX96" fmla="*/ 1771037 w 2007443"/>
                  <a:gd name="connsiteY96" fmla="*/ 61687 h 2062785"/>
                  <a:gd name="connsiteX97" fmla="*/ 1799879 w 2007443"/>
                  <a:gd name="connsiteY97" fmla="*/ 73383 h 2062785"/>
                  <a:gd name="connsiteX98" fmla="*/ 1811571 w 2007443"/>
                  <a:gd name="connsiteY98" fmla="*/ 100674 h 2062785"/>
                  <a:gd name="connsiteX99" fmla="*/ 1855225 w 2007443"/>
                  <a:gd name="connsiteY99" fmla="*/ 169290 h 2062785"/>
                  <a:gd name="connsiteX100" fmla="*/ 1875492 w 2007443"/>
                  <a:gd name="connsiteY100" fmla="*/ 184884 h 2062785"/>
                  <a:gd name="connsiteX101" fmla="*/ 1908232 w 2007443"/>
                  <a:gd name="connsiteY101" fmla="*/ 178646 h 2062785"/>
                  <a:gd name="connsiteX102" fmla="*/ 1919146 w 2007443"/>
                  <a:gd name="connsiteY102" fmla="*/ 143559 h 2062785"/>
                  <a:gd name="connsiteX103" fmla="*/ 1905894 w 2007443"/>
                  <a:gd name="connsiteY103" fmla="*/ 59348 h 2062785"/>
                  <a:gd name="connsiteX104" fmla="*/ 1897319 w 2007443"/>
                  <a:gd name="connsiteY104" fmla="*/ 30498 h 2062785"/>
                  <a:gd name="connsiteX105" fmla="*/ 1910571 w 2007443"/>
                  <a:gd name="connsiteY105" fmla="*/ 2428 h 2062785"/>
                  <a:gd name="connsiteX106" fmla="*/ 1946429 w 2007443"/>
                  <a:gd name="connsiteY106" fmla="*/ 12565 h 2062785"/>
                  <a:gd name="connsiteX107" fmla="*/ 1949547 w 2007443"/>
                  <a:gd name="connsiteY107" fmla="*/ 19582 h 2062785"/>
                  <a:gd name="connsiteX108" fmla="*/ 1973712 w 2007443"/>
                  <a:gd name="connsiteY108" fmla="*/ 147457 h 2062785"/>
                  <a:gd name="connsiteX109" fmla="*/ 1952665 w 2007443"/>
                  <a:gd name="connsiteY109" fmla="*/ 215294 h 2062785"/>
                  <a:gd name="connsiteX110" fmla="*/ 1964358 w 2007443"/>
                  <a:gd name="connsiteY110" fmla="*/ 246483 h 2062785"/>
                  <a:gd name="connsiteX111" fmla="*/ 2007232 w 2007443"/>
                  <a:gd name="connsiteY111" fmla="*/ 480401 h 2062785"/>
                  <a:gd name="connsiteX112" fmla="*/ 1923823 w 2007443"/>
                  <a:gd name="connsiteY112" fmla="*/ 723676 h 2062785"/>
                  <a:gd name="connsiteX113" fmla="*/ 1822485 w 2007443"/>
                  <a:gd name="connsiteY113" fmla="*/ 806327 h 2062785"/>
                  <a:gd name="connsiteX114" fmla="*/ 1795202 w 2007443"/>
                  <a:gd name="connsiteY114" fmla="*/ 893656 h 2062785"/>
                  <a:gd name="connsiteX115" fmla="*/ 1728942 w 2007443"/>
                  <a:gd name="connsiteY115" fmla="*/ 952136 h 2062785"/>
                  <a:gd name="connsiteX116" fmla="*/ 1643195 w 2007443"/>
                  <a:gd name="connsiteY116" fmla="*/ 976307 h 2062785"/>
                  <a:gd name="connsiteX117" fmla="*/ 754540 w 2007443"/>
                  <a:gd name="connsiteY117" fmla="*/ 192682 h 2062785"/>
                  <a:gd name="connsiteX118" fmla="*/ 744406 w 2007443"/>
                  <a:gd name="connsiteY118" fmla="*/ 189563 h 2062785"/>
                  <a:gd name="connsiteX119" fmla="*/ 576030 w 2007443"/>
                  <a:gd name="connsiteY119" fmla="*/ 191122 h 2062785"/>
                  <a:gd name="connsiteX120" fmla="*/ 568234 w 2007443"/>
                  <a:gd name="connsiteY120" fmla="*/ 191902 h 2062785"/>
                  <a:gd name="connsiteX121" fmla="*/ 477810 w 2007443"/>
                  <a:gd name="connsiteY121" fmla="*/ 288588 h 2062785"/>
                  <a:gd name="connsiteX122" fmla="*/ 476251 w 2007443"/>
                  <a:gd name="connsiteY122" fmla="*/ 344728 h 2062785"/>
                  <a:gd name="connsiteX123" fmla="*/ 476251 w 2007443"/>
                  <a:gd name="connsiteY123" fmla="*/ 1245313 h 2062785"/>
                  <a:gd name="connsiteX124" fmla="*/ 484046 w 2007443"/>
                  <a:gd name="connsiteY124" fmla="*/ 1308471 h 2062785"/>
                  <a:gd name="connsiteX125" fmla="*/ 557321 w 2007443"/>
                  <a:gd name="connsiteY125" fmla="*/ 1372409 h 2062785"/>
                  <a:gd name="connsiteX126" fmla="*/ 617344 w 2007443"/>
                  <a:gd name="connsiteY126" fmla="*/ 1375527 h 2062785"/>
                  <a:gd name="connsiteX127" fmla="*/ 901090 w 2007443"/>
                  <a:gd name="connsiteY127" fmla="*/ 1378646 h 2062785"/>
                  <a:gd name="connsiteX128" fmla="*/ 1454551 w 2007443"/>
                  <a:gd name="connsiteY128" fmla="*/ 1378646 h 2062785"/>
                  <a:gd name="connsiteX129" fmla="*/ 1513015 w 2007443"/>
                  <a:gd name="connsiteY129" fmla="*/ 1367730 h 2062785"/>
                  <a:gd name="connsiteX130" fmla="*/ 1583172 w 2007443"/>
                  <a:gd name="connsiteY130" fmla="*/ 1268705 h 2062785"/>
                  <a:gd name="connsiteX131" fmla="*/ 1583172 w 2007443"/>
                  <a:gd name="connsiteY131" fmla="*/ 1253890 h 2062785"/>
                  <a:gd name="connsiteX132" fmla="*/ 1581613 w 2007443"/>
                  <a:gd name="connsiteY132" fmla="*/ 805547 h 2062785"/>
                  <a:gd name="connsiteX133" fmla="*/ 1581613 w 2007443"/>
                  <a:gd name="connsiteY133" fmla="*/ 420362 h 2062785"/>
                  <a:gd name="connsiteX134" fmla="*/ 1577715 w 2007443"/>
                  <a:gd name="connsiteY134" fmla="*/ 274553 h 2062785"/>
                  <a:gd name="connsiteX135" fmla="*/ 1512235 w 2007443"/>
                  <a:gd name="connsiteY135" fmla="*/ 200479 h 2062785"/>
                  <a:gd name="connsiteX136" fmla="*/ 1442078 w 2007443"/>
                  <a:gd name="connsiteY136" fmla="*/ 192682 h 2062785"/>
                  <a:gd name="connsiteX137" fmla="*/ 1337622 w 2007443"/>
                  <a:gd name="connsiteY137" fmla="*/ 191122 h 2062785"/>
                  <a:gd name="connsiteX138" fmla="*/ 1308000 w 2007443"/>
                  <a:gd name="connsiteY138" fmla="*/ 193461 h 2062785"/>
                  <a:gd name="connsiteX139" fmla="*/ 1304882 w 2007443"/>
                  <a:gd name="connsiteY139" fmla="*/ 228549 h 2062785"/>
                  <a:gd name="connsiteX140" fmla="*/ 1296308 w 2007443"/>
                  <a:gd name="connsiteY140" fmla="*/ 287808 h 2062785"/>
                  <a:gd name="connsiteX141" fmla="*/ 1191852 w 2007443"/>
                  <a:gd name="connsiteY141" fmla="*/ 391512 h 2062785"/>
                  <a:gd name="connsiteX142" fmla="*/ 1121695 w 2007443"/>
                  <a:gd name="connsiteY142" fmla="*/ 400869 h 2062785"/>
                  <a:gd name="connsiteX143" fmla="*/ 953318 w 2007443"/>
                  <a:gd name="connsiteY143" fmla="*/ 400869 h 2062785"/>
                  <a:gd name="connsiteX144" fmla="*/ 879263 w 2007443"/>
                  <a:gd name="connsiteY144" fmla="*/ 393071 h 2062785"/>
                  <a:gd name="connsiteX145" fmla="*/ 770910 w 2007443"/>
                  <a:gd name="connsiteY145" fmla="*/ 293266 h 2062785"/>
                  <a:gd name="connsiteX146" fmla="*/ 761556 w 2007443"/>
                  <a:gd name="connsiteY146" fmla="*/ 230888 h 2062785"/>
                  <a:gd name="connsiteX147" fmla="*/ 754540 w 2007443"/>
                  <a:gd name="connsiteY147" fmla="*/ 192682 h 2062785"/>
                  <a:gd name="connsiteX148" fmla="*/ 818461 w 2007443"/>
                  <a:gd name="connsiteY148" fmla="*/ 191122 h 2062785"/>
                  <a:gd name="connsiteX149" fmla="*/ 821579 w 2007443"/>
                  <a:gd name="connsiteY149" fmla="*/ 268315 h 2062785"/>
                  <a:gd name="connsiteX150" fmla="*/ 885500 w 2007443"/>
                  <a:gd name="connsiteY150" fmla="*/ 336931 h 2062785"/>
                  <a:gd name="connsiteX151" fmla="*/ 940846 w 2007443"/>
                  <a:gd name="connsiteY151" fmla="*/ 345508 h 2062785"/>
                  <a:gd name="connsiteX152" fmla="*/ 1127151 w 2007443"/>
                  <a:gd name="connsiteY152" fmla="*/ 345508 h 2062785"/>
                  <a:gd name="connsiteX153" fmla="*/ 1192631 w 2007443"/>
                  <a:gd name="connsiteY153" fmla="*/ 333032 h 2062785"/>
                  <a:gd name="connsiteX154" fmla="*/ 1245639 w 2007443"/>
                  <a:gd name="connsiteY154" fmla="*/ 271434 h 2062785"/>
                  <a:gd name="connsiteX155" fmla="*/ 1252654 w 2007443"/>
                  <a:gd name="connsiteY155" fmla="*/ 212175 h 2062785"/>
                  <a:gd name="connsiteX156" fmla="*/ 1247977 w 2007443"/>
                  <a:gd name="connsiteY156" fmla="*/ 191902 h 2062785"/>
                  <a:gd name="connsiteX157" fmla="*/ 818461 w 2007443"/>
                  <a:gd name="connsiteY157" fmla="*/ 191122 h 2062785"/>
                  <a:gd name="connsiteX158" fmla="*/ 758438 w 2007443"/>
                  <a:gd name="connsiteY158" fmla="*/ 1844143 h 2062785"/>
                  <a:gd name="connsiteX159" fmla="*/ 795855 w 2007443"/>
                  <a:gd name="connsiteY159" fmla="*/ 1846482 h 2062785"/>
                  <a:gd name="connsiteX160" fmla="*/ 1366465 w 2007443"/>
                  <a:gd name="connsiteY160" fmla="*/ 1842584 h 2062785"/>
                  <a:gd name="connsiteX161" fmla="*/ 1369583 w 2007443"/>
                  <a:gd name="connsiteY161" fmla="*/ 1837905 h 2062785"/>
                  <a:gd name="connsiteX162" fmla="*/ 1363347 w 2007443"/>
                  <a:gd name="connsiteY162" fmla="*/ 1826989 h 2062785"/>
                  <a:gd name="connsiteX163" fmla="*/ 1248757 w 2007443"/>
                  <a:gd name="connsiteY163" fmla="*/ 1746677 h 2062785"/>
                  <a:gd name="connsiteX164" fmla="*/ 1039845 w 2007443"/>
                  <a:gd name="connsiteY164" fmla="*/ 1717048 h 2062785"/>
                  <a:gd name="connsiteX165" fmla="*/ 865232 w 2007443"/>
                  <a:gd name="connsiteY165" fmla="*/ 1763831 h 2062785"/>
                  <a:gd name="connsiteX166" fmla="*/ 758438 w 2007443"/>
                  <a:gd name="connsiteY166" fmla="*/ 1844143 h 2062785"/>
                  <a:gd name="connsiteX167" fmla="*/ 908885 w 2007443"/>
                  <a:gd name="connsiteY167" fmla="*/ 1676502 h 2062785"/>
                  <a:gd name="connsiteX168" fmla="*/ 914342 w 2007443"/>
                  <a:gd name="connsiteY168" fmla="*/ 1679621 h 2062785"/>
                  <a:gd name="connsiteX169" fmla="*/ 940066 w 2007443"/>
                  <a:gd name="connsiteY169" fmla="*/ 1675722 h 2062785"/>
                  <a:gd name="connsiteX170" fmla="*/ 1180938 w 2007443"/>
                  <a:gd name="connsiteY170" fmla="*/ 1670264 h 2062785"/>
                  <a:gd name="connsiteX171" fmla="*/ 1203545 w 2007443"/>
                  <a:gd name="connsiteY171" fmla="*/ 1670264 h 2062785"/>
                  <a:gd name="connsiteX172" fmla="*/ 1205104 w 2007443"/>
                  <a:gd name="connsiteY172" fmla="*/ 1575917 h 2062785"/>
                  <a:gd name="connsiteX173" fmla="*/ 1103766 w 2007443"/>
                  <a:gd name="connsiteY173" fmla="*/ 1573578 h 2062785"/>
                  <a:gd name="connsiteX174" fmla="*/ 1006326 w 2007443"/>
                  <a:gd name="connsiteY174" fmla="*/ 1573578 h 2062785"/>
                  <a:gd name="connsiteX175" fmla="*/ 905767 w 2007443"/>
                  <a:gd name="connsiteY175" fmla="*/ 1576697 h 2062785"/>
                  <a:gd name="connsiteX176" fmla="*/ 908885 w 2007443"/>
                  <a:gd name="connsiteY176" fmla="*/ 1676502 h 2062785"/>
                  <a:gd name="connsiteX177" fmla="*/ 1201986 w 2007443"/>
                  <a:gd name="connsiteY177" fmla="*/ 1433227 h 2062785"/>
                  <a:gd name="connsiteX178" fmla="*/ 1101427 w 2007443"/>
                  <a:gd name="connsiteY178" fmla="*/ 1433227 h 2062785"/>
                  <a:gd name="connsiteX179" fmla="*/ 1000869 w 2007443"/>
                  <a:gd name="connsiteY179" fmla="*/ 1432447 h 2062785"/>
                  <a:gd name="connsiteX180" fmla="*/ 902649 w 2007443"/>
                  <a:gd name="connsiteY180" fmla="*/ 1435566 h 2062785"/>
                  <a:gd name="connsiteX181" fmla="*/ 902649 w 2007443"/>
                  <a:gd name="connsiteY181" fmla="*/ 1477672 h 2062785"/>
                  <a:gd name="connsiteX182" fmla="*/ 907326 w 2007443"/>
                  <a:gd name="connsiteY182" fmla="*/ 1519777 h 2062785"/>
                  <a:gd name="connsiteX183" fmla="*/ 1003987 w 2007443"/>
                  <a:gd name="connsiteY183" fmla="*/ 1520557 h 2062785"/>
                  <a:gd name="connsiteX184" fmla="*/ 1104545 w 2007443"/>
                  <a:gd name="connsiteY184" fmla="*/ 1520557 h 2062785"/>
                  <a:gd name="connsiteX185" fmla="*/ 1201986 w 2007443"/>
                  <a:gd name="connsiteY185" fmla="*/ 1517438 h 2062785"/>
                  <a:gd name="connsiteX186" fmla="*/ 1201986 w 2007443"/>
                  <a:gd name="connsiteY186" fmla="*/ 1433227 h 2062785"/>
                  <a:gd name="connsiteX187" fmla="*/ 1643195 w 2007443"/>
                  <a:gd name="connsiteY187" fmla="*/ 917048 h 2062785"/>
                  <a:gd name="connsiteX188" fmla="*/ 1756226 w 2007443"/>
                  <a:gd name="connsiteY188" fmla="*/ 856229 h 2062785"/>
                  <a:gd name="connsiteX189" fmla="*/ 1739856 w 2007443"/>
                  <a:gd name="connsiteY189" fmla="*/ 722896 h 2062785"/>
                  <a:gd name="connsiteX190" fmla="*/ 1687628 w 2007443"/>
                  <a:gd name="connsiteY190" fmla="*/ 688588 h 2062785"/>
                  <a:gd name="connsiteX191" fmla="*/ 1641636 w 2007443"/>
                  <a:gd name="connsiteY191" fmla="*/ 686249 h 2062785"/>
                  <a:gd name="connsiteX192" fmla="*/ 1643195 w 2007443"/>
                  <a:gd name="connsiteY192" fmla="*/ 917048 h 2062785"/>
                  <a:gd name="connsiteX193" fmla="*/ 413109 w 2007443"/>
                  <a:gd name="connsiteY193" fmla="*/ 952915 h 2062785"/>
                  <a:gd name="connsiteX194" fmla="*/ 417007 w 2007443"/>
                  <a:gd name="connsiteY194" fmla="*/ 950576 h 2062785"/>
                  <a:gd name="connsiteX195" fmla="*/ 421684 w 2007443"/>
                  <a:gd name="connsiteY195" fmla="*/ 941219 h 2062785"/>
                  <a:gd name="connsiteX196" fmla="*/ 422464 w 2007443"/>
                  <a:gd name="connsiteY196" fmla="*/ 743949 h 2062785"/>
                  <a:gd name="connsiteX197" fmla="*/ 419346 w 2007443"/>
                  <a:gd name="connsiteY197" fmla="*/ 720557 h 2062785"/>
                  <a:gd name="connsiteX198" fmla="*/ 325023 w 2007443"/>
                  <a:gd name="connsiteY198" fmla="*/ 778256 h 2062785"/>
                  <a:gd name="connsiteX199" fmla="*/ 311772 w 2007443"/>
                  <a:gd name="connsiteY199" fmla="*/ 861687 h 2062785"/>
                  <a:gd name="connsiteX200" fmla="*/ 335937 w 2007443"/>
                  <a:gd name="connsiteY200" fmla="*/ 914709 h 2062785"/>
                  <a:gd name="connsiteX201" fmla="*/ 413109 w 2007443"/>
                  <a:gd name="connsiteY201" fmla="*/ 952915 h 206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</a:cxnLst>
                <a:rect l="l" t="t" r="r" b="b"/>
                <a:pathLst>
                  <a:path w="2007443" h="2062785">
                    <a:moveTo>
                      <a:pt x="1643195" y="976307"/>
                    </a:moveTo>
                    <a:cubicBezTo>
                      <a:pt x="1636179" y="988783"/>
                      <a:pt x="1638518" y="1002038"/>
                      <a:pt x="1638518" y="1013734"/>
                    </a:cubicBezTo>
                    <a:cubicBezTo>
                      <a:pt x="1638518" y="1094826"/>
                      <a:pt x="1634620" y="1175917"/>
                      <a:pt x="1639297" y="1257009"/>
                    </a:cubicBezTo>
                    <a:cubicBezTo>
                      <a:pt x="1644754" y="1359933"/>
                      <a:pt x="1562904" y="1426989"/>
                      <a:pt x="1473259" y="1431668"/>
                    </a:cubicBezTo>
                    <a:cubicBezTo>
                      <a:pt x="1441299" y="1433227"/>
                      <a:pt x="1408559" y="1432447"/>
                      <a:pt x="1375819" y="1433227"/>
                    </a:cubicBezTo>
                    <a:cubicBezTo>
                      <a:pt x="1343079" y="1434007"/>
                      <a:pt x="1311119" y="1433227"/>
                      <a:pt x="1278379" y="1433227"/>
                    </a:cubicBezTo>
                    <a:cubicBezTo>
                      <a:pt x="1273702" y="1433227"/>
                      <a:pt x="1269024" y="1434787"/>
                      <a:pt x="1262788" y="1435566"/>
                    </a:cubicBezTo>
                    <a:cubicBezTo>
                      <a:pt x="1262009" y="1441024"/>
                      <a:pt x="1259670" y="1445703"/>
                      <a:pt x="1259670" y="1450381"/>
                    </a:cubicBezTo>
                    <a:cubicBezTo>
                      <a:pt x="1259670" y="1529913"/>
                      <a:pt x="1259670" y="1609445"/>
                      <a:pt x="1259670" y="1688198"/>
                    </a:cubicBezTo>
                    <a:cubicBezTo>
                      <a:pt x="1378937" y="1754475"/>
                      <a:pt x="1351654" y="1737321"/>
                      <a:pt x="1420252" y="1805937"/>
                    </a:cubicBezTo>
                    <a:cubicBezTo>
                      <a:pt x="1428826" y="1799699"/>
                      <a:pt x="1424929" y="1790342"/>
                      <a:pt x="1424929" y="1782545"/>
                    </a:cubicBezTo>
                    <a:cubicBezTo>
                      <a:pt x="1427267" y="1729523"/>
                      <a:pt x="1462346" y="1694436"/>
                      <a:pt x="1514574" y="1692876"/>
                    </a:cubicBezTo>
                    <a:cubicBezTo>
                      <a:pt x="1580833" y="1690537"/>
                      <a:pt x="1611235" y="1717048"/>
                      <a:pt x="1615132" y="1784104"/>
                    </a:cubicBezTo>
                    <a:cubicBezTo>
                      <a:pt x="1616691" y="1811395"/>
                      <a:pt x="1617471" y="1838685"/>
                      <a:pt x="1618250" y="1865976"/>
                    </a:cubicBezTo>
                    <a:cubicBezTo>
                      <a:pt x="1619030" y="1895605"/>
                      <a:pt x="1619030" y="1926015"/>
                      <a:pt x="1619809" y="1955644"/>
                    </a:cubicBezTo>
                    <a:cubicBezTo>
                      <a:pt x="1620589" y="1974358"/>
                      <a:pt x="1618250" y="1993071"/>
                      <a:pt x="1609675" y="2010225"/>
                    </a:cubicBezTo>
                    <a:cubicBezTo>
                      <a:pt x="1590187" y="2048432"/>
                      <a:pt x="1551991" y="2067925"/>
                      <a:pt x="1506779" y="2060907"/>
                    </a:cubicBezTo>
                    <a:cubicBezTo>
                      <a:pt x="1464684" y="2054670"/>
                      <a:pt x="1433504" y="2021921"/>
                      <a:pt x="1427267" y="1978256"/>
                    </a:cubicBezTo>
                    <a:cubicBezTo>
                      <a:pt x="1425708" y="1965781"/>
                      <a:pt x="1426488" y="1953305"/>
                      <a:pt x="1425708" y="1940829"/>
                    </a:cubicBezTo>
                    <a:cubicBezTo>
                      <a:pt x="1424929" y="1928354"/>
                      <a:pt x="1424929" y="1916658"/>
                      <a:pt x="1424149" y="1905742"/>
                    </a:cubicBezTo>
                    <a:cubicBezTo>
                      <a:pt x="1419472" y="1903403"/>
                      <a:pt x="1417134" y="1901063"/>
                      <a:pt x="1414795" y="1901063"/>
                    </a:cubicBezTo>
                    <a:cubicBezTo>
                      <a:pt x="1408559" y="1900284"/>
                      <a:pt x="1402323" y="1899504"/>
                      <a:pt x="1396086" y="1899504"/>
                    </a:cubicBezTo>
                    <a:cubicBezTo>
                      <a:pt x="1166907" y="1901063"/>
                      <a:pt x="936948" y="1902623"/>
                      <a:pt x="707769" y="1904182"/>
                    </a:cubicBezTo>
                    <a:cubicBezTo>
                      <a:pt x="705430" y="1904182"/>
                      <a:pt x="703092" y="1906522"/>
                      <a:pt x="699973" y="1908081"/>
                    </a:cubicBezTo>
                    <a:cubicBezTo>
                      <a:pt x="695296" y="1925235"/>
                      <a:pt x="698414" y="1943948"/>
                      <a:pt x="697635" y="1961882"/>
                    </a:cubicBezTo>
                    <a:cubicBezTo>
                      <a:pt x="696855" y="2040634"/>
                      <a:pt x="619683" y="2086639"/>
                      <a:pt x="549526" y="2049991"/>
                    </a:cubicBezTo>
                    <a:cubicBezTo>
                      <a:pt x="521463" y="2035176"/>
                      <a:pt x="508991" y="2010225"/>
                      <a:pt x="505873" y="1980596"/>
                    </a:cubicBezTo>
                    <a:cubicBezTo>
                      <a:pt x="504313" y="1963442"/>
                      <a:pt x="505093" y="1945508"/>
                      <a:pt x="505093" y="1928354"/>
                    </a:cubicBezTo>
                    <a:cubicBezTo>
                      <a:pt x="505093" y="1878451"/>
                      <a:pt x="505093" y="1828549"/>
                      <a:pt x="504313" y="1778646"/>
                    </a:cubicBezTo>
                    <a:cubicBezTo>
                      <a:pt x="504313" y="1742779"/>
                      <a:pt x="521463" y="1717048"/>
                      <a:pt x="552644" y="1700674"/>
                    </a:cubicBezTo>
                    <a:cubicBezTo>
                      <a:pt x="604092" y="1673383"/>
                      <a:pt x="668793" y="1697555"/>
                      <a:pt x="688281" y="1752915"/>
                    </a:cubicBezTo>
                    <a:cubicBezTo>
                      <a:pt x="695296" y="1772408"/>
                      <a:pt x="696855" y="1794241"/>
                      <a:pt x="700753" y="1816853"/>
                    </a:cubicBezTo>
                    <a:cubicBezTo>
                      <a:pt x="712446" y="1814514"/>
                      <a:pt x="717902" y="1802818"/>
                      <a:pt x="726477" y="1795020"/>
                    </a:cubicBezTo>
                    <a:cubicBezTo>
                      <a:pt x="735831" y="1787223"/>
                      <a:pt x="745186" y="1778646"/>
                      <a:pt x="754540" y="1770069"/>
                    </a:cubicBezTo>
                    <a:cubicBezTo>
                      <a:pt x="763894" y="1761492"/>
                      <a:pt x="774028" y="1754475"/>
                      <a:pt x="784162" y="1747457"/>
                    </a:cubicBezTo>
                    <a:cubicBezTo>
                      <a:pt x="794296" y="1740440"/>
                      <a:pt x="805209" y="1733422"/>
                      <a:pt x="815343" y="1727184"/>
                    </a:cubicBezTo>
                    <a:cubicBezTo>
                      <a:pt x="825476" y="1720167"/>
                      <a:pt x="836390" y="1713929"/>
                      <a:pt x="845744" y="1707691"/>
                    </a:cubicBezTo>
                    <a:cubicBezTo>
                      <a:pt x="851980" y="1642974"/>
                      <a:pt x="847303" y="1469095"/>
                      <a:pt x="838728" y="1432447"/>
                    </a:cubicBezTo>
                    <a:cubicBezTo>
                      <a:pt x="829374" y="1431668"/>
                      <a:pt x="820020" y="1430888"/>
                      <a:pt x="809886" y="1430888"/>
                    </a:cubicBezTo>
                    <a:cubicBezTo>
                      <a:pt x="733493" y="1430108"/>
                      <a:pt x="657879" y="1429329"/>
                      <a:pt x="581486" y="1428549"/>
                    </a:cubicBezTo>
                    <a:cubicBezTo>
                      <a:pt x="565116" y="1428549"/>
                      <a:pt x="548746" y="1426989"/>
                      <a:pt x="533156" y="1423091"/>
                    </a:cubicBezTo>
                    <a:cubicBezTo>
                      <a:pt x="486384" y="1412954"/>
                      <a:pt x="452865" y="1385664"/>
                      <a:pt x="435716" y="1339660"/>
                    </a:cubicBezTo>
                    <a:cubicBezTo>
                      <a:pt x="421684" y="1302233"/>
                      <a:pt x="420125" y="1264026"/>
                      <a:pt x="419346" y="1225820"/>
                    </a:cubicBezTo>
                    <a:cubicBezTo>
                      <a:pt x="418566" y="1168120"/>
                      <a:pt x="419346" y="1111200"/>
                      <a:pt x="419346" y="1053500"/>
                    </a:cubicBezTo>
                    <a:cubicBezTo>
                      <a:pt x="419346" y="1041025"/>
                      <a:pt x="419346" y="1028549"/>
                      <a:pt x="419346" y="1019192"/>
                    </a:cubicBezTo>
                    <a:cubicBezTo>
                      <a:pt x="410771" y="1005937"/>
                      <a:pt x="400637" y="1006716"/>
                      <a:pt x="390503" y="1005157"/>
                    </a:cubicBezTo>
                    <a:cubicBezTo>
                      <a:pt x="367897" y="1001258"/>
                      <a:pt x="346850" y="993461"/>
                      <a:pt x="327362" y="981765"/>
                    </a:cubicBezTo>
                    <a:cubicBezTo>
                      <a:pt x="278252" y="952915"/>
                      <a:pt x="254087" y="908471"/>
                      <a:pt x="250969" y="852331"/>
                    </a:cubicBezTo>
                    <a:cubicBezTo>
                      <a:pt x="250189" y="839855"/>
                      <a:pt x="250969" y="827379"/>
                      <a:pt x="250969" y="816463"/>
                    </a:cubicBezTo>
                    <a:cubicBezTo>
                      <a:pt x="247851" y="813344"/>
                      <a:pt x="246292" y="811785"/>
                      <a:pt x="243953" y="810225"/>
                    </a:cubicBezTo>
                    <a:cubicBezTo>
                      <a:pt x="164442" y="780596"/>
                      <a:pt x="106757" y="725235"/>
                      <a:pt x="63104" y="654280"/>
                    </a:cubicBezTo>
                    <a:cubicBezTo>
                      <a:pt x="-3155" y="547457"/>
                      <a:pt x="-16407" y="432837"/>
                      <a:pt x="19451" y="312759"/>
                    </a:cubicBezTo>
                    <a:cubicBezTo>
                      <a:pt x="29585" y="278451"/>
                      <a:pt x="44396" y="244923"/>
                      <a:pt x="57647" y="209835"/>
                    </a:cubicBezTo>
                    <a:cubicBezTo>
                      <a:pt x="26467" y="147457"/>
                      <a:pt x="49073" y="90537"/>
                      <a:pt x="82592" y="35956"/>
                    </a:cubicBezTo>
                    <a:cubicBezTo>
                      <a:pt x="85710" y="30498"/>
                      <a:pt x="90387" y="26600"/>
                      <a:pt x="95844" y="23481"/>
                    </a:cubicBezTo>
                    <a:cubicBezTo>
                      <a:pt x="105198" y="17243"/>
                      <a:pt x="119230" y="19582"/>
                      <a:pt x="127025" y="26600"/>
                    </a:cubicBezTo>
                    <a:cubicBezTo>
                      <a:pt x="134820" y="33617"/>
                      <a:pt x="137938" y="43754"/>
                      <a:pt x="134041" y="53890"/>
                    </a:cubicBezTo>
                    <a:cubicBezTo>
                      <a:pt x="131702" y="60908"/>
                      <a:pt x="127025" y="67145"/>
                      <a:pt x="123907" y="74163"/>
                    </a:cubicBezTo>
                    <a:cubicBezTo>
                      <a:pt x="116891" y="88978"/>
                      <a:pt x="109096" y="103013"/>
                      <a:pt x="104419" y="118607"/>
                    </a:cubicBezTo>
                    <a:cubicBezTo>
                      <a:pt x="100521" y="130303"/>
                      <a:pt x="98183" y="142779"/>
                      <a:pt x="98962" y="155255"/>
                    </a:cubicBezTo>
                    <a:cubicBezTo>
                      <a:pt x="100521" y="185664"/>
                      <a:pt x="124686" y="199699"/>
                      <a:pt x="151190" y="184884"/>
                    </a:cubicBezTo>
                    <a:cubicBezTo>
                      <a:pt x="177694" y="170069"/>
                      <a:pt x="197182" y="147457"/>
                      <a:pt x="214331" y="122506"/>
                    </a:cubicBezTo>
                    <a:cubicBezTo>
                      <a:pt x="219788" y="113929"/>
                      <a:pt x="224465" y="105352"/>
                      <a:pt x="230701" y="97555"/>
                    </a:cubicBezTo>
                    <a:cubicBezTo>
                      <a:pt x="240056" y="85079"/>
                      <a:pt x="252528" y="81960"/>
                      <a:pt x="263441" y="87418"/>
                    </a:cubicBezTo>
                    <a:cubicBezTo>
                      <a:pt x="275914" y="93656"/>
                      <a:pt x="282150" y="107691"/>
                      <a:pt x="278252" y="121726"/>
                    </a:cubicBezTo>
                    <a:cubicBezTo>
                      <a:pt x="277473" y="124845"/>
                      <a:pt x="275914" y="128744"/>
                      <a:pt x="273575" y="131863"/>
                    </a:cubicBezTo>
                    <a:cubicBezTo>
                      <a:pt x="251748" y="171629"/>
                      <a:pt x="222127" y="205157"/>
                      <a:pt x="183150" y="230108"/>
                    </a:cubicBezTo>
                    <a:cubicBezTo>
                      <a:pt x="163662" y="242584"/>
                      <a:pt x="145733" y="246483"/>
                      <a:pt x="108316" y="248822"/>
                    </a:cubicBezTo>
                    <a:cubicBezTo>
                      <a:pt x="59206" y="318218"/>
                      <a:pt x="38159" y="457009"/>
                      <a:pt x="76356" y="557594"/>
                    </a:cubicBezTo>
                    <a:cubicBezTo>
                      <a:pt x="112214" y="653500"/>
                      <a:pt x="191725" y="738490"/>
                      <a:pt x="266559" y="757204"/>
                    </a:cubicBezTo>
                    <a:cubicBezTo>
                      <a:pt x="282929" y="731473"/>
                      <a:pt x="301638" y="707301"/>
                      <a:pt x="328142" y="690147"/>
                    </a:cubicBezTo>
                    <a:cubicBezTo>
                      <a:pt x="354645" y="672993"/>
                      <a:pt x="386606" y="669874"/>
                      <a:pt x="417007" y="658958"/>
                    </a:cubicBezTo>
                    <a:cubicBezTo>
                      <a:pt x="417787" y="621531"/>
                      <a:pt x="419346" y="585664"/>
                      <a:pt x="419346" y="549797"/>
                    </a:cubicBezTo>
                    <a:cubicBezTo>
                      <a:pt x="420125" y="470264"/>
                      <a:pt x="419346" y="389952"/>
                      <a:pt x="419346" y="310420"/>
                    </a:cubicBezTo>
                    <a:cubicBezTo>
                      <a:pt x="419346" y="296385"/>
                      <a:pt x="419346" y="283130"/>
                      <a:pt x="420905" y="269095"/>
                    </a:cubicBezTo>
                    <a:cubicBezTo>
                      <a:pt x="427920" y="194241"/>
                      <a:pt x="480928" y="144338"/>
                      <a:pt x="554982" y="137321"/>
                    </a:cubicBezTo>
                    <a:cubicBezTo>
                      <a:pt x="580707" y="134982"/>
                      <a:pt x="607210" y="134982"/>
                      <a:pt x="633714" y="134982"/>
                    </a:cubicBezTo>
                    <a:cubicBezTo>
                      <a:pt x="893295" y="134982"/>
                      <a:pt x="1152096" y="134982"/>
                      <a:pt x="1411677" y="134982"/>
                    </a:cubicBezTo>
                    <a:cubicBezTo>
                      <a:pt x="1447535" y="134982"/>
                      <a:pt x="1484172" y="134982"/>
                      <a:pt x="1519251" y="145118"/>
                    </a:cubicBezTo>
                    <a:cubicBezTo>
                      <a:pt x="1537959" y="150576"/>
                      <a:pt x="1557447" y="156814"/>
                      <a:pt x="1574597" y="166951"/>
                    </a:cubicBezTo>
                    <a:cubicBezTo>
                      <a:pt x="1601101" y="183325"/>
                      <a:pt x="1617471" y="207496"/>
                      <a:pt x="1624486" y="238685"/>
                    </a:cubicBezTo>
                    <a:cubicBezTo>
                      <a:pt x="1631502" y="270654"/>
                      <a:pt x="1633061" y="302623"/>
                      <a:pt x="1633061" y="335372"/>
                    </a:cubicBezTo>
                    <a:cubicBezTo>
                      <a:pt x="1633061" y="414124"/>
                      <a:pt x="1633061" y="492097"/>
                      <a:pt x="1633061" y="570849"/>
                    </a:cubicBezTo>
                    <a:cubicBezTo>
                      <a:pt x="1633061" y="587223"/>
                      <a:pt x="1634620" y="602818"/>
                      <a:pt x="1635400" y="620752"/>
                    </a:cubicBezTo>
                    <a:cubicBezTo>
                      <a:pt x="1650990" y="623871"/>
                      <a:pt x="1665801" y="627769"/>
                      <a:pt x="1679832" y="630108"/>
                    </a:cubicBezTo>
                    <a:cubicBezTo>
                      <a:pt x="1739076" y="642584"/>
                      <a:pt x="1781950" y="674553"/>
                      <a:pt x="1804556" y="731473"/>
                    </a:cubicBezTo>
                    <a:cubicBezTo>
                      <a:pt x="1806115" y="736151"/>
                      <a:pt x="1808453" y="740050"/>
                      <a:pt x="1811571" y="746288"/>
                    </a:cubicBezTo>
                    <a:cubicBezTo>
                      <a:pt x="1825603" y="744728"/>
                      <a:pt x="1834178" y="734592"/>
                      <a:pt x="1843532" y="727574"/>
                    </a:cubicBezTo>
                    <a:cubicBezTo>
                      <a:pt x="1852107" y="720557"/>
                      <a:pt x="1860682" y="712759"/>
                      <a:pt x="1867697" y="704962"/>
                    </a:cubicBezTo>
                    <a:cubicBezTo>
                      <a:pt x="1931618" y="631668"/>
                      <a:pt x="1955004" y="544338"/>
                      <a:pt x="1952665" y="448432"/>
                    </a:cubicBezTo>
                    <a:cubicBezTo>
                      <a:pt x="1950327" y="382935"/>
                      <a:pt x="1934736" y="320557"/>
                      <a:pt x="1910571" y="259738"/>
                    </a:cubicBezTo>
                    <a:cubicBezTo>
                      <a:pt x="1909012" y="255060"/>
                      <a:pt x="1905894" y="251161"/>
                      <a:pt x="1902776" y="245703"/>
                    </a:cubicBezTo>
                    <a:cubicBezTo>
                      <a:pt x="1896540" y="244923"/>
                      <a:pt x="1891083" y="244143"/>
                      <a:pt x="1884847" y="244143"/>
                    </a:cubicBezTo>
                    <a:cubicBezTo>
                      <a:pt x="1865359" y="244143"/>
                      <a:pt x="1848209" y="236346"/>
                      <a:pt x="1833398" y="224650"/>
                    </a:cubicBezTo>
                    <a:cubicBezTo>
                      <a:pt x="1795202" y="194241"/>
                      <a:pt x="1771037" y="154475"/>
                      <a:pt x="1754666" y="108471"/>
                    </a:cubicBezTo>
                    <a:cubicBezTo>
                      <a:pt x="1752328" y="101453"/>
                      <a:pt x="1752328" y="93656"/>
                      <a:pt x="1752328" y="86639"/>
                    </a:cubicBezTo>
                    <a:cubicBezTo>
                      <a:pt x="1752328" y="73383"/>
                      <a:pt x="1759344" y="64806"/>
                      <a:pt x="1771037" y="61687"/>
                    </a:cubicBezTo>
                    <a:cubicBezTo>
                      <a:pt x="1781950" y="58568"/>
                      <a:pt x="1793643" y="63247"/>
                      <a:pt x="1799879" y="73383"/>
                    </a:cubicBezTo>
                    <a:cubicBezTo>
                      <a:pt x="1804556" y="81960"/>
                      <a:pt x="1807674" y="91317"/>
                      <a:pt x="1811571" y="100674"/>
                    </a:cubicBezTo>
                    <a:cubicBezTo>
                      <a:pt x="1821705" y="126405"/>
                      <a:pt x="1834957" y="150576"/>
                      <a:pt x="1855225" y="169290"/>
                    </a:cubicBezTo>
                    <a:cubicBezTo>
                      <a:pt x="1861461" y="175527"/>
                      <a:pt x="1868477" y="180986"/>
                      <a:pt x="1875492" y="184884"/>
                    </a:cubicBezTo>
                    <a:cubicBezTo>
                      <a:pt x="1887965" y="192682"/>
                      <a:pt x="1898878" y="189563"/>
                      <a:pt x="1908232" y="178646"/>
                    </a:cubicBezTo>
                    <a:cubicBezTo>
                      <a:pt x="1916807" y="168510"/>
                      <a:pt x="1919146" y="156814"/>
                      <a:pt x="1919146" y="143559"/>
                    </a:cubicBezTo>
                    <a:cubicBezTo>
                      <a:pt x="1919925" y="114709"/>
                      <a:pt x="1914468" y="86639"/>
                      <a:pt x="1905894" y="59348"/>
                    </a:cubicBezTo>
                    <a:cubicBezTo>
                      <a:pt x="1902776" y="49991"/>
                      <a:pt x="1898878" y="40635"/>
                      <a:pt x="1897319" y="30498"/>
                    </a:cubicBezTo>
                    <a:cubicBezTo>
                      <a:pt x="1894980" y="18023"/>
                      <a:pt x="1900437" y="6327"/>
                      <a:pt x="1910571" y="2428"/>
                    </a:cubicBezTo>
                    <a:cubicBezTo>
                      <a:pt x="1923823" y="-3030"/>
                      <a:pt x="1939413" y="869"/>
                      <a:pt x="1946429" y="12565"/>
                    </a:cubicBezTo>
                    <a:cubicBezTo>
                      <a:pt x="1947988" y="14904"/>
                      <a:pt x="1948767" y="17243"/>
                      <a:pt x="1949547" y="19582"/>
                    </a:cubicBezTo>
                    <a:cubicBezTo>
                      <a:pt x="1965137" y="60908"/>
                      <a:pt x="1975271" y="103013"/>
                      <a:pt x="1973712" y="147457"/>
                    </a:cubicBezTo>
                    <a:cubicBezTo>
                      <a:pt x="1972933" y="171629"/>
                      <a:pt x="1965137" y="193461"/>
                      <a:pt x="1952665" y="215294"/>
                    </a:cubicBezTo>
                    <a:cubicBezTo>
                      <a:pt x="1956563" y="226210"/>
                      <a:pt x="1960460" y="236346"/>
                      <a:pt x="1964358" y="246483"/>
                    </a:cubicBezTo>
                    <a:cubicBezTo>
                      <a:pt x="1992421" y="322116"/>
                      <a:pt x="2009570" y="399309"/>
                      <a:pt x="2007232" y="480401"/>
                    </a:cubicBezTo>
                    <a:cubicBezTo>
                      <a:pt x="2004113" y="570069"/>
                      <a:pt x="1979169" y="651941"/>
                      <a:pt x="1923823" y="723676"/>
                    </a:cubicBezTo>
                    <a:cubicBezTo>
                      <a:pt x="1896540" y="758763"/>
                      <a:pt x="1864579" y="787613"/>
                      <a:pt x="1822485" y="806327"/>
                    </a:cubicBezTo>
                    <a:cubicBezTo>
                      <a:pt x="1813910" y="835177"/>
                      <a:pt x="1812351" y="867145"/>
                      <a:pt x="1795202" y="893656"/>
                    </a:cubicBezTo>
                    <a:cubicBezTo>
                      <a:pt x="1778832" y="919387"/>
                      <a:pt x="1756226" y="938100"/>
                      <a:pt x="1728942" y="952136"/>
                    </a:cubicBezTo>
                    <a:cubicBezTo>
                      <a:pt x="1703998" y="967730"/>
                      <a:pt x="1673596" y="970849"/>
                      <a:pt x="1643195" y="976307"/>
                    </a:cubicBezTo>
                    <a:close/>
                    <a:moveTo>
                      <a:pt x="754540" y="192682"/>
                    </a:moveTo>
                    <a:cubicBezTo>
                      <a:pt x="751422" y="191902"/>
                      <a:pt x="747524" y="189563"/>
                      <a:pt x="744406" y="189563"/>
                    </a:cubicBezTo>
                    <a:cubicBezTo>
                      <a:pt x="688281" y="189563"/>
                      <a:pt x="632155" y="190342"/>
                      <a:pt x="576030" y="191122"/>
                    </a:cubicBezTo>
                    <a:cubicBezTo>
                      <a:pt x="573691" y="191122"/>
                      <a:pt x="571352" y="191122"/>
                      <a:pt x="568234" y="191902"/>
                    </a:cubicBezTo>
                    <a:cubicBezTo>
                      <a:pt x="513668" y="198140"/>
                      <a:pt x="481707" y="231668"/>
                      <a:pt x="477810" y="288588"/>
                    </a:cubicBezTo>
                    <a:cubicBezTo>
                      <a:pt x="477030" y="307301"/>
                      <a:pt x="476251" y="326015"/>
                      <a:pt x="476251" y="344728"/>
                    </a:cubicBezTo>
                    <a:cubicBezTo>
                      <a:pt x="476251" y="644923"/>
                      <a:pt x="476251" y="945118"/>
                      <a:pt x="476251" y="1245313"/>
                    </a:cubicBezTo>
                    <a:cubicBezTo>
                      <a:pt x="476251" y="1266366"/>
                      <a:pt x="479369" y="1287418"/>
                      <a:pt x="484046" y="1308471"/>
                    </a:cubicBezTo>
                    <a:cubicBezTo>
                      <a:pt x="492621" y="1346678"/>
                      <a:pt x="517565" y="1368510"/>
                      <a:pt x="557321" y="1372409"/>
                    </a:cubicBezTo>
                    <a:cubicBezTo>
                      <a:pt x="576809" y="1374748"/>
                      <a:pt x="597077" y="1374748"/>
                      <a:pt x="617344" y="1375527"/>
                    </a:cubicBezTo>
                    <a:cubicBezTo>
                      <a:pt x="711666" y="1376307"/>
                      <a:pt x="806768" y="1377867"/>
                      <a:pt x="901090" y="1378646"/>
                    </a:cubicBezTo>
                    <a:cubicBezTo>
                      <a:pt x="1085837" y="1379426"/>
                      <a:pt x="1269804" y="1379426"/>
                      <a:pt x="1454551" y="1378646"/>
                    </a:cubicBezTo>
                    <a:cubicBezTo>
                      <a:pt x="1474039" y="1378646"/>
                      <a:pt x="1494306" y="1373968"/>
                      <a:pt x="1513015" y="1367730"/>
                    </a:cubicBezTo>
                    <a:cubicBezTo>
                      <a:pt x="1557447" y="1352136"/>
                      <a:pt x="1582392" y="1315488"/>
                      <a:pt x="1583172" y="1268705"/>
                    </a:cubicBezTo>
                    <a:cubicBezTo>
                      <a:pt x="1583172" y="1264026"/>
                      <a:pt x="1583172" y="1258568"/>
                      <a:pt x="1583172" y="1253890"/>
                    </a:cubicBezTo>
                    <a:cubicBezTo>
                      <a:pt x="1582392" y="1104182"/>
                      <a:pt x="1581613" y="955255"/>
                      <a:pt x="1581613" y="805547"/>
                    </a:cubicBezTo>
                    <a:cubicBezTo>
                      <a:pt x="1581613" y="676892"/>
                      <a:pt x="1581613" y="549017"/>
                      <a:pt x="1581613" y="420362"/>
                    </a:cubicBezTo>
                    <a:cubicBezTo>
                      <a:pt x="1581613" y="372019"/>
                      <a:pt x="1579274" y="323676"/>
                      <a:pt x="1577715" y="274553"/>
                    </a:cubicBezTo>
                    <a:cubicBezTo>
                      <a:pt x="1576935" y="239465"/>
                      <a:pt x="1560566" y="210615"/>
                      <a:pt x="1512235" y="200479"/>
                    </a:cubicBezTo>
                    <a:cubicBezTo>
                      <a:pt x="1489629" y="195800"/>
                      <a:pt x="1465464" y="193461"/>
                      <a:pt x="1442078" y="192682"/>
                    </a:cubicBezTo>
                    <a:cubicBezTo>
                      <a:pt x="1407000" y="191122"/>
                      <a:pt x="1372701" y="191122"/>
                      <a:pt x="1337622" y="191122"/>
                    </a:cubicBezTo>
                    <a:cubicBezTo>
                      <a:pt x="1328268" y="191122"/>
                      <a:pt x="1318134" y="192682"/>
                      <a:pt x="1308000" y="193461"/>
                    </a:cubicBezTo>
                    <a:cubicBezTo>
                      <a:pt x="1307221" y="206717"/>
                      <a:pt x="1306441" y="217633"/>
                      <a:pt x="1304882" y="228549"/>
                    </a:cubicBezTo>
                    <a:cubicBezTo>
                      <a:pt x="1302544" y="248042"/>
                      <a:pt x="1300205" y="268315"/>
                      <a:pt x="1296308" y="287808"/>
                    </a:cubicBezTo>
                    <a:cubicBezTo>
                      <a:pt x="1284615" y="345508"/>
                      <a:pt x="1247977" y="379036"/>
                      <a:pt x="1191852" y="391512"/>
                    </a:cubicBezTo>
                    <a:cubicBezTo>
                      <a:pt x="1169246" y="396970"/>
                      <a:pt x="1145080" y="400089"/>
                      <a:pt x="1121695" y="400869"/>
                    </a:cubicBezTo>
                    <a:cubicBezTo>
                      <a:pt x="1065569" y="402428"/>
                      <a:pt x="1009444" y="402428"/>
                      <a:pt x="953318" y="400869"/>
                    </a:cubicBezTo>
                    <a:cubicBezTo>
                      <a:pt x="928373" y="400089"/>
                      <a:pt x="903429" y="396970"/>
                      <a:pt x="879263" y="393071"/>
                    </a:cubicBezTo>
                    <a:cubicBezTo>
                      <a:pt x="822358" y="382935"/>
                      <a:pt x="784941" y="350186"/>
                      <a:pt x="770910" y="293266"/>
                    </a:cubicBezTo>
                    <a:cubicBezTo>
                      <a:pt x="766233" y="272993"/>
                      <a:pt x="763894" y="251941"/>
                      <a:pt x="761556" y="230888"/>
                    </a:cubicBezTo>
                    <a:cubicBezTo>
                      <a:pt x="760776" y="216853"/>
                      <a:pt x="762335" y="204377"/>
                      <a:pt x="754540" y="192682"/>
                    </a:cubicBezTo>
                    <a:close/>
                    <a:moveTo>
                      <a:pt x="818461" y="191122"/>
                    </a:moveTo>
                    <a:cubicBezTo>
                      <a:pt x="809106" y="219972"/>
                      <a:pt x="817681" y="244143"/>
                      <a:pt x="821579" y="268315"/>
                    </a:cubicBezTo>
                    <a:cubicBezTo>
                      <a:pt x="827036" y="305742"/>
                      <a:pt x="849642" y="328354"/>
                      <a:pt x="885500" y="336931"/>
                    </a:cubicBezTo>
                    <a:cubicBezTo>
                      <a:pt x="903429" y="341609"/>
                      <a:pt x="922137" y="344728"/>
                      <a:pt x="940846" y="345508"/>
                    </a:cubicBezTo>
                    <a:cubicBezTo>
                      <a:pt x="1003207" y="346288"/>
                      <a:pt x="1065569" y="347067"/>
                      <a:pt x="1127151" y="345508"/>
                    </a:cubicBezTo>
                    <a:cubicBezTo>
                      <a:pt x="1148978" y="344728"/>
                      <a:pt x="1171584" y="339270"/>
                      <a:pt x="1192631" y="333032"/>
                    </a:cubicBezTo>
                    <a:cubicBezTo>
                      <a:pt x="1223033" y="324455"/>
                      <a:pt x="1240182" y="301843"/>
                      <a:pt x="1245639" y="271434"/>
                    </a:cubicBezTo>
                    <a:cubicBezTo>
                      <a:pt x="1248757" y="251941"/>
                      <a:pt x="1251095" y="231668"/>
                      <a:pt x="1252654" y="212175"/>
                    </a:cubicBezTo>
                    <a:cubicBezTo>
                      <a:pt x="1253434" y="205157"/>
                      <a:pt x="1249536" y="198140"/>
                      <a:pt x="1247977" y="191902"/>
                    </a:cubicBezTo>
                    <a:cubicBezTo>
                      <a:pt x="1103766" y="191122"/>
                      <a:pt x="962672" y="191122"/>
                      <a:pt x="818461" y="191122"/>
                    </a:cubicBezTo>
                    <a:close/>
                    <a:moveTo>
                      <a:pt x="758438" y="1844143"/>
                    </a:moveTo>
                    <a:cubicBezTo>
                      <a:pt x="776367" y="1844923"/>
                      <a:pt x="786500" y="1846482"/>
                      <a:pt x="795855" y="1846482"/>
                    </a:cubicBezTo>
                    <a:cubicBezTo>
                      <a:pt x="986058" y="1845703"/>
                      <a:pt x="1176261" y="1844143"/>
                      <a:pt x="1366465" y="1842584"/>
                    </a:cubicBezTo>
                    <a:cubicBezTo>
                      <a:pt x="1367244" y="1842584"/>
                      <a:pt x="1368024" y="1841025"/>
                      <a:pt x="1369583" y="1837905"/>
                    </a:cubicBezTo>
                    <a:cubicBezTo>
                      <a:pt x="1368024" y="1834787"/>
                      <a:pt x="1365685" y="1830108"/>
                      <a:pt x="1363347" y="1826989"/>
                    </a:cubicBezTo>
                    <a:cubicBezTo>
                      <a:pt x="1332945" y="1788783"/>
                      <a:pt x="1293190" y="1764611"/>
                      <a:pt x="1248757" y="1746677"/>
                    </a:cubicBezTo>
                    <a:cubicBezTo>
                      <a:pt x="1181718" y="1720167"/>
                      <a:pt x="1111561" y="1714709"/>
                      <a:pt x="1039845" y="1717048"/>
                    </a:cubicBezTo>
                    <a:cubicBezTo>
                      <a:pt x="978263" y="1719387"/>
                      <a:pt x="919019" y="1733422"/>
                      <a:pt x="865232" y="1763831"/>
                    </a:cubicBezTo>
                    <a:cubicBezTo>
                      <a:pt x="828595" y="1784104"/>
                      <a:pt x="793516" y="1807496"/>
                      <a:pt x="758438" y="1844143"/>
                    </a:cubicBezTo>
                    <a:close/>
                    <a:moveTo>
                      <a:pt x="908885" y="1676502"/>
                    </a:moveTo>
                    <a:cubicBezTo>
                      <a:pt x="912003" y="1678061"/>
                      <a:pt x="913562" y="1679621"/>
                      <a:pt x="914342" y="1679621"/>
                    </a:cubicBezTo>
                    <a:cubicBezTo>
                      <a:pt x="922917" y="1678841"/>
                      <a:pt x="931491" y="1678061"/>
                      <a:pt x="940066" y="1675722"/>
                    </a:cubicBezTo>
                    <a:cubicBezTo>
                      <a:pt x="1020357" y="1657009"/>
                      <a:pt x="1100648" y="1657789"/>
                      <a:pt x="1180938" y="1670264"/>
                    </a:cubicBezTo>
                    <a:cubicBezTo>
                      <a:pt x="1187954" y="1671044"/>
                      <a:pt x="1194970" y="1670264"/>
                      <a:pt x="1203545" y="1670264"/>
                    </a:cubicBezTo>
                    <a:cubicBezTo>
                      <a:pt x="1210560" y="1638295"/>
                      <a:pt x="1209781" y="1607886"/>
                      <a:pt x="1205104" y="1575917"/>
                    </a:cubicBezTo>
                    <a:cubicBezTo>
                      <a:pt x="1170805" y="1570459"/>
                      <a:pt x="1136506" y="1574358"/>
                      <a:pt x="1103766" y="1573578"/>
                    </a:cubicBezTo>
                    <a:cubicBezTo>
                      <a:pt x="1071805" y="1572798"/>
                      <a:pt x="1039065" y="1572798"/>
                      <a:pt x="1006326" y="1573578"/>
                    </a:cubicBezTo>
                    <a:cubicBezTo>
                      <a:pt x="973586" y="1574358"/>
                      <a:pt x="940066" y="1569679"/>
                      <a:pt x="905767" y="1576697"/>
                    </a:cubicBezTo>
                    <a:cubicBezTo>
                      <a:pt x="903429" y="1612564"/>
                      <a:pt x="901090" y="1645313"/>
                      <a:pt x="908885" y="1676502"/>
                    </a:cubicBezTo>
                    <a:close/>
                    <a:moveTo>
                      <a:pt x="1201986" y="1433227"/>
                    </a:moveTo>
                    <a:cubicBezTo>
                      <a:pt x="1165348" y="1433227"/>
                      <a:pt x="1133388" y="1433227"/>
                      <a:pt x="1101427" y="1433227"/>
                    </a:cubicBezTo>
                    <a:cubicBezTo>
                      <a:pt x="1067908" y="1433227"/>
                      <a:pt x="1034388" y="1431668"/>
                      <a:pt x="1000869" y="1432447"/>
                    </a:cubicBezTo>
                    <a:cubicBezTo>
                      <a:pt x="968908" y="1433227"/>
                      <a:pt x="936948" y="1429329"/>
                      <a:pt x="902649" y="1435566"/>
                    </a:cubicBezTo>
                    <a:cubicBezTo>
                      <a:pt x="902649" y="1450381"/>
                      <a:pt x="901870" y="1463636"/>
                      <a:pt x="902649" y="1477672"/>
                    </a:cubicBezTo>
                    <a:cubicBezTo>
                      <a:pt x="903429" y="1490927"/>
                      <a:pt x="900311" y="1504962"/>
                      <a:pt x="907326" y="1519777"/>
                    </a:cubicBezTo>
                    <a:cubicBezTo>
                      <a:pt x="940066" y="1521336"/>
                      <a:pt x="972027" y="1520557"/>
                      <a:pt x="1003987" y="1520557"/>
                    </a:cubicBezTo>
                    <a:cubicBezTo>
                      <a:pt x="1037506" y="1520557"/>
                      <a:pt x="1071026" y="1521336"/>
                      <a:pt x="1104545" y="1520557"/>
                    </a:cubicBezTo>
                    <a:cubicBezTo>
                      <a:pt x="1136506" y="1519777"/>
                      <a:pt x="1168466" y="1524455"/>
                      <a:pt x="1201986" y="1517438"/>
                    </a:cubicBezTo>
                    <a:cubicBezTo>
                      <a:pt x="1201986" y="1489368"/>
                      <a:pt x="1201986" y="1463636"/>
                      <a:pt x="1201986" y="1433227"/>
                    </a:cubicBezTo>
                    <a:close/>
                    <a:moveTo>
                      <a:pt x="1643195" y="917048"/>
                    </a:moveTo>
                    <a:cubicBezTo>
                      <a:pt x="1693864" y="917048"/>
                      <a:pt x="1734399" y="900674"/>
                      <a:pt x="1756226" y="856229"/>
                    </a:cubicBezTo>
                    <a:cubicBezTo>
                      <a:pt x="1778832" y="810225"/>
                      <a:pt x="1768698" y="764221"/>
                      <a:pt x="1739856" y="722896"/>
                    </a:cubicBezTo>
                    <a:cubicBezTo>
                      <a:pt x="1727383" y="704962"/>
                      <a:pt x="1708675" y="694826"/>
                      <a:pt x="1687628" y="688588"/>
                    </a:cubicBezTo>
                    <a:cubicBezTo>
                      <a:pt x="1672037" y="683910"/>
                      <a:pt x="1657226" y="679231"/>
                      <a:pt x="1641636" y="686249"/>
                    </a:cubicBezTo>
                    <a:cubicBezTo>
                      <a:pt x="1637738" y="722896"/>
                      <a:pt x="1637738" y="885079"/>
                      <a:pt x="1643195" y="917048"/>
                    </a:cubicBezTo>
                    <a:close/>
                    <a:moveTo>
                      <a:pt x="413109" y="952915"/>
                    </a:moveTo>
                    <a:cubicBezTo>
                      <a:pt x="414668" y="952136"/>
                      <a:pt x="416228" y="951356"/>
                      <a:pt x="417007" y="950576"/>
                    </a:cubicBezTo>
                    <a:cubicBezTo>
                      <a:pt x="418566" y="947457"/>
                      <a:pt x="421684" y="944338"/>
                      <a:pt x="421684" y="941219"/>
                    </a:cubicBezTo>
                    <a:cubicBezTo>
                      <a:pt x="422464" y="875722"/>
                      <a:pt x="422464" y="809446"/>
                      <a:pt x="422464" y="743949"/>
                    </a:cubicBezTo>
                    <a:cubicBezTo>
                      <a:pt x="422464" y="736931"/>
                      <a:pt x="420905" y="729913"/>
                      <a:pt x="419346" y="720557"/>
                    </a:cubicBezTo>
                    <a:cubicBezTo>
                      <a:pt x="376472" y="724455"/>
                      <a:pt x="344511" y="740830"/>
                      <a:pt x="325023" y="778256"/>
                    </a:cubicBezTo>
                    <a:cubicBezTo>
                      <a:pt x="311772" y="804767"/>
                      <a:pt x="309433" y="832837"/>
                      <a:pt x="311772" y="861687"/>
                    </a:cubicBezTo>
                    <a:cubicBezTo>
                      <a:pt x="313331" y="881960"/>
                      <a:pt x="321905" y="899894"/>
                      <a:pt x="335937" y="914709"/>
                    </a:cubicBezTo>
                    <a:cubicBezTo>
                      <a:pt x="356204" y="938100"/>
                      <a:pt x="382708" y="950576"/>
                      <a:pt x="413109" y="9529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2D65D03-1E45-FE0A-55B5-F9A3754420B4}"/>
                  </a:ext>
                </a:extLst>
              </p:cNvPr>
              <p:cNvSpPr/>
              <p:nvPr/>
            </p:nvSpPr>
            <p:spPr>
              <a:xfrm>
                <a:off x="7971765" y="2804937"/>
                <a:ext cx="87832" cy="178456"/>
              </a:xfrm>
              <a:custGeom>
                <a:avLst/>
                <a:gdLst>
                  <a:gd name="connsiteX0" fmla="*/ 87833 w 87832"/>
                  <a:gd name="connsiteY0" fmla="*/ 150598 h 178456"/>
                  <a:gd name="connsiteX1" fmla="*/ 69124 w 87832"/>
                  <a:gd name="connsiteY1" fmla="*/ 177108 h 178456"/>
                  <a:gd name="connsiteX2" fmla="*/ 37164 w 87832"/>
                  <a:gd name="connsiteY2" fmla="*/ 164633 h 178456"/>
                  <a:gd name="connsiteX3" fmla="*/ 30148 w 87832"/>
                  <a:gd name="connsiteY3" fmla="*/ 143580 h 178456"/>
                  <a:gd name="connsiteX4" fmla="*/ 5983 w 87832"/>
                  <a:gd name="connsiteY4" fmla="*/ 50013 h 178456"/>
                  <a:gd name="connsiteX5" fmla="*/ 526 w 87832"/>
                  <a:gd name="connsiteY5" fmla="*/ 32079 h 178456"/>
                  <a:gd name="connsiteX6" fmla="*/ 16896 w 87832"/>
                  <a:gd name="connsiteY6" fmla="*/ 2449 h 178456"/>
                  <a:gd name="connsiteX7" fmla="*/ 49636 w 87832"/>
                  <a:gd name="connsiteY7" fmla="*/ 11806 h 178456"/>
                  <a:gd name="connsiteX8" fmla="*/ 55872 w 87832"/>
                  <a:gd name="connsiteY8" fmla="*/ 25061 h 178456"/>
                  <a:gd name="connsiteX9" fmla="*/ 85494 w 87832"/>
                  <a:gd name="connsiteY9" fmla="*/ 140461 h 178456"/>
                  <a:gd name="connsiteX10" fmla="*/ 87833 w 87832"/>
                  <a:gd name="connsiteY10" fmla="*/ 150598 h 17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832" h="178456">
                    <a:moveTo>
                      <a:pt x="87833" y="150598"/>
                    </a:moveTo>
                    <a:cubicBezTo>
                      <a:pt x="87053" y="163073"/>
                      <a:pt x="79258" y="173989"/>
                      <a:pt x="69124" y="177108"/>
                    </a:cubicBezTo>
                    <a:cubicBezTo>
                      <a:pt x="56652" y="181007"/>
                      <a:pt x="43400" y="176329"/>
                      <a:pt x="37164" y="164633"/>
                    </a:cubicBezTo>
                    <a:cubicBezTo>
                      <a:pt x="34046" y="158395"/>
                      <a:pt x="32487" y="150598"/>
                      <a:pt x="30148" y="143580"/>
                    </a:cubicBezTo>
                    <a:cubicBezTo>
                      <a:pt x="22353" y="112391"/>
                      <a:pt x="14558" y="81202"/>
                      <a:pt x="5983" y="50013"/>
                    </a:cubicBezTo>
                    <a:cubicBezTo>
                      <a:pt x="4424" y="43775"/>
                      <a:pt x="1306" y="38317"/>
                      <a:pt x="526" y="32079"/>
                    </a:cubicBezTo>
                    <a:cubicBezTo>
                      <a:pt x="-1812" y="18824"/>
                      <a:pt x="3644" y="7907"/>
                      <a:pt x="16896" y="2449"/>
                    </a:cubicBezTo>
                    <a:cubicBezTo>
                      <a:pt x="28589" y="-3009"/>
                      <a:pt x="42620" y="890"/>
                      <a:pt x="49636" y="11806"/>
                    </a:cubicBezTo>
                    <a:cubicBezTo>
                      <a:pt x="52754" y="15705"/>
                      <a:pt x="54313" y="20383"/>
                      <a:pt x="55872" y="25061"/>
                    </a:cubicBezTo>
                    <a:cubicBezTo>
                      <a:pt x="69124" y="62488"/>
                      <a:pt x="78478" y="101475"/>
                      <a:pt x="85494" y="140461"/>
                    </a:cubicBezTo>
                    <a:cubicBezTo>
                      <a:pt x="86274" y="144360"/>
                      <a:pt x="87053" y="148258"/>
                      <a:pt x="87833" y="150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8698B8-4EE7-2BDA-45E7-12895C41CC7D}"/>
                  </a:ext>
                </a:extLst>
              </p:cNvPr>
              <p:cNvSpPr/>
              <p:nvPr/>
            </p:nvSpPr>
            <p:spPr>
              <a:xfrm>
                <a:off x="7731512" y="2944735"/>
                <a:ext cx="136355" cy="113210"/>
              </a:xfrm>
              <a:custGeom>
                <a:avLst/>
                <a:gdLst>
                  <a:gd name="connsiteX0" fmla="*/ 136323 w 136355"/>
                  <a:gd name="connsiteY0" fmla="*/ 81755 h 113210"/>
                  <a:gd name="connsiteX1" fmla="*/ 108260 w 136355"/>
                  <a:gd name="connsiteY1" fmla="*/ 112944 h 113210"/>
                  <a:gd name="connsiteX2" fmla="*/ 84875 w 136355"/>
                  <a:gd name="connsiteY2" fmla="*/ 103587 h 113210"/>
                  <a:gd name="connsiteX3" fmla="*/ 13159 w 136355"/>
                  <a:gd name="connsiteY3" fmla="*/ 50566 h 113210"/>
                  <a:gd name="connsiteX4" fmla="*/ 5363 w 136355"/>
                  <a:gd name="connsiteY4" fmla="*/ 42768 h 113210"/>
                  <a:gd name="connsiteX5" fmla="*/ 4584 w 136355"/>
                  <a:gd name="connsiteY5" fmla="*/ 11579 h 113210"/>
                  <a:gd name="connsiteX6" fmla="*/ 30308 w 136355"/>
                  <a:gd name="connsiteY6" fmla="*/ 663 h 113210"/>
                  <a:gd name="connsiteX7" fmla="*/ 47458 w 136355"/>
                  <a:gd name="connsiteY7" fmla="*/ 7681 h 113210"/>
                  <a:gd name="connsiteX8" fmla="*/ 125410 w 136355"/>
                  <a:gd name="connsiteY8" fmla="*/ 64601 h 113210"/>
                  <a:gd name="connsiteX9" fmla="*/ 136323 w 136355"/>
                  <a:gd name="connsiteY9" fmla="*/ 81755 h 113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355" h="113210">
                    <a:moveTo>
                      <a:pt x="136323" y="81755"/>
                    </a:moveTo>
                    <a:cubicBezTo>
                      <a:pt x="137103" y="102028"/>
                      <a:pt x="123851" y="115283"/>
                      <a:pt x="108260" y="112944"/>
                    </a:cubicBezTo>
                    <a:cubicBezTo>
                      <a:pt x="99686" y="111384"/>
                      <a:pt x="91111" y="108265"/>
                      <a:pt x="84875" y="103587"/>
                    </a:cubicBezTo>
                    <a:cubicBezTo>
                      <a:pt x="60710" y="86433"/>
                      <a:pt x="36544" y="68499"/>
                      <a:pt x="13159" y="50566"/>
                    </a:cubicBezTo>
                    <a:cubicBezTo>
                      <a:pt x="10041" y="48226"/>
                      <a:pt x="7702" y="45887"/>
                      <a:pt x="5363" y="42768"/>
                    </a:cubicBezTo>
                    <a:cubicBezTo>
                      <a:pt x="-1652" y="34191"/>
                      <a:pt x="-1652" y="20936"/>
                      <a:pt x="4584" y="11579"/>
                    </a:cubicBezTo>
                    <a:cubicBezTo>
                      <a:pt x="10820" y="2223"/>
                      <a:pt x="19395" y="-1676"/>
                      <a:pt x="30308" y="663"/>
                    </a:cubicBezTo>
                    <a:cubicBezTo>
                      <a:pt x="36544" y="1443"/>
                      <a:pt x="42781" y="3782"/>
                      <a:pt x="47458" y="7681"/>
                    </a:cubicBezTo>
                    <a:cubicBezTo>
                      <a:pt x="73961" y="26394"/>
                      <a:pt x="99686" y="45108"/>
                      <a:pt x="125410" y="64601"/>
                    </a:cubicBezTo>
                    <a:cubicBezTo>
                      <a:pt x="130087" y="69279"/>
                      <a:pt x="133985" y="77856"/>
                      <a:pt x="136323" y="817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884EDB5-5804-B917-F750-45FD06898932}"/>
                  </a:ext>
                </a:extLst>
              </p:cNvPr>
              <p:cNvSpPr/>
              <p:nvPr/>
            </p:nvSpPr>
            <p:spPr>
              <a:xfrm>
                <a:off x="8195154" y="2884209"/>
                <a:ext cx="99564" cy="146370"/>
              </a:xfrm>
              <a:custGeom>
                <a:avLst/>
                <a:gdLst>
                  <a:gd name="connsiteX0" fmla="*/ 99080 w 99564"/>
                  <a:gd name="connsiteY0" fmla="*/ 35458 h 146370"/>
                  <a:gd name="connsiteX1" fmla="*/ 95182 w 99564"/>
                  <a:gd name="connsiteY1" fmla="*/ 46374 h 146370"/>
                  <a:gd name="connsiteX2" fmla="*/ 53088 w 99564"/>
                  <a:gd name="connsiteY2" fmla="*/ 129026 h 146370"/>
                  <a:gd name="connsiteX3" fmla="*/ 15671 w 99564"/>
                  <a:gd name="connsiteY3" fmla="*/ 143061 h 146370"/>
                  <a:gd name="connsiteX4" fmla="*/ 860 w 99564"/>
                  <a:gd name="connsiteY4" fmla="*/ 112651 h 146370"/>
                  <a:gd name="connsiteX5" fmla="*/ 6317 w 99564"/>
                  <a:gd name="connsiteY5" fmla="*/ 98616 h 146370"/>
                  <a:gd name="connsiteX6" fmla="*/ 44513 w 99564"/>
                  <a:gd name="connsiteY6" fmla="*/ 22203 h 146370"/>
                  <a:gd name="connsiteX7" fmla="*/ 49970 w 99564"/>
                  <a:gd name="connsiteY7" fmla="*/ 12846 h 146370"/>
                  <a:gd name="connsiteX8" fmla="*/ 82710 w 99564"/>
                  <a:gd name="connsiteY8" fmla="*/ 1930 h 146370"/>
                  <a:gd name="connsiteX9" fmla="*/ 99080 w 99564"/>
                  <a:gd name="connsiteY9" fmla="*/ 35458 h 1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564" h="146370">
                    <a:moveTo>
                      <a:pt x="99080" y="35458"/>
                    </a:moveTo>
                    <a:cubicBezTo>
                      <a:pt x="98300" y="37018"/>
                      <a:pt x="97521" y="42476"/>
                      <a:pt x="95182" y="46374"/>
                    </a:cubicBezTo>
                    <a:cubicBezTo>
                      <a:pt x="81151" y="74445"/>
                      <a:pt x="67899" y="102515"/>
                      <a:pt x="53088" y="129026"/>
                    </a:cubicBezTo>
                    <a:cubicBezTo>
                      <a:pt x="43734" y="146179"/>
                      <a:pt x="29702" y="150078"/>
                      <a:pt x="15671" y="143061"/>
                    </a:cubicBezTo>
                    <a:cubicBezTo>
                      <a:pt x="3199" y="136823"/>
                      <a:pt x="-2258" y="125907"/>
                      <a:pt x="860" y="112651"/>
                    </a:cubicBezTo>
                    <a:cubicBezTo>
                      <a:pt x="2419" y="107973"/>
                      <a:pt x="3978" y="103294"/>
                      <a:pt x="6317" y="98616"/>
                    </a:cubicBezTo>
                    <a:cubicBezTo>
                      <a:pt x="18789" y="72885"/>
                      <a:pt x="32041" y="47934"/>
                      <a:pt x="44513" y="22203"/>
                    </a:cubicBezTo>
                    <a:cubicBezTo>
                      <a:pt x="46072" y="19084"/>
                      <a:pt x="47631" y="15185"/>
                      <a:pt x="49970" y="12846"/>
                    </a:cubicBezTo>
                    <a:cubicBezTo>
                      <a:pt x="57765" y="1150"/>
                      <a:pt x="70237" y="-2748"/>
                      <a:pt x="82710" y="1930"/>
                    </a:cubicBezTo>
                    <a:cubicBezTo>
                      <a:pt x="95182" y="6608"/>
                      <a:pt x="101418" y="17525"/>
                      <a:pt x="99080" y="35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8C5CCC5-EB50-6BD1-0F1C-452497CC2386}"/>
                  </a:ext>
                </a:extLst>
              </p:cNvPr>
              <p:cNvSpPr/>
              <p:nvPr/>
            </p:nvSpPr>
            <p:spPr>
              <a:xfrm>
                <a:off x="7729904" y="3911829"/>
                <a:ext cx="684499" cy="259809"/>
              </a:xfrm>
              <a:custGeom>
                <a:avLst/>
                <a:gdLst>
                  <a:gd name="connsiteX0" fmla="*/ 354638 w 684499"/>
                  <a:gd name="connsiteY0" fmla="*/ 259300 h 259809"/>
                  <a:gd name="connsiteX1" fmla="*/ 120002 w 684499"/>
                  <a:gd name="connsiteY1" fmla="*/ 246045 h 259809"/>
                  <a:gd name="connsiteX2" fmla="*/ 49066 w 684499"/>
                  <a:gd name="connsiteY2" fmla="*/ 222653 h 259809"/>
                  <a:gd name="connsiteX3" fmla="*/ 32696 w 684499"/>
                  <a:gd name="connsiteY3" fmla="*/ 55791 h 259809"/>
                  <a:gd name="connsiteX4" fmla="*/ 84924 w 684499"/>
                  <a:gd name="connsiteY4" fmla="*/ 26941 h 259809"/>
                  <a:gd name="connsiteX5" fmla="*/ 161317 w 684499"/>
                  <a:gd name="connsiteY5" fmla="*/ 9787 h 259809"/>
                  <a:gd name="connsiteX6" fmla="*/ 343725 w 684499"/>
                  <a:gd name="connsiteY6" fmla="*/ 2770 h 259809"/>
                  <a:gd name="connsiteX7" fmla="*/ 425575 w 684499"/>
                  <a:gd name="connsiteY7" fmla="*/ 4329 h 259809"/>
                  <a:gd name="connsiteX8" fmla="*/ 544842 w 684499"/>
                  <a:gd name="connsiteY8" fmla="*/ 12126 h 259809"/>
                  <a:gd name="connsiteX9" fmla="*/ 643061 w 684499"/>
                  <a:gd name="connsiteY9" fmla="*/ 53452 h 259809"/>
                  <a:gd name="connsiteX10" fmla="*/ 646959 w 684499"/>
                  <a:gd name="connsiteY10" fmla="*/ 212516 h 259809"/>
                  <a:gd name="connsiteX11" fmla="*/ 581479 w 684499"/>
                  <a:gd name="connsiteY11" fmla="*/ 246045 h 259809"/>
                  <a:gd name="connsiteX12" fmla="*/ 440386 w 684499"/>
                  <a:gd name="connsiteY12" fmla="*/ 258520 h 259809"/>
                  <a:gd name="connsiteX13" fmla="*/ 354638 w 684499"/>
                  <a:gd name="connsiteY13" fmla="*/ 259300 h 259809"/>
                  <a:gd name="connsiteX14" fmla="*/ 460653 w 684499"/>
                  <a:gd name="connsiteY14" fmla="*/ 62029 h 259809"/>
                  <a:gd name="connsiteX15" fmla="*/ 412323 w 684499"/>
                  <a:gd name="connsiteY15" fmla="*/ 58130 h 259809"/>
                  <a:gd name="connsiteX16" fmla="*/ 364772 w 684499"/>
                  <a:gd name="connsiteY16" fmla="*/ 59690 h 259809"/>
                  <a:gd name="connsiteX17" fmla="*/ 364772 w 684499"/>
                  <a:gd name="connsiteY17" fmla="*/ 199261 h 259809"/>
                  <a:gd name="connsiteX18" fmla="*/ 459094 w 684499"/>
                  <a:gd name="connsiteY18" fmla="*/ 200041 h 259809"/>
                  <a:gd name="connsiteX19" fmla="*/ 461433 w 684499"/>
                  <a:gd name="connsiteY19" fmla="*/ 185226 h 259809"/>
                  <a:gd name="connsiteX20" fmla="*/ 460653 w 684499"/>
                  <a:gd name="connsiteY20" fmla="*/ 62029 h 259809"/>
                  <a:gd name="connsiteX21" fmla="*/ 211986 w 684499"/>
                  <a:gd name="connsiteY21" fmla="*/ 59690 h 259809"/>
                  <a:gd name="connsiteX22" fmla="*/ 212765 w 684499"/>
                  <a:gd name="connsiteY22" fmla="*/ 129086 h 259809"/>
                  <a:gd name="connsiteX23" fmla="*/ 220561 w 684499"/>
                  <a:gd name="connsiteY23" fmla="*/ 200041 h 259809"/>
                  <a:gd name="connsiteX24" fmla="*/ 286820 w 684499"/>
                  <a:gd name="connsiteY24" fmla="*/ 203160 h 259809"/>
                  <a:gd name="connsiteX25" fmla="*/ 307867 w 684499"/>
                  <a:gd name="connsiteY25" fmla="*/ 197702 h 259809"/>
                  <a:gd name="connsiteX26" fmla="*/ 303969 w 684499"/>
                  <a:gd name="connsiteY26" fmla="*/ 58910 h 259809"/>
                  <a:gd name="connsiteX27" fmla="*/ 211986 w 684499"/>
                  <a:gd name="connsiteY27" fmla="*/ 59690 h 259809"/>
                  <a:gd name="connsiteX28" fmla="*/ 520676 w 684499"/>
                  <a:gd name="connsiteY28" fmla="*/ 197702 h 259809"/>
                  <a:gd name="connsiteX29" fmla="*/ 584597 w 684499"/>
                  <a:gd name="connsiteY29" fmla="*/ 189124 h 259809"/>
                  <a:gd name="connsiteX30" fmla="*/ 623573 w 684499"/>
                  <a:gd name="connsiteY30" fmla="*/ 155596 h 259809"/>
                  <a:gd name="connsiteX31" fmla="*/ 620455 w 684499"/>
                  <a:gd name="connsiteY31" fmla="*/ 110372 h 259809"/>
                  <a:gd name="connsiteX32" fmla="*/ 515220 w 684499"/>
                  <a:gd name="connsiteY32" fmla="*/ 65928 h 259809"/>
                  <a:gd name="connsiteX33" fmla="*/ 520676 w 684499"/>
                  <a:gd name="connsiteY33" fmla="*/ 197702 h 259809"/>
                  <a:gd name="connsiteX34" fmla="*/ 158199 w 684499"/>
                  <a:gd name="connsiteY34" fmla="*/ 191464 h 259809"/>
                  <a:gd name="connsiteX35" fmla="*/ 152742 w 684499"/>
                  <a:gd name="connsiteY35" fmla="*/ 69047 h 259809"/>
                  <a:gd name="connsiteX36" fmla="*/ 79467 w 684499"/>
                  <a:gd name="connsiteY36" fmla="*/ 90879 h 259809"/>
                  <a:gd name="connsiteX37" fmla="*/ 81026 w 684499"/>
                  <a:gd name="connsiteY37" fmla="*/ 175869 h 259809"/>
                  <a:gd name="connsiteX38" fmla="*/ 158199 w 684499"/>
                  <a:gd name="connsiteY38" fmla="*/ 191464 h 25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84499" h="259809">
                    <a:moveTo>
                      <a:pt x="354638" y="259300"/>
                    </a:moveTo>
                    <a:cubicBezTo>
                      <a:pt x="275907" y="259300"/>
                      <a:pt x="197954" y="259300"/>
                      <a:pt x="120002" y="246045"/>
                    </a:cubicBezTo>
                    <a:cubicBezTo>
                      <a:pt x="95057" y="242146"/>
                      <a:pt x="72451" y="233569"/>
                      <a:pt x="49066" y="222653"/>
                    </a:cubicBezTo>
                    <a:cubicBezTo>
                      <a:pt x="-8619" y="193803"/>
                      <a:pt x="-17194" y="95557"/>
                      <a:pt x="32696" y="55791"/>
                    </a:cubicBezTo>
                    <a:cubicBezTo>
                      <a:pt x="48286" y="43316"/>
                      <a:pt x="65436" y="32399"/>
                      <a:pt x="84924" y="26941"/>
                    </a:cubicBezTo>
                    <a:cubicBezTo>
                      <a:pt x="109868" y="19924"/>
                      <a:pt x="135593" y="12906"/>
                      <a:pt x="161317" y="9787"/>
                    </a:cubicBezTo>
                    <a:cubicBezTo>
                      <a:pt x="222120" y="3549"/>
                      <a:pt x="282143" y="-4248"/>
                      <a:pt x="343725" y="2770"/>
                    </a:cubicBezTo>
                    <a:cubicBezTo>
                      <a:pt x="371008" y="5889"/>
                      <a:pt x="398291" y="5109"/>
                      <a:pt x="425575" y="4329"/>
                    </a:cubicBezTo>
                    <a:cubicBezTo>
                      <a:pt x="465330" y="3549"/>
                      <a:pt x="505086" y="6668"/>
                      <a:pt x="544842" y="12126"/>
                    </a:cubicBezTo>
                    <a:cubicBezTo>
                      <a:pt x="581479" y="16805"/>
                      <a:pt x="614999" y="29280"/>
                      <a:pt x="643061" y="53452"/>
                    </a:cubicBezTo>
                    <a:cubicBezTo>
                      <a:pt x="696848" y="99456"/>
                      <a:pt x="698407" y="164173"/>
                      <a:pt x="646959" y="212516"/>
                    </a:cubicBezTo>
                    <a:cubicBezTo>
                      <a:pt x="628250" y="229670"/>
                      <a:pt x="607203" y="243705"/>
                      <a:pt x="581479" y="246045"/>
                    </a:cubicBezTo>
                    <a:cubicBezTo>
                      <a:pt x="534708" y="250723"/>
                      <a:pt x="487157" y="255401"/>
                      <a:pt x="440386" y="258520"/>
                    </a:cubicBezTo>
                    <a:cubicBezTo>
                      <a:pt x="412323" y="260859"/>
                      <a:pt x="383481" y="259300"/>
                      <a:pt x="354638" y="259300"/>
                    </a:cubicBezTo>
                    <a:close/>
                    <a:moveTo>
                      <a:pt x="460653" y="62029"/>
                    </a:moveTo>
                    <a:cubicBezTo>
                      <a:pt x="441945" y="60470"/>
                      <a:pt x="427134" y="58130"/>
                      <a:pt x="412323" y="58130"/>
                    </a:cubicBezTo>
                    <a:cubicBezTo>
                      <a:pt x="396732" y="57351"/>
                      <a:pt x="380363" y="56571"/>
                      <a:pt x="364772" y="59690"/>
                    </a:cubicBezTo>
                    <a:cubicBezTo>
                      <a:pt x="364772" y="107253"/>
                      <a:pt x="364772" y="152477"/>
                      <a:pt x="364772" y="199261"/>
                    </a:cubicBezTo>
                    <a:cubicBezTo>
                      <a:pt x="396732" y="207838"/>
                      <a:pt x="427913" y="203160"/>
                      <a:pt x="459094" y="200041"/>
                    </a:cubicBezTo>
                    <a:cubicBezTo>
                      <a:pt x="459874" y="194583"/>
                      <a:pt x="461433" y="189904"/>
                      <a:pt x="461433" y="185226"/>
                    </a:cubicBezTo>
                    <a:cubicBezTo>
                      <a:pt x="460653" y="145460"/>
                      <a:pt x="460653" y="105694"/>
                      <a:pt x="460653" y="62029"/>
                    </a:cubicBezTo>
                    <a:close/>
                    <a:moveTo>
                      <a:pt x="211986" y="59690"/>
                    </a:moveTo>
                    <a:cubicBezTo>
                      <a:pt x="211986" y="85421"/>
                      <a:pt x="210427" y="107253"/>
                      <a:pt x="212765" y="129086"/>
                    </a:cubicBezTo>
                    <a:cubicBezTo>
                      <a:pt x="214324" y="151698"/>
                      <a:pt x="208868" y="175869"/>
                      <a:pt x="220561" y="200041"/>
                    </a:cubicBezTo>
                    <a:cubicBezTo>
                      <a:pt x="242387" y="200820"/>
                      <a:pt x="264993" y="202380"/>
                      <a:pt x="286820" y="203160"/>
                    </a:cubicBezTo>
                    <a:cubicBezTo>
                      <a:pt x="293836" y="203160"/>
                      <a:pt x="300072" y="200041"/>
                      <a:pt x="307867" y="197702"/>
                    </a:cubicBezTo>
                    <a:cubicBezTo>
                      <a:pt x="306308" y="150138"/>
                      <a:pt x="311765" y="104914"/>
                      <a:pt x="303969" y="58910"/>
                    </a:cubicBezTo>
                    <a:cubicBezTo>
                      <a:pt x="272789" y="55011"/>
                      <a:pt x="244726" y="56571"/>
                      <a:pt x="211986" y="59690"/>
                    </a:cubicBezTo>
                    <a:close/>
                    <a:moveTo>
                      <a:pt x="520676" y="197702"/>
                    </a:moveTo>
                    <a:cubicBezTo>
                      <a:pt x="543283" y="199261"/>
                      <a:pt x="564330" y="196142"/>
                      <a:pt x="584597" y="189124"/>
                    </a:cubicBezTo>
                    <a:cubicBezTo>
                      <a:pt x="601747" y="183666"/>
                      <a:pt x="614219" y="171191"/>
                      <a:pt x="623573" y="155596"/>
                    </a:cubicBezTo>
                    <a:cubicBezTo>
                      <a:pt x="633707" y="139222"/>
                      <a:pt x="632148" y="125967"/>
                      <a:pt x="620455" y="110372"/>
                    </a:cubicBezTo>
                    <a:cubicBezTo>
                      <a:pt x="593951" y="77624"/>
                      <a:pt x="558873" y="66707"/>
                      <a:pt x="515220" y="65928"/>
                    </a:cubicBezTo>
                    <a:cubicBezTo>
                      <a:pt x="514440" y="109592"/>
                      <a:pt x="512102" y="150918"/>
                      <a:pt x="520676" y="197702"/>
                    </a:cubicBezTo>
                    <a:close/>
                    <a:moveTo>
                      <a:pt x="158199" y="191464"/>
                    </a:moveTo>
                    <a:cubicBezTo>
                      <a:pt x="161317" y="149358"/>
                      <a:pt x="155081" y="109592"/>
                      <a:pt x="152742" y="69047"/>
                    </a:cubicBezTo>
                    <a:cubicBezTo>
                      <a:pt x="124679" y="69826"/>
                      <a:pt x="101294" y="78403"/>
                      <a:pt x="79467" y="90879"/>
                    </a:cubicBezTo>
                    <a:cubicBezTo>
                      <a:pt x="45168" y="111152"/>
                      <a:pt x="45948" y="156376"/>
                      <a:pt x="81026" y="175869"/>
                    </a:cubicBezTo>
                    <a:cubicBezTo>
                      <a:pt x="103632" y="189124"/>
                      <a:pt x="129356" y="194583"/>
                      <a:pt x="158199" y="1914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9C67803-4A82-A146-A79F-804A29C5ADA2}"/>
                  </a:ext>
                </a:extLst>
              </p:cNvPr>
              <p:cNvSpPr/>
              <p:nvPr/>
            </p:nvSpPr>
            <p:spPr>
              <a:xfrm>
                <a:off x="8310559" y="3687540"/>
                <a:ext cx="109177" cy="134771"/>
              </a:xfrm>
              <a:custGeom>
                <a:avLst/>
                <a:gdLst>
                  <a:gd name="connsiteX0" fmla="*/ 109178 w 109177"/>
                  <a:gd name="connsiteY0" fmla="*/ 72672 h 134771"/>
                  <a:gd name="connsiteX1" fmla="*/ 98264 w 109177"/>
                  <a:gd name="connsiteY1" fmla="*/ 108540 h 134771"/>
                  <a:gd name="connsiteX2" fmla="*/ 35123 w 109177"/>
                  <a:gd name="connsiteY2" fmla="*/ 129592 h 134771"/>
                  <a:gd name="connsiteX3" fmla="*/ 45 w 109177"/>
                  <a:gd name="connsiteY3" fmla="*/ 64875 h 134771"/>
                  <a:gd name="connsiteX4" fmla="*/ 36682 w 109177"/>
                  <a:gd name="connsiteY4" fmla="*/ 4836 h 134771"/>
                  <a:gd name="connsiteX5" fmla="*/ 102162 w 109177"/>
                  <a:gd name="connsiteY5" fmla="*/ 32906 h 134771"/>
                  <a:gd name="connsiteX6" fmla="*/ 109178 w 109177"/>
                  <a:gd name="connsiteY6" fmla="*/ 72672 h 13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77" h="134771">
                    <a:moveTo>
                      <a:pt x="109178" y="72672"/>
                    </a:moveTo>
                    <a:cubicBezTo>
                      <a:pt x="106059" y="82809"/>
                      <a:pt x="104500" y="96844"/>
                      <a:pt x="98264" y="108540"/>
                    </a:cubicBezTo>
                    <a:cubicBezTo>
                      <a:pt x="86571" y="132711"/>
                      <a:pt x="59288" y="141288"/>
                      <a:pt x="35123" y="129592"/>
                    </a:cubicBezTo>
                    <a:cubicBezTo>
                      <a:pt x="8619" y="116337"/>
                      <a:pt x="-735" y="92165"/>
                      <a:pt x="45" y="64875"/>
                    </a:cubicBezTo>
                    <a:cubicBezTo>
                      <a:pt x="824" y="39144"/>
                      <a:pt x="10178" y="16532"/>
                      <a:pt x="36682" y="4836"/>
                    </a:cubicBezTo>
                    <a:cubicBezTo>
                      <a:pt x="63965" y="-7640"/>
                      <a:pt x="93587" y="4836"/>
                      <a:pt x="102162" y="32906"/>
                    </a:cubicBezTo>
                    <a:cubicBezTo>
                      <a:pt x="106059" y="44602"/>
                      <a:pt x="106839" y="57078"/>
                      <a:pt x="109178" y="726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094BA12-A14C-36AE-703F-79C449C4ECD2}"/>
                  </a:ext>
                </a:extLst>
              </p:cNvPr>
              <p:cNvSpPr/>
              <p:nvPr/>
            </p:nvSpPr>
            <p:spPr>
              <a:xfrm>
                <a:off x="7735316" y="3685812"/>
                <a:ext cx="110533" cy="134530"/>
              </a:xfrm>
              <a:custGeom>
                <a:avLst/>
                <a:gdLst>
                  <a:gd name="connsiteX0" fmla="*/ 0 w 110533"/>
                  <a:gd name="connsiteY0" fmla="*/ 71281 h 134530"/>
                  <a:gd name="connsiteX1" fmla="*/ 48330 w 110533"/>
                  <a:gd name="connsiteY1" fmla="*/ 326 h 134530"/>
                  <a:gd name="connsiteX2" fmla="*/ 106794 w 110533"/>
                  <a:gd name="connsiteY2" fmla="*/ 48669 h 134530"/>
                  <a:gd name="connsiteX3" fmla="*/ 79511 w 110533"/>
                  <a:gd name="connsiteY3" fmla="*/ 126642 h 134530"/>
                  <a:gd name="connsiteX4" fmla="*/ 12472 w 110533"/>
                  <a:gd name="connsiteY4" fmla="*/ 109488 h 134530"/>
                  <a:gd name="connsiteX5" fmla="*/ 0 w 110533"/>
                  <a:gd name="connsiteY5" fmla="*/ 71281 h 1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533" h="134530">
                    <a:moveTo>
                      <a:pt x="0" y="71281"/>
                    </a:moveTo>
                    <a:cubicBezTo>
                      <a:pt x="1559" y="31515"/>
                      <a:pt x="22606" y="4225"/>
                      <a:pt x="48330" y="326"/>
                    </a:cubicBezTo>
                    <a:cubicBezTo>
                      <a:pt x="72496" y="-2793"/>
                      <a:pt x="96661" y="16700"/>
                      <a:pt x="106794" y="48669"/>
                    </a:cubicBezTo>
                    <a:cubicBezTo>
                      <a:pt x="116928" y="79858"/>
                      <a:pt x="106015" y="111047"/>
                      <a:pt x="79511" y="126642"/>
                    </a:cubicBezTo>
                    <a:cubicBezTo>
                      <a:pt x="54567" y="141457"/>
                      <a:pt x="25724" y="135219"/>
                      <a:pt x="12472" y="109488"/>
                    </a:cubicBezTo>
                    <a:cubicBezTo>
                      <a:pt x="4677" y="96233"/>
                      <a:pt x="2339" y="79078"/>
                      <a:pt x="0" y="712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9" descr="Colored robot">
            <a:extLst>
              <a:ext uri="{FF2B5EF4-FFF2-40B4-BE49-F238E27FC236}">
                <a16:creationId xmlns:a16="http://schemas.microsoft.com/office/drawing/2014/main" id="{A9605CC9-172A-4C2D-FD24-A2EF35613149}"/>
              </a:ext>
            </a:extLst>
          </p:cNvPr>
          <p:cNvGrpSpPr/>
          <p:nvPr/>
        </p:nvGrpSpPr>
        <p:grpSpPr>
          <a:xfrm>
            <a:off x="290557" y="5453256"/>
            <a:ext cx="2565929" cy="2109665"/>
            <a:chOff x="290557" y="5453256"/>
            <a:chExt cx="2565929" cy="2109665"/>
          </a:xfrm>
        </p:grpSpPr>
        <p:grpSp>
          <p:nvGrpSpPr>
            <p:cNvPr id="6" name="Graphic 4" descr="colored in robot">
              <a:extLst>
                <a:ext uri="{FF2B5EF4-FFF2-40B4-BE49-F238E27FC236}">
                  <a16:creationId xmlns:a16="http://schemas.microsoft.com/office/drawing/2014/main" id="{B608AB10-301E-D1AE-4414-E4728FE0304D}"/>
                </a:ext>
              </a:extLst>
            </p:cNvPr>
            <p:cNvGrpSpPr/>
            <p:nvPr/>
          </p:nvGrpSpPr>
          <p:grpSpPr>
            <a:xfrm rot="20242444">
              <a:off x="729758" y="5589136"/>
              <a:ext cx="1109549" cy="1121253"/>
              <a:chOff x="891522" y="5505886"/>
              <a:chExt cx="1109549" cy="1121253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9A66946-4001-D8D0-4BFD-20181ECD46A2}"/>
                  </a:ext>
                </a:extLst>
              </p:cNvPr>
              <p:cNvSpPr/>
              <p:nvPr/>
            </p:nvSpPr>
            <p:spPr>
              <a:xfrm>
                <a:off x="891522" y="5505886"/>
                <a:ext cx="1109549" cy="1121253"/>
              </a:xfrm>
              <a:custGeom>
                <a:avLst/>
                <a:gdLst>
                  <a:gd name="connsiteX0" fmla="*/ 0 w 1109549"/>
                  <a:gd name="connsiteY0" fmla="*/ 0 h 1121253"/>
                  <a:gd name="connsiteX1" fmla="*/ 1109550 w 1109549"/>
                  <a:gd name="connsiteY1" fmla="*/ 0 h 1121253"/>
                  <a:gd name="connsiteX2" fmla="*/ 1109550 w 1109549"/>
                  <a:gd name="connsiteY2" fmla="*/ 1121254 h 1121253"/>
                  <a:gd name="connsiteX3" fmla="*/ 0 w 1109549"/>
                  <a:gd name="connsiteY3" fmla="*/ 1121254 h 112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9549" h="1121253">
                    <a:moveTo>
                      <a:pt x="0" y="0"/>
                    </a:moveTo>
                    <a:lnTo>
                      <a:pt x="1109550" y="0"/>
                    </a:lnTo>
                    <a:lnTo>
                      <a:pt x="1109550" y="1121254"/>
                    </a:lnTo>
                    <a:lnTo>
                      <a:pt x="0" y="1121254"/>
                    </a:lnTo>
                    <a:close/>
                  </a:path>
                </a:pathLst>
              </a:custGeom>
              <a:solidFill>
                <a:srgbClr val="B5FF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B538A7-C5F1-862E-0586-32C9D7488F06}"/>
                  </a:ext>
                </a:extLst>
              </p:cNvPr>
              <p:cNvSpPr/>
              <p:nvPr/>
            </p:nvSpPr>
            <p:spPr>
              <a:xfrm>
                <a:off x="1093613" y="5641653"/>
                <a:ext cx="713950" cy="545411"/>
              </a:xfrm>
              <a:custGeom>
                <a:avLst/>
                <a:gdLst>
                  <a:gd name="connsiteX0" fmla="*/ 0 w 713950"/>
                  <a:gd name="connsiteY0" fmla="*/ 0 h 545411"/>
                  <a:gd name="connsiteX1" fmla="*/ 713951 w 713950"/>
                  <a:gd name="connsiteY1" fmla="*/ 0 h 545411"/>
                  <a:gd name="connsiteX2" fmla="*/ 713951 w 713950"/>
                  <a:gd name="connsiteY2" fmla="*/ 545411 h 545411"/>
                  <a:gd name="connsiteX3" fmla="*/ 0 w 713950"/>
                  <a:gd name="connsiteY3" fmla="*/ 545411 h 54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950" h="545411">
                    <a:moveTo>
                      <a:pt x="0" y="0"/>
                    </a:moveTo>
                    <a:lnTo>
                      <a:pt x="713951" y="0"/>
                    </a:lnTo>
                    <a:lnTo>
                      <a:pt x="713951" y="545411"/>
                    </a:lnTo>
                    <a:lnTo>
                      <a:pt x="0" y="545411"/>
                    </a:lnTo>
                    <a:close/>
                  </a:path>
                </a:pathLst>
              </a:custGeom>
              <a:solidFill>
                <a:srgbClr val="D8B3FF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E7CD3C0-3927-DD6B-9804-0D3A6F2C0FB0}"/>
                  </a:ext>
                </a:extLst>
              </p:cNvPr>
              <p:cNvSpPr/>
              <p:nvPr/>
            </p:nvSpPr>
            <p:spPr>
              <a:xfrm>
                <a:off x="1211434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E4CB856-2E46-2676-6E10-2D13DEF58DBF}"/>
                  </a:ext>
                </a:extLst>
              </p:cNvPr>
              <p:cNvSpPr/>
              <p:nvPr/>
            </p:nvSpPr>
            <p:spPr>
              <a:xfrm>
                <a:off x="1529786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4" descr="colored in robot">
              <a:extLst>
                <a:ext uri="{FF2B5EF4-FFF2-40B4-BE49-F238E27FC236}">
                  <a16:creationId xmlns:a16="http://schemas.microsoft.com/office/drawing/2014/main" id="{F7BF12E0-DADC-4E2F-2FB1-E60D08E90A58}"/>
                </a:ext>
              </a:extLst>
            </p:cNvPr>
            <p:cNvGrpSpPr/>
            <p:nvPr/>
          </p:nvGrpSpPr>
          <p:grpSpPr>
            <a:xfrm rot="20242444">
              <a:off x="290557" y="5453256"/>
              <a:ext cx="2565929" cy="2109665"/>
              <a:chOff x="292228" y="5453607"/>
              <a:chExt cx="2565929" cy="2109665"/>
            </a:xfrm>
            <a:solidFill>
              <a:srgbClr val="000000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01FB8AE-4893-90D9-9159-19B0E90E947B}"/>
                  </a:ext>
                </a:extLst>
              </p:cNvPr>
              <p:cNvSpPr/>
              <p:nvPr/>
            </p:nvSpPr>
            <p:spPr>
              <a:xfrm>
                <a:off x="292228" y="5453607"/>
                <a:ext cx="2565929" cy="1756692"/>
              </a:xfrm>
              <a:custGeom>
                <a:avLst/>
                <a:gdLst>
                  <a:gd name="connsiteX0" fmla="*/ 561839 w 2565929"/>
                  <a:gd name="connsiteY0" fmla="*/ 809144 h 1756692"/>
                  <a:gd name="connsiteX1" fmla="*/ 427632 w 2565929"/>
                  <a:gd name="connsiteY1" fmla="*/ 900436 h 1756692"/>
                  <a:gd name="connsiteX2" fmla="*/ 375354 w 2565929"/>
                  <a:gd name="connsiteY2" fmla="*/ 998751 h 1756692"/>
                  <a:gd name="connsiteX3" fmla="*/ 348044 w 2565929"/>
                  <a:gd name="connsiteY3" fmla="*/ 1171191 h 1756692"/>
                  <a:gd name="connsiteX4" fmla="*/ 373793 w 2565929"/>
                  <a:gd name="connsiteY4" fmla="*/ 1199281 h 1756692"/>
                  <a:gd name="connsiteX5" fmla="*/ 417489 w 2565929"/>
                  <a:gd name="connsiteY5" fmla="*/ 1289012 h 1756692"/>
                  <a:gd name="connsiteX6" fmla="*/ 417489 w 2565929"/>
                  <a:gd name="connsiteY6" fmla="*/ 1307739 h 1756692"/>
                  <a:gd name="connsiteX7" fmla="*/ 393300 w 2565929"/>
                  <a:gd name="connsiteY7" fmla="*/ 1328026 h 1756692"/>
                  <a:gd name="connsiteX8" fmla="*/ 365991 w 2565929"/>
                  <a:gd name="connsiteY8" fmla="*/ 1311640 h 1756692"/>
                  <a:gd name="connsiteX9" fmla="*/ 360529 w 2565929"/>
                  <a:gd name="connsiteY9" fmla="*/ 1289793 h 1756692"/>
                  <a:gd name="connsiteX10" fmla="*/ 276259 w 2565929"/>
                  <a:gd name="connsiteY10" fmla="*/ 1195380 h 1756692"/>
                  <a:gd name="connsiteX11" fmla="*/ 266116 w 2565929"/>
                  <a:gd name="connsiteY11" fmla="*/ 1191478 h 1756692"/>
                  <a:gd name="connsiteX12" fmla="*/ 143613 w 2565929"/>
                  <a:gd name="connsiteY12" fmla="*/ 1195380 h 1756692"/>
                  <a:gd name="connsiteX13" fmla="*/ 63244 w 2565929"/>
                  <a:gd name="connsiteY13" fmla="*/ 1276528 h 1756692"/>
                  <a:gd name="connsiteX14" fmla="*/ 53881 w 2565929"/>
                  <a:gd name="connsiteY14" fmla="*/ 1316322 h 1756692"/>
                  <a:gd name="connsiteX15" fmla="*/ 22670 w 2565929"/>
                  <a:gd name="connsiteY15" fmla="*/ 1338170 h 1756692"/>
                  <a:gd name="connsiteX16" fmla="*/ 42 w 2565929"/>
                  <a:gd name="connsiteY16" fmla="*/ 1308519 h 1756692"/>
                  <a:gd name="connsiteX17" fmla="*/ 31253 w 2565929"/>
                  <a:gd name="connsiteY17" fmla="*/ 1214106 h 1756692"/>
                  <a:gd name="connsiteX18" fmla="*/ 50760 w 2565929"/>
                  <a:gd name="connsiteY18" fmla="*/ 1187577 h 1756692"/>
                  <a:gd name="connsiteX19" fmla="*/ 57002 w 2565929"/>
                  <a:gd name="connsiteY19" fmla="*/ 1063513 h 1756692"/>
                  <a:gd name="connsiteX20" fmla="*/ 180285 w 2565929"/>
                  <a:gd name="connsiteY20" fmla="*/ 738919 h 1756692"/>
                  <a:gd name="connsiteX21" fmla="*/ 415928 w 2565929"/>
                  <a:gd name="connsiteY21" fmla="*/ 553214 h 1756692"/>
                  <a:gd name="connsiteX22" fmla="*/ 540772 w 2565929"/>
                  <a:gd name="connsiteY22" fmla="*/ 502496 h 1756692"/>
                  <a:gd name="connsiteX23" fmla="*/ 559499 w 2565929"/>
                  <a:gd name="connsiteY23" fmla="*/ 495474 h 1756692"/>
                  <a:gd name="connsiteX24" fmla="*/ 561839 w 2565929"/>
                  <a:gd name="connsiteY24" fmla="*/ 465823 h 1756692"/>
                  <a:gd name="connsiteX25" fmla="*/ 561839 w 2565929"/>
                  <a:gd name="connsiteY25" fmla="*/ 263733 h 1756692"/>
                  <a:gd name="connsiteX26" fmla="*/ 564960 w 2565929"/>
                  <a:gd name="connsiteY26" fmla="*/ 163077 h 1756692"/>
                  <a:gd name="connsiteX27" fmla="*/ 578225 w 2565929"/>
                  <a:gd name="connsiteY27" fmla="*/ 93633 h 1756692"/>
                  <a:gd name="connsiteX28" fmla="*/ 653131 w 2565929"/>
                  <a:gd name="connsiteY28" fmla="*/ 16386 h 1756692"/>
                  <a:gd name="connsiteX29" fmla="*/ 756128 w 2565929"/>
                  <a:gd name="connsiteY29" fmla="*/ 780 h 1756692"/>
                  <a:gd name="connsiteX30" fmla="*/ 1108031 w 2565929"/>
                  <a:gd name="connsiteY30" fmla="*/ 0 h 1756692"/>
                  <a:gd name="connsiteX31" fmla="*/ 1118955 w 2565929"/>
                  <a:gd name="connsiteY31" fmla="*/ 0 h 1756692"/>
                  <a:gd name="connsiteX32" fmla="*/ 1478661 w 2565929"/>
                  <a:gd name="connsiteY32" fmla="*/ 2341 h 1756692"/>
                  <a:gd name="connsiteX33" fmla="*/ 1609747 w 2565929"/>
                  <a:gd name="connsiteY33" fmla="*/ 5462 h 1756692"/>
                  <a:gd name="connsiteX34" fmla="*/ 1679972 w 2565929"/>
                  <a:gd name="connsiteY34" fmla="*/ 17166 h 1756692"/>
                  <a:gd name="connsiteX35" fmla="*/ 1740833 w 2565929"/>
                  <a:gd name="connsiteY35" fmla="*/ 81929 h 1756692"/>
                  <a:gd name="connsiteX36" fmla="*/ 1750197 w 2565929"/>
                  <a:gd name="connsiteY36" fmla="*/ 181804 h 1756692"/>
                  <a:gd name="connsiteX37" fmla="*/ 1755658 w 2565929"/>
                  <a:gd name="connsiteY37" fmla="*/ 458801 h 1756692"/>
                  <a:gd name="connsiteX38" fmla="*/ 1757219 w 2565929"/>
                  <a:gd name="connsiteY38" fmla="*/ 475187 h 1756692"/>
                  <a:gd name="connsiteX39" fmla="*/ 1770484 w 2565929"/>
                  <a:gd name="connsiteY39" fmla="*/ 479868 h 1756692"/>
                  <a:gd name="connsiteX40" fmla="*/ 2027194 w 2565929"/>
                  <a:gd name="connsiteY40" fmla="*/ 424469 h 1756692"/>
                  <a:gd name="connsiteX41" fmla="*/ 2188710 w 2565929"/>
                  <a:gd name="connsiteY41" fmla="*/ 232522 h 1756692"/>
                  <a:gd name="connsiteX42" fmla="*/ 2172325 w 2565929"/>
                  <a:gd name="connsiteY42" fmla="*/ 177902 h 1756692"/>
                  <a:gd name="connsiteX43" fmla="*/ 2170764 w 2565929"/>
                  <a:gd name="connsiteY43" fmla="*/ 103776 h 1756692"/>
                  <a:gd name="connsiteX44" fmla="*/ 2175446 w 2565929"/>
                  <a:gd name="connsiteY44" fmla="*/ 85830 h 1756692"/>
                  <a:gd name="connsiteX45" fmla="*/ 2204316 w 2565929"/>
                  <a:gd name="connsiteY45" fmla="*/ 67884 h 1756692"/>
                  <a:gd name="connsiteX46" fmla="*/ 2227724 w 2565929"/>
                  <a:gd name="connsiteY46" fmla="*/ 96754 h 1756692"/>
                  <a:gd name="connsiteX47" fmla="*/ 2224603 w 2565929"/>
                  <a:gd name="connsiteY47" fmla="*/ 111579 h 1756692"/>
                  <a:gd name="connsiteX48" fmla="*/ 2301850 w 2565929"/>
                  <a:gd name="connsiteY48" fmla="*/ 263733 h 1756692"/>
                  <a:gd name="connsiteX49" fmla="*/ 2368173 w 2565929"/>
                  <a:gd name="connsiteY49" fmla="*/ 287921 h 1756692"/>
                  <a:gd name="connsiteX50" fmla="*/ 2496918 w 2565929"/>
                  <a:gd name="connsiteY50" fmla="*/ 242665 h 1756692"/>
                  <a:gd name="connsiteX51" fmla="*/ 2516425 w 2565929"/>
                  <a:gd name="connsiteY51" fmla="*/ 215356 h 1756692"/>
                  <a:gd name="connsiteX52" fmla="*/ 2553098 w 2565929"/>
                  <a:gd name="connsiteY52" fmla="*/ 208333 h 1756692"/>
                  <a:gd name="connsiteX53" fmla="*/ 2562462 w 2565929"/>
                  <a:gd name="connsiteY53" fmla="*/ 244226 h 1756692"/>
                  <a:gd name="connsiteX54" fmla="*/ 2485995 w 2565929"/>
                  <a:gd name="connsiteY54" fmla="*/ 323814 h 1756692"/>
                  <a:gd name="connsiteX55" fmla="*/ 2453223 w 2565929"/>
                  <a:gd name="connsiteY55" fmla="*/ 362047 h 1756692"/>
                  <a:gd name="connsiteX56" fmla="*/ 2330720 w 2565929"/>
                  <a:gd name="connsiteY56" fmla="*/ 571160 h 1756692"/>
                  <a:gd name="connsiteX57" fmla="*/ 1997543 w 2565929"/>
                  <a:gd name="connsiteY57" fmla="*/ 771691 h 1756692"/>
                  <a:gd name="connsiteX58" fmla="*/ 1786089 w 2565929"/>
                  <a:gd name="connsiteY58" fmla="*/ 788857 h 1756692"/>
                  <a:gd name="connsiteX59" fmla="*/ 1765022 w 2565929"/>
                  <a:gd name="connsiteY59" fmla="*/ 788857 h 1756692"/>
                  <a:gd name="connsiteX60" fmla="*/ 1761901 w 2565929"/>
                  <a:gd name="connsiteY60" fmla="*/ 810705 h 1756692"/>
                  <a:gd name="connsiteX61" fmla="*/ 1763461 w 2565929"/>
                  <a:gd name="connsiteY61" fmla="*/ 1020598 h 1756692"/>
                  <a:gd name="connsiteX62" fmla="*/ 1756439 w 2565929"/>
                  <a:gd name="connsiteY62" fmla="*/ 1106428 h 1756692"/>
                  <a:gd name="connsiteX63" fmla="*/ 1640958 w 2565929"/>
                  <a:gd name="connsiteY63" fmla="*/ 1221909 h 1756692"/>
                  <a:gd name="connsiteX64" fmla="*/ 1525478 w 2565929"/>
                  <a:gd name="connsiteY64" fmla="*/ 1229712 h 1756692"/>
                  <a:gd name="connsiteX65" fmla="*/ 1339772 w 2565929"/>
                  <a:gd name="connsiteY65" fmla="*/ 1229712 h 1756692"/>
                  <a:gd name="connsiteX66" fmla="*/ 1335871 w 2565929"/>
                  <a:gd name="connsiteY66" fmla="*/ 1254680 h 1756692"/>
                  <a:gd name="connsiteX67" fmla="*/ 1335871 w 2565929"/>
                  <a:gd name="connsiteY67" fmla="*/ 1427121 h 1756692"/>
                  <a:gd name="connsiteX68" fmla="*/ 1331189 w 2565929"/>
                  <a:gd name="connsiteY68" fmla="*/ 1587857 h 1756692"/>
                  <a:gd name="connsiteX69" fmla="*/ 1331970 w 2565929"/>
                  <a:gd name="connsiteY69" fmla="*/ 1604243 h 1756692"/>
                  <a:gd name="connsiteX70" fmla="*/ 1358499 w 2565929"/>
                  <a:gd name="connsiteY70" fmla="*/ 1623750 h 1756692"/>
                  <a:gd name="connsiteX71" fmla="*/ 1435746 w 2565929"/>
                  <a:gd name="connsiteY71" fmla="*/ 1709580 h 1756692"/>
                  <a:gd name="connsiteX72" fmla="*/ 1438867 w 2565929"/>
                  <a:gd name="connsiteY72" fmla="*/ 1737670 h 1756692"/>
                  <a:gd name="connsiteX73" fmla="*/ 1392831 w 2565929"/>
                  <a:gd name="connsiteY73" fmla="*/ 1742352 h 1756692"/>
                  <a:gd name="connsiteX74" fmla="*/ 1375665 w 2565929"/>
                  <a:gd name="connsiteY74" fmla="*/ 1718163 h 1756692"/>
                  <a:gd name="connsiteX75" fmla="*/ 1235996 w 2565929"/>
                  <a:gd name="connsiteY75" fmla="*/ 1632333 h 1756692"/>
                  <a:gd name="connsiteX76" fmla="*/ 1057313 w 2565929"/>
                  <a:gd name="connsiteY76" fmla="*/ 1639355 h 1756692"/>
                  <a:gd name="connsiteX77" fmla="*/ 919985 w 2565929"/>
                  <a:gd name="connsiteY77" fmla="*/ 1735329 h 1756692"/>
                  <a:gd name="connsiteX78" fmla="*/ 908281 w 2565929"/>
                  <a:gd name="connsiteY78" fmla="*/ 1750154 h 1756692"/>
                  <a:gd name="connsiteX79" fmla="*/ 873949 w 2565929"/>
                  <a:gd name="connsiteY79" fmla="*/ 1750935 h 1756692"/>
                  <a:gd name="connsiteX80" fmla="*/ 866146 w 2565929"/>
                  <a:gd name="connsiteY80" fmla="*/ 1721284 h 1756692"/>
                  <a:gd name="connsiteX81" fmla="*/ 927008 w 2565929"/>
                  <a:gd name="connsiteY81" fmla="*/ 1642476 h 1756692"/>
                  <a:gd name="connsiteX82" fmla="*/ 957438 w 2565929"/>
                  <a:gd name="connsiteY82" fmla="*/ 1619068 h 1756692"/>
                  <a:gd name="connsiteX83" fmla="*/ 962120 w 2565929"/>
                  <a:gd name="connsiteY83" fmla="*/ 1233613 h 1756692"/>
                  <a:gd name="connsiteX84" fmla="*/ 931689 w 2565929"/>
                  <a:gd name="connsiteY84" fmla="*/ 1223469 h 1756692"/>
                  <a:gd name="connsiteX85" fmla="*/ 725697 w 2565929"/>
                  <a:gd name="connsiteY85" fmla="*/ 1222689 h 1756692"/>
                  <a:gd name="connsiteX86" fmla="*/ 647670 w 2565929"/>
                  <a:gd name="connsiteY86" fmla="*/ 1217227 h 1756692"/>
                  <a:gd name="connsiteX87" fmla="*/ 565741 w 2565929"/>
                  <a:gd name="connsiteY87" fmla="*/ 1126715 h 1756692"/>
                  <a:gd name="connsiteX88" fmla="*/ 564180 w 2565929"/>
                  <a:gd name="connsiteY88" fmla="*/ 1007333 h 1756692"/>
                  <a:gd name="connsiteX89" fmla="*/ 564180 w 2565929"/>
                  <a:gd name="connsiteY89" fmla="*/ 834893 h 1756692"/>
                  <a:gd name="connsiteX90" fmla="*/ 561839 w 2565929"/>
                  <a:gd name="connsiteY90" fmla="*/ 809144 h 1756692"/>
                  <a:gd name="connsiteX91" fmla="*/ 615678 w 2565929"/>
                  <a:gd name="connsiteY91" fmla="*/ 646067 h 1756692"/>
                  <a:gd name="connsiteX92" fmla="*/ 618019 w 2565929"/>
                  <a:gd name="connsiteY92" fmla="*/ 646067 h 1756692"/>
                  <a:gd name="connsiteX93" fmla="*/ 618019 w 2565929"/>
                  <a:gd name="connsiteY93" fmla="*/ 675717 h 1756692"/>
                  <a:gd name="connsiteX94" fmla="*/ 618019 w 2565929"/>
                  <a:gd name="connsiteY94" fmla="*/ 1079899 h 1756692"/>
                  <a:gd name="connsiteX95" fmla="*/ 623481 w 2565929"/>
                  <a:gd name="connsiteY95" fmla="*/ 1135299 h 1756692"/>
                  <a:gd name="connsiteX96" fmla="*/ 646109 w 2565929"/>
                  <a:gd name="connsiteY96" fmla="*/ 1157146 h 1756692"/>
                  <a:gd name="connsiteX97" fmla="*/ 664836 w 2565929"/>
                  <a:gd name="connsiteY97" fmla="*/ 1158707 h 1756692"/>
                  <a:gd name="connsiteX98" fmla="*/ 817769 w 2565929"/>
                  <a:gd name="connsiteY98" fmla="*/ 1164169 h 1756692"/>
                  <a:gd name="connsiteX99" fmla="*/ 926227 w 2565929"/>
                  <a:gd name="connsiteY99" fmla="*/ 1165729 h 1756692"/>
                  <a:gd name="connsiteX100" fmla="*/ 1289055 w 2565929"/>
                  <a:gd name="connsiteY100" fmla="*/ 1171191 h 1756692"/>
                  <a:gd name="connsiteX101" fmla="*/ 1562150 w 2565929"/>
                  <a:gd name="connsiteY101" fmla="*/ 1171191 h 1756692"/>
                  <a:gd name="connsiteX102" fmla="*/ 1650321 w 2565929"/>
                  <a:gd name="connsiteY102" fmla="*/ 1158707 h 1756692"/>
                  <a:gd name="connsiteX103" fmla="*/ 1692456 w 2565929"/>
                  <a:gd name="connsiteY103" fmla="*/ 1118913 h 1756692"/>
                  <a:gd name="connsiteX104" fmla="*/ 1701039 w 2565929"/>
                  <a:gd name="connsiteY104" fmla="*/ 1086922 h 1756692"/>
                  <a:gd name="connsiteX105" fmla="*/ 1707281 w 2565929"/>
                  <a:gd name="connsiteY105" fmla="*/ 994069 h 1756692"/>
                  <a:gd name="connsiteX106" fmla="*/ 1702600 w 2565929"/>
                  <a:gd name="connsiteY106" fmla="*/ 837234 h 1756692"/>
                  <a:gd name="connsiteX107" fmla="*/ 1696358 w 2565929"/>
                  <a:gd name="connsiteY107" fmla="*/ 455680 h 1756692"/>
                  <a:gd name="connsiteX108" fmla="*/ 1692456 w 2565929"/>
                  <a:gd name="connsiteY108" fmla="*/ 178683 h 1756692"/>
                  <a:gd name="connsiteX109" fmla="*/ 1686994 w 2565929"/>
                  <a:gd name="connsiteY109" fmla="*/ 111579 h 1756692"/>
                  <a:gd name="connsiteX110" fmla="*/ 1643299 w 2565929"/>
                  <a:gd name="connsiteY110" fmla="*/ 64763 h 1756692"/>
                  <a:gd name="connsiteX111" fmla="*/ 1565272 w 2565929"/>
                  <a:gd name="connsiteY111" fmla="*/ 57740 h 1756692"/>
                  <a:gd name="connsiteX112" fmla="*/ 1179816 w 2565929"/>
                  <a:gd name="connsiteY112" fmla="*/ 53839 h 1756692"/>
                  <a:gd name="connsiteX113" fmla="*/ 1003474 w 2565929"/>
                  <a:gd name="connsiteY113" fmla="*/ 54619 h 1756692"/>
                  <a:gd name="connsiteX114" fmla="*/ 917644 w 2565929"/>
                  <a:gd name="connsiteY114" fmla="*/ 52278 h 1756692"/>
                  <a:gd name="connsiteX115" fmla="*/ 790460 w 2565929"/>
                  <a:gd name="connsiteY115" fmla="*/ 54619 h 1756692"/>
                  <a:gd name="connsiteX116" fmla="*/ 685903 w 2565929"/>
                  <a:gd name="connsiteY116" fmla="*/ 62422 h 1756692"/>
                  <a:gd name="connsiteX117" fmla="*/ 625822 w 2565929"/>
                  <a:gd name="connsiteY117" fmla="*/ 116261 h 1756692"/>
                  <a:gd name="connsiteX118" fmla="*/ 621920 w 2565929"/>
                  <a:gd name="connsiteY118" fmla="*/ 134207 h 1756692"/>
                  <a:gd name="connsiteX119" fmla="*/ 614118 w 2565929"/>
                  <a:gd name="connsiteY119" fmla="*/ 238764 h 1756692"/>
                  <a:gd name="connsiteX120" fmla="*/ 614118 w 2565929"/>
                  <a:gd name="connsiteY120" fmla="*/ 399500 h 1756692"/>
                  <a:gd name="connsiteX121" fmla="*/ 615678 w 2565929"/>
                  <a:gd name="connsiteY121" fmla="*/ 646067 h 1756692"/>
                  <a:gd name="connsiteX122" fmla="*/ 1928879 w 2565929"/>
                  <a:gd name="connsiteY122" fmla="*/ 520443 h 1756692"/>
                  <a:gd name="connsiteX123" fmla="*/ 1941364 w 2565929"/>
                  <a:gd name="connsiteY123" fmla="*/ 619537 h 1756692"/>
                  <a:gd name="connsiteX124" fmla="*/ 1949947 w 2565929"/>
                  <a:gd name="connsiteY124" fmla="*/ 720193 h 1756692"/>
                  <a:gd name="connsiteX125" fmla="*/ 2066988 w 2565929"/>
                  <a:gd name="connsiteY125" fmla="*/ 690542 h 1756692"/>
                  <a:gd name="connsiteX126" fmla="*/ 2129410 w 2565929"/>
                  <a:gd name="connsiteY126" fmla="*/ 658551 h 1756692"/>
                  <a:gd name="connsiteX127" fmla="*/ 2036557 w 2565929"/>
                  <a:gd name="connsiteY127" fmla="*/ 507178 h 1756692"/>
                  <a:gd name="connsiteX128" fmla="*/ 2022512 w 2565929"/>
                  <a:gd name="connsiteY128" fmla="*/ 487671 h 1756692"/>
                  <a:gd name="connsiteX129" fmla="*/ 1928879 w 2565929"/>
                  <a:gd name="connsiteY129" fmla="*/ 520443 h 1756692"/>
                  <a:gd name="connsiteX130" fmla="*/ 202133 w 2565929"/>
                  <a:gd name="connsiteY130" fmla="*/ 804462 h 1756692"/>
                  <a:gd name="connsiteX131" fmla="*/ 130348 w 2565929"/>
                  <a:gd name="connsiteY131" fmla="*/ 966759 h 1756692"/>
                  <a:gd name="connsiteX132" fmla="*/ 317614 w 2565929"/>
                  <a:gd name="connsiteY132" fmla="*/ 993289 h 1756692"/>
                  <a:gd name="connsiteX133" fmla="*/ 354286 w 2565929"/>
                  <a:gd name="connsiteY133" fmla="*/ 908239 h 1756692"/>
                  <a:gd name="connsiteX134" fmla="*/ 202133 w 2565929"/>
                  <a:gd name="connsiteY134" fmla="*/ 804462 h 1756692"/>
                  <a:gd name="connsiteX135" fmla="*/ 2180128 w 2565929"/>
                  <a:gd name="connsiteY135" fmla="*/ 628120 h 1756692"/>
                  <a:gd name="connsiteX136" fmla="*/ 2300290 w 2565929"/>
                  <a:gd name="connsiteY136" fmla="*/ 510299 h 1756692"/>
                  <a:gd name="connsiteX137" fmla="*/ 2148136 w 2565929"/>
                  <a:gd name="connsiteY137" fmla="*/ 403402 h 1756692"/>
                  <a:gd name="connsiteX138" fmla="*/ 2073230 w 2565929"/>
                  <a:gd name="connsiteY138" fmla="*/ 462702 h 1756692"/>
                  <a:gd name="connsiteX139" fmla="*/ 2180128 w 2565929"/>
                  <a:gd name="connsiteY139" fmla="*/ 628120 h 1756692"/>
                  <a:gd name="connsiteX140" fmla="*/ 239586 w 2565929"/>
                  <a:gd name="connsiteY140" fmla="*/ 759207 h 1756692"/>
                  <a:gd name="connsiteX141" fmla="*/ 387058 w 2565929"/>
                  <a:gd name="connsiteY141" fmla="*/ 858301 h 1756692"/>
                  <a:gd name="connsiteX142" fmla="*/ 459623 w 2565929"/>
                  <a:gd name="connsiteY142" fmla="*/ 791198 h 1756692"/>
                  <a:gd name="connsiteX143" fmla="*/ 374574 w 2565929"/>
                  <a:gd name="connsiteY143" fmla="*/ 641385 h 1756692"/>
                  <a:gd name="connsiteX144" fmla="*/ 239586 w 2565929"/>
                  <a:gd name="connsiteY144" fmla="*/ 759207 h 1756692"/>
                  <a:gd name="connsiteX145" fmla="*/ 1760340 w 2565929"/>
                  <a:gd name="connsiteY145" fmla="*/ 536828 h 1756692"/>
                  <a:gd name="connsiteX146" fmla="*/ 1755658 w 2565929"/>
                  <a:gd name="connsiteY146" fmla="*/ 543851 h 1756692"/>
                  <a:gd name="connsiteX147" fmla="*/ 1757999 w 2565929"/>
                  <a:gd name="connsiteY147" fmla="*/ 714731 h 1756692"/>
                  <a:gd name="connsiteX148" fmla="*/ 1776726 w 2565929"/>
                  <a:gd name="connsiteY148" fmla="*/ 732677 h 1756692"/>
                  <a:gd name="connsiteX149" fmla="*/ 1854753 w 2565929"/>
                  <a:gd name="connsiteY149" fmla="*/ 732677 h 1756692"/>
                  <a:gd name="connsiteX150" fmla="*/ 1886744 w 2565929"/>
                  <a:gd name="connsiteY150" fmla="*/ 727996 h 1756692"/>
                  <a:gd name="connsiteX151" fmla="*/ 1869578 w 2565929"/>
                  <a:gd name="connsiteY151" fmla="*/ 532147 h 1756692"/>
                  <a:gd name="connsiteX152" fmla="*/ 1760340 w 2565929"/>
                  <a:gd name="connsiteY152" fmla="*/ 536828 h 1756692"/>
                  <a:gd name="connsiteX153" fmla="*/ 1012838 w 2565929"/>
                  <a:gd name="connsiteY153" fmla="*/ 1441166 h 1756692"/>
                  <a:gd name="connsiteX154" fmla="*/ 1085403 w 2565929"/>
                  <a:gd name="connsiteY154" fmla="*/ 1450529 h 1756692"/>
                  <a:gd name="connsiteX155" fmla="*/ 1264866 w 2565929"/>
                  <a:gd name="connsiteY155" fmla="*/ 1445848 h 1756692"/>
                  <a:gd name="connsiteX156" fmla="*/ 1277351 w 2565929"/>
                  <a:gd name="connsiteY156" fmla="*/ 1441946 h 1756692"/>
                  <a:gd name="connsiteX157" fmla="*/ 1276570 w 2565929"/>
                  <a:gd name="connsiteY157" fmla="*/ 1352215 h 1756692"/>
                  <a:gd name="connsiteX158" fmla="*/ 1148605 w 2565929"/>
                  <a:gd name="connsiteY158" fmla="*/ 1355336 h 1756692"/>
                  <a:gd name="connsiteX159" fmla="*/ 1016739 w 2565929"/>
                  <a:gd name="connsiteY159" fmla="*/ 1356896 h 1756692"/>
                  <a:gd name="connsiteX160" fmla="*/ 1012838 w 2565929"/>
                  <a:gd name="connsiteY160" fmla="*/ 1441166 h 1756692"/>
                  <a:gd name="connsiteX161" fmla="*/ 1278131 w 2565929"/>
                  <a:gd name="connsiteY161" fmla="*/ 1227371 h 1756692"/>
                  <a:gd name="connsiteX162" fmla="*/ 1149386 w 2565929"/>
                  <a:gd name="connsiteY162" fmla="*/ 1225810 h 1756692"/>
                  <a:gd name="connsiteX163" fmla="*/ 1020640 w 2565929"/>
                  <a:gd name="connsiteY163" fmla="*/ 1224250 h 1756692"/>
                  <a:gd name="connsiteX164" fmla="*/ 1021421 w 2565929"/>
                  <a:gd name="connsiteY164" fmla="*/ 1299156 h 1756692"/>
                  <a:gd name="connsiteX165" fmla="*/ 1147825 w 2565929"/>
                  <a:gd name="connsiteY165" fmla="*/ 1301497 h 1756692"/>
                  <a:gd name="connsiteX166" fmla="*/ 1278911 w 2565929"/>
                  <a:gd name="connsiteY166" fmla="*/ 1292914 h 1756692"/>
                  <a:gd name="connsiteX167" fmla="*/ 1278131 w 2565929"/>
                  <a:gd name="connsiteY167" fmla="*/ 1227371 h 1756692"/>
                  <a:gd name="connsiteX168" fmla="*/ 2334622 w 2565929"/>
                  <a:gd name="connsiteY168" fmla="*/ 465823 h 1756692"/>
                  <a:gd name="connsiteX169" fmla="*/ 2369734 w 2565929"/>
                  <a:gd name="connsiteY169" fmla="*/ 407303 h 1756692"/>
                  <a:gd name="connsiteX170" fmla="*/ 2393142 w 2565929"/>
                  <a:gd name="connsiteY170" fmla="*/ 347222 h 1756692"/>
                  <a:gd name="connsiteX171" fmla="*/ 2227724 w 2565929"/>
                  <a:gd name="connsiteY171" fmla="*/ 286360 h 1756692"/>
                  <a:gd name="connsiteX172" fmla="*/ 2208217 w 2565929"/>
                  <a:gd name="connsiteY172" fmla="*/ 322253 h 1756692"/>
                  <a:gd name="connsiteX173" fmla="*/ 2187150 w 2565929"/>
                  <a:gd name="connsiteY173" fmla="*/ 360487 h 1756692"/>
                  <a:gd name="connsiteX174" fmla="*/ 2334622 w 2565929"/>
                  <a:gd name="connsiteY174" fmla="*/ 465823 h 1756692"/>
                  <a:gd name="connsiteX175" fmla="*/ 1015178 w 2565929"/>
                  <a:gd name="connsiteY175" fmla="*/ 1589418 h 1756692"/>
                  <a:gd name="connsiteX176" fmla="*/ 1272669 w 2565929"/>
                  <a:gd name="connsiteY176" fmla="*/ 1578494 h 1756692"/>
                  <a:gd name="connsiteX177" fmla="*/ 1275790 w 2565929"/>
                  <a:gd name="connsiteY177" fmla="*/ 1506709 h 1756692"/>
                  <a:gd name="connsiteX178" fmla="*/ 1266427 w 2565929"/>
                  <a:gd name="connsiteY178" fmla="*/ 1502807 h 1756692"/>
                  <a:gd name="connsiteX179" fmla="*/ 1023761 w 2565929"/>
                  <a:gd name="connsiteY179" fmla="*/ 1502807 h 1756692"/>
                  <a:gd name="connsiteX180" fmla="*/ 1019860 w 2565929"/>
                  <a:gd name="connsiteY180" fmla="*/ 1503588 h 1756692"/>
                  <a:gd name="connsiteX181" fmla="*/ 1015959 w 2565929"/>
                  <a:gd name="connsiteY181" fmla="*/ 1508269 h 1756692"/>
                  <a:gd name="connsiteX182" fmla="*/ 1015178 w 2565929"/>
                  <a:gd name="connsiteY182" fmla="*/ 1589418 h 1756692"/>
                  <a:gd name="connsiteX183" fmla="*/ 561839 w 2565929"/>
                  <a:gd name="connsiteY183" fmla="*/ 745162 h 1756692"/>
                  <a:gd name="connsiteX184" fmla="*/ 557938 w 2565929"/>
                  <a:gd name="connsiteY184" fmla="*/ 560237 h 1756692"/>
                  <a:gd name="connsiteX185" fmla="*/ 430753 w 2565929"/>
                  <a:gd name="connsiteY185" fmla="*/ 613295 h 1756692"/>
                  <a:gd name="connsiteX186" fmla="*/ 520485 w 2565929"/>
                  <a:gd name="connsiteY186" fmla="*/ 765449 h 1756692"/>
                  <a:gd name="connsiteX187" fmla="*/ 561839 w 2565929"/>
                  <a:gd name="connsiteY187" fmla="*/ 745162 h 1756692"/>
                  <a:gd name="connsiteX188" fmla="*/ 291084 w 2565929"/>
                  <a:gd name="connsiteY188" fmla="*/ 1135299 h 1756692"/>
                  <a:gd name="connsiteX189" fmla="*/ 297327 w 2565929"/>
                  <a:gd name="connsiteY189" fmla="*/ 1093944 h 1756692"/>
                  <a:gd name="connsiteX190" fmla="*/ 298107 w 2565929"/>
                  <a:gd name="connsiteY190" fmla="*/ 1051809 h 1756692"/>
                  <a:gd name="connsiteX191" fmla="*/ 209936 w 2565929"/>
                  <a:gd name="connsiteY191" fmla="*/ 1040885 h 1756692"/>
                  <a:gd name="connsiteX192" fmla="*/ 119424 w 2565929"/>
                  <a:gd name="connsiteY192" fmla="*/ 1029962 h 1756692"/>
                  <a:gd name="connsiteX193" fmla="*/ 110841 w 2565929"/>
                  <a:gd name="connsiteY193" fmla="*/ 1142321 h 1756692"/>
                  <a:gd name="connsiteX194" fmla="*/ 197451 w 2565929"/>
                  <a:gd name="connsiteY194" fmla="*/ 1129837 h 1756692"/>
                  <a:gd name="connsiteX195" fmla="*/ 291084 w 2565929"/>
                  <a:gd name="connsiteY195" fmla="*/ 1135299 h 1756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</a:cxnLst>
                <a:rect l="l" t="t" r="r" b="b"/>
                <a:pathLst>
                  <a:path w="2565929" h="1756692">
                    <a:moveTo>
                      <a:pt x="561839" y="809144"/>
                    </a:moveTo>
                    <a:cubicBezTo>
                      <a:pt x="504099" y="826310"/>
                      <a:pt x="461964" y="857521"/>
                      <a:pt x="427632" y="900436"/>
                    </a:cubicBezTo>
                    <a:cubicBezTo>
                      <a:pt x="404224" y="930086"/>
                      <a:pt x="387058" y="962858"/>
                      <a:pt x="375354" y="998751"/>
                    </a:cubicBezTo>
                    <a:cubicBezTo>
                      <a:pt x="356627" y="1054930"/>
                      <a:pt x="347264" y="1111890"/>
                      <a:pt x="348044" y="1171191"/>
                    </a:cubicBezTo>
                    <a:cubicBezTo>
                      <a:pt x="357408" y="1181335"/>
                      <a:pt x="365991" y="1189918"/>
                      <a:pt x="373793" y="1199281"/>
                    </a:cubicBezTo>
                    <a:cubicBezTo>
                      <a:pt x="397202" y="1225030"/>
                      <a:pt x="410466" y="1255461"/>
                      <a:pt x="417489" y="1289012"/>
                    </a:cubicBezTo>
                    <a:cubicBezTo>
                      <a:pt x="419049" y="1295255"/>
                      <a:pt x="419049" y="1301497"/>
                      <a:pt x="417489" y="1307739"/>
                    </a:cubicBezTo>
                    <a:cubicBezTo>
                      <a:pt x="415148" y="1318663"/>
                      <a:pt x="404224" y="1327246"/>
                      <a:pt x="393300" y="1328026"/>
                    </a:cubicBezTo>
                    <a:cubicBezTo>
                      <a:pt x="382376" y="1328806"/>
                      <a:pt x="370672" y="1321784"/>
                      <a:pt x="365991" y="1311640"/>
                    </a:cubicBezTo>
                    <a:cubicBezTo>
                      <a:pt x="363650" y="1304618"/>
                      <a:pt x="362870" y="1296815"/>
                      <a:pt x="360529" y="1289793"/>
                    </a:cubicBezTo>
                    <a:cubicBezTo>
                      <a:pt x="346484" y="1245317"/>
                      <a:pt x="319954" y="1213326"/>
                      <a:pt x="276259" y="1195380"/>
                    </a:cubicBezTo>
                    <a:cubicBezTo>
                      <a:pt x="273138" y="1193819"/>
                      <a:pt x="269237" y="1191478"/>
                      <a:pt x="266116" y="1191478"/>
                    </a:cubicBezTo>
                    <a:cubicBezTo>
                      <a:pt x="225541" y="1186016"/>
                      <a:pt x="184187" y="1183675"/>
                      <a:pt x="143613" y="1195380"/>
                    </a:cubicBezTo>
                    <a:cubicBezTo>
                      <a:pt x="102258" y="1207864"/>
                      <a:pt x="75729" y="1235954"/>
                      <a:pt x="63244" y="1276528"/>
                    </a:cubicBezTo>
                    <a:cubicBezTo>
                      <a:pt x="59343" y="1289793"/>
                      <a:pt x="57782" y="1303057"/>
                      <a:pt x="53881" y="1316322"/>
                    </a:cubicBezTo>
                    <a:cubicBezTo>
                      <a:pt x="49980" y="1330367"/>
                      <a:pt x="35935" y="1339730"/>
                      <a:pt x="22670" y="1338170"/>
                    </a:cubicBezTo>
                    <a:cubicBezTo>
                      <a:pt x="9405" y="1335829"/>
                      <a:pt x="-738" y="1324125"/>
                      <a:pt x="42" y="1308519"/>
                    </a:cubicBezTo>
                    <a:cubicBezTo>
                      <a:pt x="2383" y="1274187"/>
                      <a:pt x="11746" y="1242196"/>
                      <a:pt x="31253" y="1214106"/>
                    </a:cubicBezTo>
                    <a:cubicBezTo>
                      <a:pt x="37495" y="1204743"/>
                      <a:pt x="44518" y="1196160"/>
                      <a:pt x="50760" y="1187577"/>
                    </a:cubicBezTo>
                    <a:cubicBezTo>
                      <a:pt x="52321" y="1145442"/>
                      <a:pt x="53101" y="1104868"/>
                      <a:pt x="57002" y="1063513"/>
                    </a:cubicBezTo>
                    <a:cubicBezTo>
                      <a:pt x="67926" y="944131"/>
                      <a:pt x="105379" y="834893"/>
                      <a:pt x="180285" y="738919"/>
                    </a:cubicBezTo>
                    <a:cubicBezTo>
                      <a:pt x="243488" y="657771"/>
                      <a:pt x="323076" y="596910"/>
                      <a:pt x="415928" y="553214"/>
                    </a:cubicBezTo>
                    <a:cubicBezTo>
                      <a:pt x="456502" y="534488"/>
                      <a:pt x="498637" y="518882"/>
                      <a:pt x="540772" y="502496"/>
                    </a:cubicBezTo>
                    <a:cubicBezTo>
                      <a:pt x="546234" y="500155"/>
                      <a:pt x="552476" y="497815"/>
                      <a:pt x="559499" y="495474"/>
                    </a:cubicBezTo>
                    <a:cubicBezTo>
                      <a:pt x="560279" y="485330"/>
                      <a:pt x="561839" y="475967"/>
                      <a:pt x="561839" y="465823"/>
                    </a:cubicBezTo>
                    <a:cubicBezTo>
                      <a:pt x="561839" y="398720"/>
                      <a:pt x="561839" y="330836"/>
                      <a:pt x="561839" y="263733"/>
                    </a:cubicBezTo>
                    <a:cubicBezTo>
                      <a:pt x="561839" y="230181"/>
                      <a:pt x="561839" y="196629"/>
                      <a:pt x="564960" y="163077"/>
                    </a:cubicBezTo>
                    <a:cubicBezTo>
                      <a:pt x="566521" y="139669"/>
                      <a:pt x="571983" y="116261"/>
                      <a:pt x="578225" y="93633"/>
                    </a:cubicBezTo>
                    <a:cubicBezTo>
                      <a:pt x="589149" y="54619"/>
                      <a:pt x="615678" y="29650"/>
                      <a:pt x="653131" y="16386"/>
                    </a:cubicBezTo>
                    <a:cubicBezTo>
                      <a:pt x="686683" y="3901"/>
                      <a:pt x="721796" y="1561"/>
                      <a:pt x="756128" y="780"/>
                    </a:cubicBezTo>
                    <a:cubicBezTo>
                      <a:pt x="873169" y="0"/>
                      <a:pt x="990990" y="0"/>
                      <a:pt x="1108031" y="0"/>
                    </a:cubicBezTo>
                    <a:cubicBezTo>
                      <a:pt x="1111932" y="0"/>
                      <a:pt x="1115834" y="0"/>
                      <a:pt x="1118955" y="0"/>
                    </a:cubicBezTo>
                    <a:cubicBezTo>
                      <a:pt x="1239117" y="780"/>
                      <a:pt x="1358499" y="1561"/>
                      <a:pt x="1478661" y="2341"/>
                    </a:cubicBezTo>
                    <a:cubicBezTo>
                      <a:pt x="1522356" y="3121"/>
                      <a:pt x="1566052" y="3121"/>
                      <a:pt x="1609747" y="5462"/>
                    </a:cubicBezTo>
                    <a:cubicBezTo>
                      <a:pt x="1633155" y="7022"/>
                      <a:pt x="1656564" y="10924"/>
                      <a:pt x="1679972" y="17166"/>
                    </a:cubicBezTo>
                    <a:cubicBezTo>
                      <a:pt x="1712743" y="25749"/>
                      <a:pt x="1732250" y="48377"/>
                      <a:pt x="1740833" y="81929"/>
                    </a:cubicBezTo>
                    <a:cubicBezTo>
                      <a:pt x="1748636" y="114700"/>
                      <a:pt x="1749416" y="148252"/>
                      <a:pt x="1750197" y="181804"/>
                    </a:cubicBezTo>
                    <a:cubicBezTo>
                      <a:pt x="1751757" y="273876"/>
                      <a:pt x="1754098" y="365948"/>
                      <a:pt x="1755658" y="458801"/>
                    </a:cubicBezTo>
                    <a:cubicBezTo>
                      <a:pt x="1755658" y="463483"/>
                      <a:pt x="1756439" y="468164"/>
                      <a:pt x="1757219" y="475187"/>
                    </a:cubicBezTo>
                    <a:cubicBezTo>
                      <a:pt x="1761901" y="476747"/>
                      <a:pt x="1765802" y="479868"/>
                      <a:pt x="1770484" y="479868"/>
                    </a:cubicBezTo>
                    <a:cubicBezTo>
                      <a:pt x="1860215" y="480649"/>
                      <a:pt x="1946825" y="467384"/>
                      <a:pt x="2027194" y="424469"/>
                    </a:cubicBezTo>
                    <a:cubicBezTo>
                      <a:pt x="2106001" y="381554"/>
                      <a:pt x="2162181" y="319132"/>
                      <a:pt x="2188710" y="232522"/>
                    </a:cubicBezTo>
                    <a:cubicBezTo>
                      <a:pt x="2183249" y="213795"/>
                      <a:pt x="2177006" y="195849"/>
                      <a:pt x="2172325" y="177902"/>
                    </a:cubicBezTo>
                    <a:cubicBezTo>
                      <a:pt x="2166082" y="153714"/>
                      <a:pt x="2166082" y="128745"/>
                      <a:pt x="2170764" y="103776"/>
                    </a:cubicBezTo>
                    <a:cubicBezTo>
                      <a:pt x="2171544" y="97534"/>
                      <a:pt x="2173885" y="91292"/>
                      <a:pt x="2175446" y="85830"/>
                    </a:cubicBezTo>
                    <a:cubicBezTo>
                      <a:pt x="2180908" y="72565"/>
                      <a:pt x="2191832" y="65543"/>
                      <a:pt x="2204316" y="67884"/>
                    </a:cubicBezTo>
                    <a:cubicBezTo>
                      <a:pt x="2218361" y="70225"/>
                      <a:pt x="2228504" y="82709"/>
                      <a:pt x="2227724" y="96754"/>
                    </a:cubicBezTo>
                    <a:cubicBezTo>
                      <a:pt x="2227724" y="101436"/>
                      <a:pt x="2225383" y="106117"/>
                      <a:pt x="2224603" y="111579"/>
                    </a:cubicBezTo>
                    <a:cubicBezTo>
                      <a:pt x="2213679" y="175562"/>
                      <a:pt x="2243329" y="235643"/>
                      <a:pt x="2301850" y="263733"/>
                    </a:cubicBezTo>
                    <a:cubicBezTo>
                      <a:pt x="2322918" y="273876"/>
                      <a:pt x="2345545" y="281679"/>
                      <a:pt x="2368173" y="287921"/>
                    </a:cubicBezTo>
                    <a:cubicBezTo>
                      <a:pt x="2421232" y="301966"/>
                      <a:pt x="2463367" y="283239"/>
                      <a:pt x="2496918" y="242665"/>
                    </a:cubicBezTo>
                    <a:cubicBezTo>
                      <a:pt x="2503941" y="234082"/>
                      <a:pt x="2509403" y="223939"/>
                      <a:pt x="2516425" y="215356"/>
                    </a:cubicBezTo>
                    <a:cubicBezTo>
                      <a:pt x="2526569" y="202871"/>
                      <a:pt x="2541394" y="200530"/>
                      <a:pt x="2553098" y="208333"/>
                    </a:cubicBezTo>
                    <a:cubicBezTo>
                      <a:pt x="2565583" y="216916"/>
                      <a:pt x="2569484" y="230961"/>
                      <a:pt x="2562462" y="244226"/>
                    </a:cubicBezTo>
                    <a:cubicBezTo>
                      <a:pt x="2544515" y="277777"/>
                      <a:pt x="2519547" y="305867"/>
                      <a:pt x="2485995" y="323814"/>
                    </a:cubicBezTo>
                    <a:cubicBezTo>
                      <a:pt x="2469609" y="333177"/>
                      <a:pt x="2460246" y="344881"/>
                      <a:pt x="2453223" y="362047"/>
                    </a:cubicBezTo>
                    <a:cubicBezTo>
                      <a:pt x="2423573" y="437734"/>
                      <a:pt x="2383779" y="507958"/>
                      <a:pt x="2330720" y="571160"/>
                    </a:cubicBezTo>
                    <a:cubicBezTo>
                      <a:pt x="2242549" y="676497"/>
                      <a:pt x="2130970" y="742040"/>
                      <a:pt x="1997543" y="771691"/>
                    </a:cubicBezTo>
                    <a:cubicBezTo>
                      <a:pt x="1928099" y="787296"/>
                      <a:pt x="1857094" y="791978"/>
                      <a:pt x="1786089" y="788857"/>
                    </a:cubicBezTo>
                    <a:cubicBezTo>
                      <a:pt x="1779847" y="788857"/>
                      <a:pt x="1773605" y="788857"/>
                      <a:pt x="1765022" y="788857"/>
                    </a:cubicBezTo>
                    <a:cubicBezTo>
                      <a:pt x="1764241" y="796660"/>
                      <a:pt x="1761901" y="803682"/>
                      <a:pt x="1761901" y="810705"/>
                    </a:cubicBezTo>
                    <a:cubicBezTo>
                      <a:pt x="1761901" y="880149"/>
                      <a:pt x="1762681" y="950374"/>
                      <a:pt x="1763461" y="1020598"/>
                    </a:cubicBezTo>
                    <a:cubicBezTo>
                      <a:pt x="1763461" y="1049468"/>
                      <a:pt x="1761120" y="1077558"/>
                      <a:pt x="1756439" y="1106428"/>
                    </a:cubicBezTo>
                    <a:cubicBezTo>
                      <a:pt x="1743954" y="1171971"/>
                      <a:pt x="1707281" y="1208644"/>
                      <a:pt x="1640958" y="1221909"/>
                    </a:cubicBezTo>
                    <a:cubicBezTo>
                      <a:pt x="1602725" y="1229712"/>
                      <a:pt x="1563711" y="1229712"/>
                      <a:pt x="1525478" y="1229712"/>
                    </a:cubicBezTo>
                    <a:cubicBezTo>
                      <a:pt x="1464616" y="1229712"/>
                      <a:pt x="1403755" y="1229712"/>
                      <a:pt x="1339772" y="1229712"/>
                    </a:cubicBezTo>
                    <a:cubicBezTo>
                      <a:pt x="1338212" y="1238295"/>
                      <a:pt x="1335871" y="1246878"/>
                      <a:pt x="1335871" y="1254680"/>
                    </a:cubicBezTo>
                    <a:cubicBezTo>
                      <a:pt x="1335871" y="1312421"/>
                      <a:pt x="1336651" y="1369381"/>
                      <a:pt x="1335871" y="1427121"/>
                    </a:cubicBezTo>
                    <a:cubicBezTo>
                      <a:pt x="1335091" y="1480960"/>
                      <a:pt x="1332750" y="1534018"/>
                      <a:pt x="1331189" y="1587857"/>
                    </a:cubicBezTo>
                    <a:cubicBezTo>
                      <a:pt x="1331189" y="1592539"/>
                      <a:pt x="1331970" y="1598001"/>
                      <a:pt x="1331970" y="1604243"/>
                    </a:cubicBezTo>
                    <a:cubicBezTo>
                      <a:pt x="1340553" y="1610485"/>
                      <a:pt x="1349916" y="1616727"/>
                      <a:pt x="1358499" y="1623750"/>
                    </a:cubicBezTo>
                    <a:cubicBezTo>
                      <a:pt x="1390490" y="1646378"/>
                      <a:pt x="1414679" y="1676028"/>
                      <a:pt x="1435746" y="1709580"/>
                    </a:cubicBezTo>
                    <a:cubicBezTo>
                      <a:pt x="1441208" y="1718163"/>
                      <a:pt x="1444329" y="1727526"/>
                      <a:pt x="1438867" y="1737670"/>
                    </a:cubicBezTo>
                    <a:cubicBezTo>
                      <a:pt x="1427943" y="1757177"/>
                      <a:pt x="1406876" y="1759517"/>
                      <a:pt x="1392831" y="1742352"/>
                    </a:cubicBezTo>
                    <a:cubicBezTo>
                      <a:pt x="1386589" y="1734549"/>
                      <a:pt x="1381127" y="1725966"/>
                      <a:pt x="1375665" y="1718163"/>
                    </a:cubicBezTo>
                    <a:cubicBezTo>
                      <a:pt x="1341333" y="1669786"/>
                      <a:pt x="1294517" y="1640136"/>
                      <a:pt x="1235996" y="1632333"/>
                    </a:cubicBezTo>
                    <a:cubicBezTo>
                      <a:pt x="1176695" y="1624530"/>
                      <a:pt x="1116614" y="1623750"/>
                      <a:pt x="1057313" y="1639355"/>
                    </a:cubicBezTo>
                    <a:cubicBezTo>
                      <a:pt x="999573" y="1654180"/>
                      <a:pt x="951196" y="1682270"/>
                      <a:pt x="919985" y="1735329"/>
                    </a:cubicBezTo>
                    <a:cubicBezTo>
                      <a:pt x="916864" y="1740791"/>
                      <a:pt x="912963" y="1745473"/>
                      <a:pt x="908281" y="1750154"/>
                    </a:cubicBezTo>
                    <a:cubicBezTo>
                      <a:pt x="898918" y="1758737"/>
                      <a:pt x="884093" y="1758737"/>
                      <a:pt x="873949" y="1750935"/>
                    </a:cubicBezTo>
                    <a:cubicBezTo>
                      <a:pt x="864586" y="1743912"/>
                      <a:pt x="861464" y="1733769"/>
                      <a:pt x="866146" y="1721284"/>
                    </a:cubicBezTo>
                    <a:cubicBezTo>
                      <a:pt x="879411" y="1689293"/>
                      <a:pt x="901259" y="1664324"/>
                      <a:pt x="927008" y="1642476"/>
                    </a:cubicBezTo>
                    <a:cubicBezTo>
                      <a:pt x="936371" y="1634674"/>
                      <a:pt x="946514" y="1626871"/>
                      <a:pt x="957438" y="1619068"/>
                    </a:cubicBezTo>
                    <a:cubicBezTo>
                      <a:pt x="958999" y="1489543"/>
                      <a:pt x="960559" y="1360017"/>
                      <a:pt x="962120" y="1233613"/>
                    </a:cubicBezTo>
                    <a:cubicBezTo>
                      <a:pt x="951976" y="1221129"/>
                      <a:pt x="941833" y="1223469"/>
                      <a:pt x="931689" y="1223469"/>
                    </a:cubicBezTo>
                    <a:cubicBezTo>
                      <a:pt x="863025" y="1223469"/>
                      <a:pt x="794361" y="1224250"/>
                      <a:pt x="725697" y="1222689"/>
                    </a:cubicBezTo>
                    <a:cubicBezTo>
                      <a:pt x="699948" y="1222689"/>
                      <a:pt x="673419" y="1221129"/>
                      <a:pt x="647670" y="1217227"/>
                    </a:cubicBezTo>
                    <a:cubicBezTo>
                      <a:pt x="593831" y="1207864"/>
                      <a:pt x="569642" y="1181335"/>
                      <a:pt x="565741" y="1126715"/>
                    </a:cubicBezTo>
                    <a:cubicBezTo>
                      <a:pt x="563400" y="1086922"/>
                      <a:pt x="564180" y="1047128"/>
                      <a:pt x="564180" y="1007333"/>
                    </a:cubicBezTo>
                    <a:cubicBezTo>
                      <a:pt x="564180" y="949593"/>
                      <a:pt x="564180" y="892633"/>
                      <a:pt x="564180" y="834893"/>
                    </a:cubicBezTo>
                    <a:cubicBezTo>
                      <a:pt x="564180" y="824749"/>
                      <a:pt x="562620" y="818507"/>
                      <a:pt x="561839" y="809144"/>
                    </a:cubicBezTo>
                    <a:close/>
                    <a:moveTo>
                      <a:pt x="615678" y="646067"/>
                    </a:moveTo>
                    <a:cubicBezTo>
                      <a:pt x="616459" y="646067"/>
                      <a:pt x="617239" y="646067"/>
                      <a:pt x="618019" y="646067"/>
                    </a:cubicBezTo>
                    <a:cubicBezTo>
                      <a:pt x="618019" y="656210"/>
                      <a:pt x="618019" y="666354"/>
                      <a:pt x="618019" y="675717"/>
                    </a:cubicBezTo>
                    <a:cubicBezTo>
                      <a:pt x="618019" y="810705"/>
                      <a:pt x="618019" y="944912"/>
                      <a:pt x="618019" y="1079899"/>
                    </a:cubicBezTo>
                    <a:cubicBezTo>
                      <a:pt x="618019" y="1098626"/>
                      <a:pt x="620360" y="1117352"/>
                      <a:pt x="623481" y="1135299"/>
                    </a:cubicBezTo>
                    <a:cubicBezTo>
                      <a:pt x="625041" y="1147783"/>
                      <a:pt x="634405" y="1154025"/>
                      <a:pt x="646109" y="1157146"/>
                    </a:cubicBezTo>
                    <a:cubicBezTo>
                      <a:pt x="652351" y="1158707"/>
                      <a:pt x="658593" y="1158707"/>
                      <a:pt x="664836" y="1158707"/>
                    </a:cubicBezTo>
                    <a:cubicBezTo>
                      <a:pt x="715553" y="1160267"/>
                      <a:pt x="767051" y="1162608"/>
                      <a:pt x="817769" y="1164169"/>
                    </a:cubicBezTo>
                    <a:cubicBezTo>
                      <a:pt x="853662" y="1164949"/>
                      <a:pt x="890335" y="1164949"/>
                      <a:pt x="926227" y="1165729"/>
                    </a:cubicBezTo>
                    <a:cubicBezTo>
                      <a:pt x="1047170" y="1167290"/>
                      <a:pt x="1168112" y="1170411"/>
                      <a:pt x="1289055" y="1171191"/>
                    </a:cubicBezTo>
                    <a:cubicBezTo>
                      <a:pt x="1380347" y="1171971"/>
                      <a:pt x="1471639" y="1171971"/>
                      <a:pt x="1562150" y="1171191"/>
                    </a:cubicBezTo>
                    <a:cubicBezTo>
                      <a:pt x="1591801" y="1171191"/>
                      <a:pt x="1622232" y="1168070"/>
                      <a:pt x="1650321" y="1158707"/>
                    </a:cubicBezTo>
                    <a:cubicBezTo>
                      <a:pt x="1670608" y="1151684"/>
                      <a:pt x="1684654" y="1138420"/>
                      <a:pt x="1692456" y="1118913"/>
                    </a:cubicBezTo>
                    <a:cubicBezTo>
                      <a:pt x="1696358" y="1108769"/>
                      <a:pt x="1700259" y="1097845"/>
                      <a:pt x="1701039" y="1086922"/>
                    </a:cubicBezTo>
                    <a:cubicBezTo>
                      <a:pt x="1704160" y="1055711"/>
                      <a:pt x="1707281" y="1024500"/>
                      <a:pt x="1707281" y="994069"/>
                    </a:cubicBezTo>
                    <a:cubicBezTo>
                      <a:pt x="1707281" y="941791"/>
                      <a:pt x="1703380" y="889512"/>
                      <a:pt x="1702600" y="837234"/>
                    </a:cubicBezTo>
                    <a:cubicBezTo>
                      <a:pt x="1701039" y="710049"/>
                      <a:pt x="1701039" y="582865"/>
                      <a:pt x="1696358" y="455680"/>
                    </a:cubicBezTo>
                    <a:cubicBezTo>
                      <a:pt x="1693236" y="363608"/>
                      <a:pt x="1694017" y="270755"/>
                      <a:pt x="1692456" y="178683"/>
                    </a:cubicBezTo>
                    <a:cubicBezTo>
                      <a:pt x="1692456" y="156055"/>
                      <a:pt x="1690115" y="134207"/>
                      <a:pt x="1686994" y="111579"/>
                    </a:cubicBezTo>
                    <a:cubicBezTo>
                      <a:pt x="1683093" y="79588"/>
                      <a:pt x="1674510" y="70225"/>
                      <a:pt x="1643299" y="64763"/>
                    </a:cubicBezTo>
                    <a:cubicBezTo>
                      <a:pt x="1617550" y="60081"/>
                      <a:pt x="1591021" y="58521"/>
                      <a:pt x="1565272" y="57740"/>
                    </a:cubicBezTo>
                    <a:cubicBezTo>
                      <a:pt x="1436526" y="56180"/>
                      <a:pt x="1308561" y="54619"/>
                      <a:pt x="1179816" y="53839"/>
                    </a:cubicBezTo>
                    <a:cubicBezTo>
                      <a:pt x="1121296" y="53059"/>
                      <a:pt x="1062775" y="54619"/>
                      <a:pt x="1003474" y="54619"/>
                    </a:cubicBezTo>
                    <a:cubicBezTo>
                      <a:pt x="974604" y="54619"/>
                      <a:pt x="945734" y="52278"/>
                      <a:pt x="917644" y="52278"/>
                    </a:cubicBezTo>
                    <a:cubicBezTo>
                      <a:pt x="875509" y="52278"/>
                      <a:pt x="832594" y="53059"/>
                      <a:pt x="790460" y="54619"/>
                    </a:cubicBezTo>
                    <a:cubicBezTo>
                      <a:pt x="755347" y="56180"/>
                      <a:pt x="721015" y="58521"/>
                      <a:pt x="685903" y="62422"/>
                    </a:cubicBezTo>
                    <a:cubicBezTo>
                      <a:pt x="653912" y="66323"/>
                      <a:pt x="633625" y="85050"/>
                      <a:pt x="625822" y="116261"/>
                    </a:cubicBezTo>
                    <a:cubicBezTo>
                      <a:pt x="624261" y="122503"/>
                      <a:pt x="621920" y="127965"/>
                      <a:pt x="621920" y="134207"/>
                    </a:cubicBezTo>
                    <a:cubicBezTo>
                      <a:pt x="618799" y="168539"/>
                      <a:pt x="614898" y="203651"/>
                      <a:pt x="614118" y="238764"/>
                    </a:cubicBezTo>
                    <a:cubicBezTo>
                      <a:pt x="612557" y="292603"/>
                      <a:pt x="614118" y="346442"/>
                      <a:pt x="614118" y="399500"/>
                    </a:cubicBezTo>
                    <a:cubicBezTo>
                      <a:pt x="615678" y="481429"/>
                      <a:pt x="615678" y="564138"/>
                      <a:pt x="615678" y="646067"/>
                    </a:cubicBezTo>
                    <a:close/>
                    <a:moveTo>
                      <a:pt x="1928879" y="520443"/>
                    </a:moveTo>
                    <a:cubicBezTo>
                      <a:pt x="1932781" y="555555"/>
                      <a:pt x="1937462" y="587546"/>
                      <a:pt x="1941364" y="619537"/>
                    </a:cubicBezTo>
                    <a:cubicBezTo>
                      <a:pt x="1944485" y="652309"/>
                      <a:pt x="1943704" y="685861"/>
                      <a:pt x="1949947" y="720193"/>
                    </a:cubicBezTo>
                    <a:cubicBezTo>
                      <a:pt x="1992081" y="717072"/>
                      <a:pt x="2029534" y="703807"/>
                      <a:pt x="2066988" y="690542"/>
                    </a:cubicBezTo>
                    <a:cubicBezTo>
                      <a:pt x="2088835" y="682740"/>
                      <a:pt x="2110683" y="674937"/>
                      <a:pt x="2129410" y="658551"/>
                    </a:cubicBezTo>
                    <a:cubicBezTo>
                      <a:pt x="2098199" y="607053"/>
                      <a:pt x="2067768" y="557116"/>
                      <a:pt x="2036557" y="507178"/>
                    </a:cubicBezTo>
                    <a:cubicBezTo>
                      <a:pt x="2031875" y="500155"/>
                      <a:pt x="2027194" y="493913"/>
                      <a:pt x="2022512" y="487671"/>
                    </a:cubicBezTo>
                    <a:cubicBezTo>
                      <a:pt x="1991301" y="498595"/>
                      <a:pt x="1961651" y="508739"/>
                      <a:pt x="1928879" y="520443"/>
                    </a:cubicBezTo>
                    <a:close/>
                    <a:moveTo>
                      <a:pt x="202133" y="804462"/>
                    </a:moveTo>
                    <a:cubicBezTo>
                      <a:pt x="165460" y="856741"/>
                      <a:pt x="145173" y="910580"/>
                      <a:pt x="130348" y="966759"/>
                    </a:cubicBezTo>
                    <a:cubicBezTo>
                      <a:pt x="165460" y="980024"/>
                      <a:pt x="277820" y="996410"/>
                      <a:pt x="317614" y="993289"/>
                    </a:cubicBezTo>
                    <a:cubicBezTo>
                      <a:pt x="329318" y="965979"/>
                      <a:pt x="341022" y="937889"/>
                      <a:pt x="354286" y="908239"/>
                    </a:cubicBezTo>
                    <a:cubicBezTo>
                      <a:pt x="302788" y="873907"/>
                      <a:pt x="257533" y="836454"/>
                      <a:pt x="202133" y="804462"/>
                    </a:cubicBezTo>
                    <a:close/>
                    <a:moveTo>
                      <a:pt x="2180128" y="628120"/>
                    </a:moveTo>
                    <a:cubicBezTo>
                      <a:pt x="2230065" y="596910"/>
                      <a:pt x="2280002" y="547752"/>
                      <a:pt x="2300290" y="510299"/>
                    </a:cubicBezTo>
                    <a:cubicBezTo>
                      <a:pt x="2250352" y="474407"/>
                      <a:pt x="2202755" y="435393"/>
                      <a:pt x="2148136" y="403402"/>
                    </a:cubicBezTo>
                    <a:cubicBezTo>
                      <a:pt x="2122387" y="423689"/>
                      <a:pt x="2098979" y="442415"/>
                      <a:pt x="2073230" y="462702"/>
                    </a:cubicBezTo>
                    <a:cubicBezTo>
                      <a:pt x="2111463" y="517322"/>
                      <a:pt x="2137212" y="576622"/>
                      <a:pt x="2180128" y="628120"/>
                    </a:cubicBezTo>
                    <a:close/>
                    <a:moveTo>
                      <a:pt x="239586" y="759207"/>
                    </a:moveTo>
                    <a:cubicBezTo>
                      <a:pt x="302008" y="809144"/>
                      <a:pt x="362089" y="849718"/>
                      <a:pt x="387058" y="858301"/>
                    </a:cubicBezTo>
                    <a:cubicBezTo>
                      <a:pt x="411246" y="835673"/>
                      <a:pt x="436215" y="813045"/>
                      <a:pt x="459623" y="791198"/>
                    </a:cubicBezTo>
                    <a:cubicBezTo>
                      <a:pt x="444018" y="756866"/>
                      <a:pt x="386278" y="655430"/>
                      <a:pt x="374574" y="641385"/>
                    </a:cubicBezTo>
                    <a:cubicBezTo>
                      <a:pt x="327757" y="663233"/>
                      <a:pt x="259873" y="721753"/>
                      <a:pt x="239586" y="759207"/>
                    </a:cubicBezTo>
                    <a:close/>
                    <a:moveTo>
                      <a:pt x="1760340" y="536828"/>
                    </a:moveTo>
                    <a:cubicBezTo>
                      <a:pt x="1757219" y="541510"/>
                      <a:pt x="1755658" y="543071"/>
                      <a:pt x="1755658" y="543851"/>
                    </a:cubicBezTo>
                    <a:cubicBezTo>
                      <a:pt x="1756439" y="600811"/>
                      <a:pt x="1757219" y="657771"/>
                      <a:pt x="1757999" y="714731"/>
                    </a:cubicBezTo>
                    <a:cubicBezTo>
                      <a:pt x="1757999" y="727215"/>
                      <a:pt x="1763461" y="732677"/>
                      <a:pt x="1776726" y="732677"/>
                    </a:cubicBezTo>
                    <a:cubicBezTo>
                      <a:pt x="1803255" y="733457"/>
                      <a:pt x="1829004" y="733457"/>
                      <a:pt x="1854753" y="732677"/>
                    </a:cubicBezTo>
                    <a:cubicBezTo>
                      <a:pt x="1865677" y="732677"/>
                      <a:pt x="1876601" y="729556"/>
                      <a:pt x="1886744" y="727996"/>
                    </a:cubicBezTo>
                    <a:cubicBezTo>
                      <a:pt x="1893767" y="690542"/>
                      <a:pt x="1883623" y="585205"/>
                      <a:pt x="1869578" y="532147"/>
                    </a:cubicBezTo>
                    <a:cubicBezTo>
                      <a:pt x="1833686" y="527465"/>
                      <a:pt x="1797013" y="537609"/>
                      <a:pt x="1760340" y="536828"/>
                    </a:cubicBezTo>
                    <a:close/>
                    <a:moveTo>
                      <a:pt x="1012838" y="1441166"/>
                    </a:moveTo>
                    <a:cubicBezTo>
                      <a:pt x="1038587" y="1447408"/>
                      <a:pt x="1061995" y="1451309"/>
                      <a:pt x="1085403" y="1450529"/>
                    </a:cubicBezTo>
                    <a:cubicBezTo>
                      <a:pt x="1145484" y="1449749"/>
                      <a:pt x="1204785" y="1447408"/>
                      <a:pt x="1264866" y="1445848"/>
                    </a:cubicBezTo>
                    <a:cubicBezTo>
                      <a:pt x="1267987" y="1445848"/>
                      <a:pt x="1271889" y="1443507"/>
                      <a:pt x="1277351" y="1441946"/>
                    </a:cubicBezTo>
                    <a:cubicBezTo>
                      <a:pt x="1282032" y="1413076"/>
                      <a:pt x="1282812" y="1383426"/>
                      <a:pt x="1276570" y="1352215"/>
                    </a:cubicBezTo>
                    <a:cubicBezTo>
                      <a:pt x="1232875" y="1352995"/>
                      <a:pt x="1190740" y="1354555"/>
                      <a:pt x="1148605" y="1355336"/>
                    </a:cubicBezTo>
                    <a:cubicBezTo>
                      <a:pt x="1104910" y="1356116"/>
                      <a:pt x="1061995" y="1356116"/>
                      <a:pt x="1016739" y="1356896"/>
                    </a:cubicBezTo>
                    <a:cubicBezTo>
                      <a:pt x="1015178" y="1385766"/>
                      <a:pt x="1014398" y="1411516"/>
                      <a:pt x="1012838" y="1441166"/>
                    </a:cubicBezTo>
                    <a:close/>
                    <a:moveTo>
                      <a:pt x="1278131" y="1227371"/>
                    </a:moveTo>
                    <a:cubicBezTo>
                      <a:pt x="1233655" y="1226591"/>
                      <a:pt x="1191520" y="1224250"/>
                      <a:pt x="1149386" y="1225810"/>
                    </a:cubicBezTo>
                    <a:cubicBezTo>
                      <a:pt x="1106471" y="1227371"/>
                      <a:pt x="1063556" y="1214886"/>
                      <a:pt x="1020640" y="1224250"/>
                    </a:cubicBezTo>
                    <a:cubicBezTo>
                      <a:pt x="1013618" y="1258582"/>
                      <a:pt x="1013618" y="1274967"/>
                      <a:pt x="1021421" y="1299156"/>
                    </a:cubicBezTo>
                    <a:cubicBezTo>
                      <a:pt x="1063556" y="1307739"/>
                      <a:pt x="1105690" y="1302277"/>
                      <a:pt x="1147825" y="1301497"/>
                    </a:cubicBezTo>
                    <a:cubicBezTo>
                      <a:pt x="1190740" y="1300717"/>
                      <a:pt x="1234435" y="1300717"/>
                      <a:pt x="1278911" y="1292914"/>
                    </a:cubicBezTo>
                    <a:cubicBezTo>
                      <a:pt x="1280472" y="1271846"/>
                      <a:pt x="1282032" y="1252340"/>
                      <a:pt x="1278131" y="1227371"/>
                    </a:cubicBezTo>
                    <a:close/>
                    <a:moveTo>
                      <a:pt x="2334622" y="465823"/>
                    </a:moveTo>
                    <a:cubicBezTo>
                      <a:pt x="2350227" y="447097"/>
                      <a:pt x="2360371" y="427590"/>
                      <a:pt x="2369734" y="407303"/>
                    </a:cubicBezTo>
                    <a:cubicBezTo>
                      <a:pt x="2379097" y="387796"/>
                      <a:pt x="2393142" y="369850"/>
                      <a:pt x="2393142" y="347222"/>
                    </a:cubicBezTo>
                    <a:cubicBezTo>
                      <a:pt x="2333841" y="337078"/>
                      <a:pt x="2321357" y="338639"/>
                      <a:pt x="2227724" y="286360"/>
                    </a:cubicBezTo>
                    <a:cubicBezTo>
                      <a:pt x="2221482" y="298065"/>
                      <a:pt x="2214460" y="309769"/>
                      <a:pt x="2208217" y="322253"/>
                    </a:cubicBezTo>
                    <a:cubicBezTo>
                      <a:pt x="2201195" y="334737"/>
                      <a:pt x="2191051" y="345661"/>
                      <a:pt x="2187150" y="360487"/>
                    </a:cubicBezTo>
                    <a:cubicBezTo>
                      <a:pt x="2236307" y="395599"/>
                      <a:pt x="2284684" y="429931"/>
                      <a:pt x="2334622" y="465823"/>
                    </a:cubicBezTo>
                    <a:close/>
                    <a:moveTo>
                      <a:pt x="1015178" y="1589418"/>
                    </a:moveTo>
                    <a:cubicBezTo>
                      <a:pt x="1102569" y="1564449"/>
                      <a:pt x="1186839" y="1564449"/>
                      <a:pt x="1272669" y="1578494"/>
                    </a:cubicBezTo>
                    <a:cubicBezTo>
                      <a:pt x="1278911" y="1553525"/>
                      <a:pt x="1279691" y="1529337"/>
                      <a:pt x="1275790" y="1506709"/>
                    </a:cubicBezTo>
                    <a:cubicBezTo>
                      <a:pt x="1270328" y="1504368"/>
                      <a:pt x="1267987" y="1502807"/>
                      <a:pt x="1266427" y="1502807"/>
                    </a:cubicBezTo>
                    <a:cubicBezTo>
                      <a:pt x="1185278" y="1502807"/>
                      <a:pt x="1104130" y="1502807"/>
                      <a:pt x="1023761" y="1502807"/>
                    </a:cubicBezTo>
                    <a:cubicBezTo>
                      <a:pt x="1022981" y="1502807"/>
                      <a:pt x="1021421" y="1502807"/>
                      <a:pt x="1019860" y="1503588"/>
                    </a:cubicBezTo>
                    <a:cubicBezTo>
                      <a:pt x="1018300" y="1504368"/>
                      <a:pt x="1018300" y="1505148"/>
                      <a:pt x="1015959" y="1508269"/>
                    </a:cubicBezTo>
                    <a:cubicBezTo>
                      <a:pt x="1015178" y="1532458"/>
                      <a:pt x="1015178" y="1558207"/>
                      <a:pt x="1015178" y="1589418"/>
                    </a:cubicBezTo>
                    <a:close/>
                    <a:moveTo>
                      <a:pt x="561839" y="745162"/>
                    </a:moveTo>
                    <a:cubicBezTo>
                      <a:pt x="566521" y="660892"/>
                      <a:pt x="564960" y="585205"/>
                      <a:pt x="557938" y="560237"/>
                    </a:cubicBezTo>
                    <a:cubicBezTo>
                      <a:pt x="518924" y="564918"/>
                      <a:pt x="455722" y="590667"/>
                      <a:pt x="430753" y="613295"/>
                    </a:cubicBezTo>
                    <a:cubicBezTo>
                      <a:pt x="451040" y="663233"/>
                      <a:pt x="497857" y="744381"/>
                      <a:pt x="520485" y="765449"/>
                    </a:cubicBezTo>
                    <a:cubicBezTo>
                      <a:pt x="531409" y="755305"/>
                      <a:pt x="550135" y="758426"/>
                      <a:pt x="561839" y="745162"/>
                    </a:cubicBezTo>
                    <a:close/>
                    <a:moveTo>
                      <a:pt x="291084" y="1135299"/>
                    </a:moveTo>
                    <a:cubicBezTo>
                      <a:pt x="293425" y="1120473"/>
                      <a:pt x="295766" y="1107209"/>
                      <a:pt x="297327" y="1093944"/>
                    </a:cubicBezTo>
                    <a:cubicBezTo>
                      <a:pt x="298887" y="1080679"/>
                      <a:pt x="303569" y="1067415"/>
                      <a:pt x="298107" y="1051809"/>
                    </a:cubicBezTo>
                    <a:cubicBezTo>
                      <a:pt x="269237" y="1047908"/>
                      <a:pt x="239586" y="1044787"/>
                      <a:pt x="209936" y="1040885"/>
                    </a:cubicBezTo>
                    <a:cubicBezTo>
                      <a:pt x="179505" y="1036984"/>
                      <a:pt x="149855" y="1027621"/>
                      <a:pt x="119424" y="1029962"/>
                    </a:cubicBezTo>
                    <a:cubicBezTo>
                      <a:pt x="110061" y="1063513"/>
                      <a:pt x="106940" y="1110330"/>
                      <a:pt x="110841" y="1142321"/>
                    </a:cubicBezTo>
                    <a:cubicBezTo>
                      <a:pt x="139711" y="1137639"/>
                      <a:pt x="168581" y="1131397"/>
                      <a:pt x="197451" y="1129837"/>
                    </a:cubicBezTo>
                    <a:cubicBezTo>
                      <a:pt x="228662" y="1129056"/>
                      <a:pt x="257533" y="1133738"/>
                      <a:pt x="291084" y="1135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F52E05F-1E0E-A817-7843-954D6AEF1C1B}"/>
                  </a:ext>
                </a:extLst>
              </p:cNvPr>
              <p:cNvSpPr/>
              <p:nvPr/>
            </p:nvSpPr>
            <p:spPr>
              <a:xfrm>
                <a:off x="1292582" y="7137438"/>
                <a:ext cx="314016" cy="425834"/>
              </a:xfrm>
              <a:custGeom>
                <a:avLst/>
                <a:gdLst>
                  <a:gd name="connsiteX0" fmla="*/ 0 w 314016"/>
                  <a:gd name="connsiteY0" fmla="*/ 211454 h 425834"/>
                  <a:gd name="connsiteX1" fmla="*/ 0 w 314016"/>
                  <a:gd name="connsiteY1" fmla="*/ 92072 h 425834"/>
                  <a:gd name="connsiteX2" fmla="*/ 42135 w 314016"/>
                  <a:gd name="connsiteY2" fmla="*/ 13265 h 425834"/>
                  <a:gd name="connsiteX3" fmla="*/ 88171 w 314016"/>
                  <a:gd name="connsiteY3" fmla="*/ 0 h 425834"/>
                  <a:gd name="connsiteX4" fmla="*/ 219257 w 314016"/>
                  <a:gd name="connsiteY4" fmla="*/ 0 h 425834"/>
                  <a:gd name="connsiteX5" fmla="*/ 299625 w 314016"/>
                  <a:gd name="connsiteY5" fmla="*/ 50718 h 425834"/>
                  <a:gd name="connsiteX6" fmla="*/ 312890 w 314016"/>
                  <a:gd name="connsiteY6" fmla="*/ 104557 h 425834"/>
                  <a:gd name="connsiteX7" fmla="*/ 313670 w 314016"/>
                  <a:gd name="connsiteY7" fmla="*/ 205212 h 425834"/>
                  <a:gd name="connsiteX8" fmla="*/ 313670 w 314016"/>
                  <a:gd name="connsiteY8" fmla="*/ 324594 h 425834"/>
                  <a:gd name="connsiteX9" fmla="*/ 213015 w 314016"/>
                  <a:gd name="connsiteY9" fmla="*/ 425249 h 425834"/>
                  <a:gd name="connsiteX10" fmla="*/ 97534 w 314016"/>
                  <a:gd name="connsiteY10" fmla="*/ 425249 h 425834"/>
                  <a:gd name="connsiteX11" fmla="*/ 53839 w 314016"/>
                  <a:gd name="connsiteY11" fmla="*/ 417447 h 425834"/>
                  <a:gd name="connsiteX12" fmla="*/ 5462 w 314016"/>
                  <a:gd name="connsiteY12" fmla="*/ 356585 h 425834"/>
                  <a:gd name="connsiteX13" fmla="*/ 3901 w 314016"/>
                  <a:gd name="connsiteY13" fmla="*/ 337858 h 425834"/>
                  <a:gd name="connsiteX14" fmla="*/ 0 w 314016"/>
                  <a:gd name="connsiteY14" fmla="*/ 211454 h 425834"/>
                  <a:gd name="connsiteX15" fmla="*/ 0 w 314016"/>
                  <a:gd name="connsiteY15" fmla="*/ 211454 h 4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4016" h="425834">
                    <a:moveTo>
                      <a:pt x="0" y="211454"/>
                    </a:moveTo>
                    <a:cubicBezTo>
                      <a:pt x="0" y="171660"/>
                      <a:pt x="0" y="131866"/>
                      <a:pt x="0" y="92072"/>
                    </a:cubicBezTo>
                    <a:cubicBezTo>
                      <a:pt x="0" y="58521"/>
                      <a:pt x="14045" y="31991"/>
                      <a:pt x="42135" y="13265"/>
                    </a:cubicBezTo>
                    <a:cubicBezTo>
                      <a:pt x="56180" y="3901"/>
                      <a:pt x="71005" y="0"/>
                      <a:pt x="88171" y="0"/>
                    </a:cubicBezTo>
                    <a:cubicBezTo>
                      <a:pt x="131866" y="780"/>
                      <a:pt x="175562" y="780"/>
                      <a:pt x="219257" y="0"/>
                    </a:cubicBezTo>
                    <a:cubicBezTo>
                      <a:pt x="257490" y="0"/>
                      <a:pt x="282459" y="18727"/>
                      <a:pt x="299625" y="50718"/>
                    </a:cubicBezTo>
                    <a:cubicBezTo>
                      <a:pt x="308989" y="67104"/>
                      <a:pt x="312890" y="85830"/>
                      <a:pt x="312890" y="104557"/>
                    </a:cubicBezTo>
                    <a:cubicBezTo>
                      <a:pt x="313670" y="138108"/>
                      <a:pt x="313670" y="171660"/>
                      <a:pt x="313670" y="205212"/>
                    </a:cubicBezTo>
                    <a:cubicBezTo>
                      <a:pt x="313670" y="245006"/>
                      <a:pt x="314450" y="284800"/>
                      <a:pt x="313670" y="324594"/>
                    </a:cubicBezTo>
                    <a:cubicBezTo>
                      <a:pt x="312890" y="385455"/>
                      <a:pt x="273876" y="424469"/>
                      <a:pt x="213015" y="425249"/>
                    </a:cubicBezTo>
                    <a:cubicBezTo>
                      <a:pt x="174781" y="426030"/>
                      <a:pt x="135768" y="426030"/>
                      <a:pt x="97534" y="425249"/>
                    </a:cubicBezTo>
                    <a:cubicBezTo>
                      <a:pt x="82709" y="425249"/>
                      <a:pt x="67104" y="422908"/>
                      <a:pt x="53839" y="417447"/>
                    </a:cubicBezTo>
                    <a:cubicBezTo>
                      <a:pt x="26529" y="407303"/>
                      <a:pt x="10144" y="385455"/>
                      <a:pt x="5462" y="356585"/>
                    </a:cubicBezTo>
                    <a:cubicBezTo>
                      <a:pt x="4682" y="350343"/>
                      <a:pt x="3901" y="344101"/>
                      <a:pt x="3901" y="337858"/>
                    </a:cubicBezTo>
                    <a:cubicBezTo>
                      <a:pt x="2341" y="296504"/>
                      <a:pt x="1561" y="254369"/>
                      <a:pt x="0" y="211454"/>
                    </a:cubicBezTo>
                    <a:cubicBezTo>
                      <a:pt x="780" y="211454"/>
                      <a:pt x="0" y="211454"/>
                      <a:pt x="0" y="2114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F32E3ED-8F42-63D1-792B-D5072671036B}"/>
                  </a:ext>
                </a:extLst>
              </p:cNvPr>
              <p:cNvSpPr/>
              <p:nvPr/>
            </p:nvSpPr>
            <p:spPr>
              <a:xfrm>
                <a:off x="1042000" y="5609260"/>
                <a:ext cx="800675" cy="608234"/>
              </a:xfrm>
              <a:custGeom>
                <a:avLst/>
                <a:gdLst>
                  <a:gd name="connsiteX0" fmla="*/ 408978 w 800675"/>
                  <a:gd name="connsiteY0" fmla="*/ 608235 h 608234"/>
                  <a:gd name="connsiteX1" fmla="*/ 150708 w 800675"/>
                  <a:gd name="connsiteY1" fmla="*/ 608235 h 608234"/>
                  <a:gd name="connsiteX2" fmla="*/ 87506 w 800675"/>
                  <a:gd name="connsiteY2" fmla="*/ 600432 h 608234"/>
                  <a:gd name="connsiteX3" fmla="*/ 7918 w 800675"/>
                  <a:gd name="connsiteY3" fmla="*/ 503678 h 608234"/>
                  <a:gd name="connsiteX4" fmla="*/ 5577 w 800675"/>
                  <a:gd name="connsiteY4" fmla="*/ 466225 h 608234"/>
                  <a:gd name="connsiteX5" fmla="*/ 115 w 800675"/>
                  <a:gd name="connsiteY5" fmla="*/ 148654 h 608234"/>
                  <a:gd name="connsiteX6" fmla="*/ 11819 w 800675"/>
                  <a:gd name="connsiteY6" fmla="*/ 83111 h 608234"/>
                  <a:gd name="connsiteX7" fmla="*/ 139004 w 800675"/>
                  <a:gd name="connsiteY7" fmla="*/ 1182 h 608234"/>
                  <a:gd name="connsiteX8" fmla="*/ 172555 w 800675"/>
                  <a:gd name="connsiteY8" fmla="*/ 1182 h 608234"/>
                  <a:gd name="connsiteX9" fmla="*/ 441750 w 800675"/>
                  <a:gd name="connsiteY9" fmla="*/ 1962 h 608234"/>
                  <a:gd name="connsiteX10" fmla="*/ 684415 w 800675"/>
                  <a:gd name="connsiteY10" fmla="*/ 5864 h 608234"/>
                  <a:gd name="connsiteX11" fmla="*/ 771025 w 800675"/>
                  <a:gd name="connsiteY11" fmla="*/ 47218 h 608234"/>
                  <a:gd name="connsiteX12" fmla="*/ 792093 w 800675"/>
                  <a:gd name="connsiteY12" fmla="*/ 98716 h 608234"/>
                  <a:gd name="connsiteX13" fmla="*/ 799115 w 800675"/>
                  <a:gd name="connsiteY13" fmla="*/ 161918 h 608234"/>
                  <a:gd name="connsiteX14" fmla="*/ 800676 w 800675"/>
                  <a:gd name="connsiteY14" fmla="*/ 460763 h 608234"/>
                  <a:gd name="connsiteX15" fmla="*/ 792093 w 800675"/>
                  <a:gd name="connsiteY15" fmla="*/ 527087 h 608234"/>
                  <a:gd name="connsiteX16" fmla="*/ 713285 w 800675"/>
                  <a:gd name="connsiteY16" fmla="*/ 604334 h 608234"/>
                  <a:gd name="connsiteX17" fmla="*/ 675832 w 800675"/>
                  <a:gd name="connsiteY17" fmla="*/ 607455 h 608234"/>
                  <a:gd name="connsiteX18" fmla="*/ 408978 w 800675"/>
                  <a:gd name="connsiteY18" fmla="*/ 608235 h 608234"/>
                  <a:gd name="connsiteX19" fmla="*/ 408978 w 800675"/>
                  <a:gd name="connsiteY19" fmla="*/ 608235 h 608234"/>
                  <a:gd name="connsiteX20" fmla="*/ 407418 w 800675"/>
                  <a:gd name="connsiteY20" fmla="*/ 60483 h 608234"/>
                  <a:gd name="connsiteX21" fmla="*/ 407418 w 800675"/>
                  <a:gd name="connsiteY21" fmla="*/ 58922 h 608234"/>
                  <a:gd name="connsiteX22" fmla="*/ 359041 w 800675"/>
                  <a:gd name="connsiteY22" fmla="*/ 58922 h 608234"/>
                  <a:gd name="connsiteX23" fmla="*/ 127299 w 800675"/>
                  <a:gd name="connsiteY23" fmla="*/ 59703 h 608234"/>
                  <a:gd name="connsiteX24" fmla="*/ 64878 w 800675"/>
                  <a:gd name="connsiteY24" fmla="*/ 104958 h 608234"/>
                  <a:gd name="connsiteX25" fmla="*/ 57075 w 800675"/>
                  <a:gd name="connsiteY25" fmla="*/ 148654 h 608234"/>
                  <a:gd name="connsiteX26" fmla="*/ 60196 w 800675"/>
                  <a:gd name="connsiteY26" fmla="*/ 264134 h 608234"/>
                  <a:gd name="connsiteX27" fmla="*/ 62537 w 800675"/>
                  <a:gd name="connsiteY27" fmla="*/ 424871 h 608234"/>
                  <a:gd name="connsiteX28" fmla="*/ 64097 w 800675"/>
                  <a:gd name="connsiteY28" fmla="*/ 488073 h 608234"/>
                  <a:gd name="connsiteX29" fmla="*/ 121057 w 800675"/>
                  <a:gd name="connsiteY29" fmla="*/ 549714 h 608234"/>
                  <a:gd name="connsiteX30" fmla="*/ 188161 w 800675"/>
                  <a:gd name="connsiteY30" fmla="*/ 554396 h 608234"/>
                  <a:gd name="connsiteX31" fmla="*/ 566594 w 800675"/>
                  <a:gd name="connsiteY31" fmla="*/ 554396 h 608234"/>
                  <a:gd name="connsiteX32" fmla="*/ 682854 w 800675"/>
                  <a:gd name="connsiteY32" fmla="*/ 552055 h 608234"/>
                  <a:gd name="connsiteX33" fmla="*/ 746057 w 800675"/>
                  <a:gd name="connsiteY33" fmla="*/ 500557 h 608234"/>
                  <a:gd name="connsiteX34" fmla="*/ 749958 w 800675"/>
                  <a:gd name="connsiteY34" fmla="*/ 463884 h 608234"/>
                  <a:gd name="connsiteX35" fmla="*/ 749958 w 800675"/>
                  <a:gd name="connsiteY35" fmla="*/ 186887 h 608234"/>
                  <a:gd name="connsiteX36" fmla="*/ 743716 w 800675"/>
                  <a:gd name="connsiteY36" fmla="*/ 115882 h 608234"/>
                  <a:gd name="connsiteX37" fmla="*/ 738254 w 800675"/>
                  <a:gd name="connsiteY37" fmla="*/ 94035 h 608234"/>
                  <a:gd name="connsiteX38" fmla="*/ 690657 w 800675"/>
                  <a:gd name="connsiteY38" fmla="*/ 58922 h 608234"/>
                  <a:gd name="connsiteX39" fmla="*/ 675832 w 800675"/>
                  <a:gd name="connsiteY39" fmla="*/ 58922 h 608234"/>
                  <a:gd name="connsiteX40" fmla="*/ 407418 w 800675"/>
                  <a:gd name="connsiteY40" fmla="*/ 60483 h 60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00675" h="608234">
                    <a:moveTo>
                      <a:pt x="408978" y="608235"/>
                    </a:moveTo>
                    <a:cubicBezTo>
                      <a:pt x="323148" y="608235"/>
                      <a:pt x="236538" y="608235"/>
                      <a:pt x="150708" y="608235"/>
                    </a:cubicBezTo>
                    <a:cubicBezTo>
                      <a:pt x="129640" y="608235"/>
                      <a:pt x="108573" y="607455"/>
                      <a:pt x="87506" y="600432"/>
                    </a:cubicBezTo>
                    <a:cubicBezTo>
                      <a:pt x="38348" y="585607"/>
                      <a:pt x="12599" y="555176"/>
                      <a:pt x="7918" y="503678"/>
                    </a:cubicBezTo>
                    <a:cubicBezTo>
                      <a:pt x="7137" y="491194"/>
                      <a:pt x="5577" y="478710"/>
                      <a:pt x="5577" y="466225"/>
                    </a:cubicBezTo>
                    <a:cubicBezTo>
                      <a:pt x="4016" y="360108"/>
                      <a:pt x="1675" y="254771"/>
                      <a:pt x="115" y="148654"/>
                    </a:cubicBezTo>
                    <a:cubicBezTo>
                      <a:pt x="-665" y="126026"/>
                      <a:pt x="2456" y="104178"/>
                      <a:pt x="11819" y="83111"/>
                    </a:cubicBezTo>
                    <a:cubicBezTo>
                      <a:pt x="36007" y="27711"/>
                      <a:pt x="81263" y="4303"/>
                      <a:pt x="139004" y="1182"/>
                    </a:cubicBezTo>
                    <a:cubicBezTo>
                      <a:pt x="149927" y="402"/>
                      <a:pt x="161632" y="1182"/>
                      <a:pt x="172555" y="1182"/>
                    </a:cubicBezTo>
                    <a:cubicBezTo>
                      <a:pt x="262287" y="1182"/>
                      <a:pt x="352018" y="-1939"/>
                      <a:pt x="441750" y="1962"/>
                    </a:cubicBezTo>
                    <a:cubicBezTo>
                      <a:pt x="522898" y="5083"/>
                      <a:pt x="604047" y="5083"/>
                      <a:pt x="684415" y="5864"/>
                    </a:cubicBezTo>
                    <a:cubicBezTo>
                      <a:pt x="720308" y="5864"/>
                      <a:pt x="751519" y="16787"/>
                      <a:pt x="771025" y="47218"/>
                    </a:cubicBezTo>
                    <a:cubicBezTo>
                      <a:pt x="781169" y="62824"/>
                      <a:pt x="788191" y="80770"/>
                      <a:pt x="792093" y="98716"/>
                    </a:cubicBezTo>
                    <a:cubicBezTo>
                      <a:pt x="796774" y="119003"/>
                      <a:pt x="799115" y="140851"/>
                      <a:pt x="799115" y="161918"/>
                    </a:cubicBezTo>
                    <a:cubicBezTo>
                      <a:pt x="800676" y="261793"/>
                      <a:pt x="800676" y="360888"/>
                      <a:pt x="800676" y="460763"/>
                    </a:cubicBezTo>
                    <a:cubicBezTo>
                      <a:pt x="800676" y="482611"/>
                      <a:pt x="797555" y="506019"/>
                      <a:pt x="792093" y="527087"/>
                    </a:cubicBezTo>
                    <a:cubicBezTo>
                      <a:pt x="781169" y="566880"/>
                      <a:pt x="754640" y="594190"/>
                      <a:pt x="713285" y="604334"/>
                    </a:cubicBezTo>
                    <a:cubicBezTo>
                      <a:pt x="701581" y="607455"/>
                      <a:pt x="688316" y="607455"/>
                      <a:pt x="675832" y="607455"/>
                    </a:cubicBezTo>
                    <a:cubicBezTo>
                      <a:pt x="588441" y="608235"/>
                      <a:pt x="498710" y="608235"/>
                      <a:pt x="408978" y="608235"/>
                    </a:cubicBezTo>
                    <a:cubicBezTo>
                      <a:pt x="408978" y="608235"/>
                      <a:pt x="408978" y="608235"/>
                      <a:pt x="408978" y="608235"/>
                    </a:cubicBezTo>
                    <a:close/>
                    <a:moveTo>
                      <a:pt x="407418" y="60483"/>
                    </a:moveTo>
                    <a:cubicBezTo>
                      <a:pt x="407418" y="59703"/>
                      <a:pt x="407418" y="59703"/>
                      <a:pt x="407418" y="58922"/>
                    </a:cubicBezTo>
                    <a:cubicBezTo>
                      <a:pt x="391032" y="58922"/>
                      <a:pt x="374646" y="58922"/>
                      <a:pt x="359041" y="58922"/>
                    </a:cubicBezTo>
                    <a:cubicBezTo>
                      <a:pt x="281794" y="58922"/>
                      <a:pt x="204547" y="58922"/>
                      <a:pt x="127299" y="59703"/>
                    </a:cubicBezTo>
                    <a:cubicBezTo>
                      <a:pt x="96869" y="59703"/>
                      <a:pt x="75801" y="77649"/>
                      <a:pt x="64878" y="104958"/>
                    </a:cubicBezTo>
                    <a:cubicBezTo>
                      <a:pt x="59416" y="118223"/>
                      <a:pt x="57075" y="133829"/>
                      <a:pt x="57075" y="148654"/>
                    </a:cubicBezTo>
                    <a:cubicBezTo>
                      <a:pt x="57075" y="186887"/>
                      <a:pt x="59416" y="225901"/>
                      <a:pt x="60196" y="264134"/>
                    </a:cubicBezTo>
                    <a:cubicBezTo>
                      <a:pt x="60976" y="317973"/>
                      <a:pt x="61756" y="371032"/>
                      <a:pt x="62537" y="424871"/>
                    </a:cubicBezTo>
                    <a:cubicBezTo>
                      <a:pt x="62537" y="445938"/>
                      <a:pt x="62537" y="467005"/>
                      <a:pt x="64097" y="488073"/>
                    </a:cubicBezTo>
                    <a:cubicBezTo>
                      <a:pt x="67218" y="528647"/>
                      <a:pt x="80483" y="543472"/>
                      <a:pt x="121057" y="549714"/>
                    </a:cubicBezTo>
                    <a:cubicBezTo>
                      <a:pt x="142905" y="552836"/>
                      <a:pt x="165533" y="553616"/>
                      <a:pt x="188161" y="554396"/>
                    </a:cubicBezTo>
                    <a:cubicBezTo>
                      <a:pt x="314565" y="555176"/>
                      <a:pt x="440189" y="554396"/>
                      <a:pt x="566594" y="554396"/>
                    </a:cubicBezTo>
                    <a:cubicBezTo>
                      <a:pt x="605607" y="554396"/>
                      <a:pt x="643841" y="553616"/>
                      <a:pt x="682854" y="552055"/>
                    </a:cubicBezTo>
                    <a:cubicBezTo>
                      <a:pt x="719527" y="551275"/>
                      <a:pt x="737474" y="536450"/>
                      <a:pt x="746057" y="500557"/>
                    </a:cubicBezTo>
                    <a:cubicBezTo>
                      <a:pt x="749178" y="488853"/>
                      <a:pt x="749958" y="476369"/>
                      <a:pt x="749958" y="463884"/>
                    </a:cubicBezTo>
                    <a:cubicBezTo>
                      <a:pt x="749958" y="371812"/>
                      <a:pt x="750738" y="278959"/>
                      <a:pt x="749958" y="186887"/>
                    </a:cubicBezTo>
                    <a:cubicBezTo>
                      <a:pt x="749958" y="163479"/>
                      <a:pt x="746837" y="139290"/>
                      <a:pt x="743716" y="115882"/>
                    </a:cubicBezTo>
                    <a:cubicBezTo>
                      <a:pt x="742936" y="108860"/>
                      <a:pt x="740595" y="101057"/>
                      <a:pt x="738254" y="94035"/>
                    </a:cubicBezTo>
                    <a:cubicBezTo>
                      <a:pt x="730451" y="72187"/>
                      <a:pt x="714846" y="59703"/>
                      <a:pt x="690657" y="58922"/>
                    </a:cubicBezTo>
                    <a:cubicBezTo>
                      <a:pt x="685976" y="58922"/>
                      <a:pt x="680514" y="58922"/>
                      <a:pt x="675832" y="58922"/>
                    </a:cubicBezTo>
                    <a:cubicBezTo>
                      <a:pt x="584540" y="60483"/>
                      <a:pt x="496369" y="60483"/>
                      <a:pt x="407418" y="60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639E8ED-CA34-03AF-B0B1-E50211388988}"/>
                  </a:ext>
                </a:extLst>
              </p:cNvPr>
              <p:cNvSpPr/>
              <p:nvPr/>
            </p:nvSpPr>
            <p:spPr>
              <a:xfrm>
                <a:off x="1502354" y="6299881"/>
                <a:ext cx="224059" cy="224066"/>
              </a:xfrm>
              <a:custGeom>
                <a:avLst/>
                <a:gdLst>
                  <a:gd name="connsiteX0" fmla="*/ 223279 w 224059"/>
                  <a:gd name="connsiteY0" fmla="*/ 113463 h 224066"/>
                  <a:gd name="connsiteX1" fmla="*/ 223279 w 224059"/>
                  <a:gd name="connsiteY1" fmla="*/ 176665 h 224066"/>
                  <a:gd name="connsiteX2" fmla="*/ 192068 w 224059"/>
                  <a:gd name="connsiteY2" fmla="*/ 218020 h 224066"/>
                  <a:gd name="connsiteX3" fmla="*/ 167099 w 224059"/>
                  <a:gd name="connsiteY3" fmla="*/ 223481 h 224066"/>
                  <a:gd name="connsiteX4" fmla="*/ 55520 w 224059"/>
                  <a:gd name="connsiteY4" fmla="*/ 223481 h 224066"/>
                  <a:gd name="connsiteX5" fmla="*/ 33672 w 224059"/>
                  <a:gd name="connsiteY5" fmla="*/ 218800 h 224066"/>
                  <a:gd name="connsiteX6" fmla="*/ 901 w 224059"/>
                  <a:gd name="connsiteY6" fmla="*/ 173544 h 224066"/>
                  <a:gd name="connsiteX7" fmla="*/ 901 w 224059"/>
                  <a:gd name="connsiteY7" fmla="*/ 54162 h 224066"/>
                  <a:gd name="connsiteX8" fmla="*/ 49278 w 224059"/>
                  <a:gd name="connsiteY8" fmla="*/ 2664 h 224066"/>
                  <a:gd name="connsiteX9" fmla="*/ 75027 w 224059"/>
                  <a:gd name="connsiteY9" fmla="*/ 1103 h 224066"/>
                  <a:gd name="connsiteX10" fmla="*/ 160857 w 224059"/>
                  <a:gd name="connsiteY10" fmla="*/ 323 h 224066"/>
                  <a:gd name="connsiteX11" fmla="*/ 193629 w 224059"/>
                  <a:gd name="connsiteY11" fmla="*/ 6565 h 224066"/>
                  <a:gd name="connsiteX12" fmla="*/ 224059 w 224059"/>
                  <a:gd name="connsiteY12" fmla="*/ 49481 h 224066"/>
                  <a:gd name="connsiteX13" fmla="*/ 223279 w 224059"/>
                  <a:gd name="connsiteY13" fmla="*/ 113463 h 224066"/>
                  <a:gd name="connsiteX14" fmla="*/ 223279 w 224059"/>
                  <a:gd name="connsiteY14" fmla="*/ 113463 h 224066"/>
                  <a:gd name="connsiteX15" fmla="*/ 59422 w 224059"/>
                  <a:gd name="connsiteY15" fmla="*/ 168082 h 224066"/>
                  <a:gd name="connsiteX16" fmla="*/ 114041 w 224059"/>
                  <a:gd name="connsiteY16" fmla="*/ 167302 h 224066"/>
                  <a:gd name="connsiteX17" fmla="*/ 167880 w 224059"/>
                  <a:gd name="connsiteY17" fmla="*/ 163400 h 224066"/>
                  <a:gd name="connsiteX18" fmla="*/ 163978 w 224059"/>
                  <a:gd name="connsiteY18" fmla="*/ 59624 h 224066"/>
                  <a:gd name="connsiteX19" fmla="*/ 57081 w 224059"/>
                  <a:gd name="connsiteY19" fmla="*/ 65086 h 224066"/>
                  <a:gd name="connsiteX20" fmla="*/ 59422 w 224059"/>
                  <a:gd name="connsiteY20" fmla="*/ 168082 h 22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4059" h="224066">
                    <a:moveTo>
                      <a:pt x="223279" y="113463"/>
                    </a:moveTo>
                    <a:cubicBezTo>
                      <a:pt x="223279" y="134530"/>
                      <a:pt x="223279" y="155598"/>
                      <a:pt x="223279" y="176665"/>
                    </a:cubicBezTo>
                    <a:cubicBezTo>
                      <a:pt x="223279" y="197733"/>
                      <a:pt x="211575" y="211777"/>
                      <a:pt x="192068" y="218020"/>
                    </a:cubicBezTo>
                    <a:cubicBezTo>
                      <a:pt x="184265" y="221141"/>
                      <a:pt x="175682" y="223481"/>
                      <a:pt x="167099" y="223481"/>
                    </a:cubicBezTo>
                    <a:cubicBezTo>
                      <a:pt x="129646" y="224262"/>
                      <a:pt x="92193" y="224262"/>
                      <a:pt x="55520" y="223481"/>
                    </a:cubicBezTo>
                    <a:cubicBezTo>
                      <a:pt x="48498" y="223481"/>
                      <a:pt x="40695" y="221141"/>
                      <a:pt x="33672" y="218800"/>
                    </a:cubicBezTo>
                    <a:cubicBezTo>
                      <a:pt x="13385" y="210997"/>
                      <a:pt x="901" y="195392"/>
                      <a:pt x="901" y="173544"/>
                    </a:cubicBezTo>
                    <a:cubicBezTo>
                      <a:pt x="121" y="133750"/>
                      <a:pt x="-660" y="93956"/>
                      <a:pt x="901" y="54162"/>
                    </a:cubicBezTo>
                    <a:cubicBezTo>
                      <a:pt x="1681" y="23731"/>
                      <a:pt x="18847" y="7346"/>
                      <a:pt x="49278" y="2664"/>
                    </a:cubicBezTo>
                    <a:cubicBezTo>
                      <a:pt x="57861" y="1103"/>
                      <a:pt x="66444" y="1103"/>
                      <a:pt x="75027" y="1103"/>
                    </a:cubicBezTo>
                    <a:cubicBezTo>
                      <a:pt x="103897" y="323"/>
                      <a:pt x="131987" y="-457"/>
                      <a:pt x="160857" y="323"/>
                    </a:cubicBezTo>
                    <a:cubicBezTo>
                      <a:pt x="171781" y="323"/>
                      <a:pt x="183485" y="2664"/>
                      <a:pt x="193629" y="6565"/>
                    </a:cubicBezTo>
                    <a:cubicBezTo>
                      <a:pt x="212355" y="14368"/>
                      <a:pt x="224059" y="28413"/>
                      <a:pt x="224059" y="49481"/>
                    </a:cubicBezTo>
                    <a:cubicBezTo>
                      <a:pt x="224059" y="71328"/>
                      <a:pt x="223279" y="92396"/>
                      <a:pt x="223279" y="113463"/>
                    </a:cubicBezTo>
                    <a:cubicBezTo>
                      <a:pt x="223279" y="113463"/>
                      <a:pt x="223279" y="113463"/>
                      <a:pt x="223279" y="113463"/>
                    </a:cubicBezTo>
                    <a:close/>
                    <a:moveTo>
                      <a:pt x="59422" y="168082"/>
                    </a:moveTo>
                    <a:cubicBezTo>
                      <a:pt x="79709" y="170423"/>
                      <a:pt x="96875" y="170423"/>
                      <a:pt x="114041" y="167302"/>
                    </a:cubicBezTo>
                    <a:cubicBezTo>
                      <a:pt x="131987" y="164181"/>
                      <a:pt x="150714" y="170423"/>
                      <a:pt x="167880" y="163400"/>
                    </a:cubicBezTo>
                    <a:cubicBezTo>
                      <a:pt x="173342" y="112683"/>
                      <a:pt x="171781" y="82252"/>
                      <a:pt x="163978" y="59624"/>
                    </a:cubicBezTo>
                    <a:cubicBezTo>
                      <a:pt x="114041" y="54162"/>
                      <a:pt x="84390" y="55723"/>
                      <a:pt x="57081" y="65086"/>
                    </a:cubicBezTo>
                    <a:cubicBezTo>
                      <a:pt x="54740" y="97857"/>
                      <a:pt x="53179" y="130629"/>
                      <a:pt x="59422" y="1680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82B6BB6-0146-946D-AAB7-A877F928BF46}"/>
                  </a:ext>
                </a:extLst>
              </p:cNvPr>
              <p:cNvSpPr/>
              <p:nvPr/>
            </p:nvSpPr>
            <p:spPr>
              <a:xfrm>
                <a:off x="1181576" y="6299076"/>
                <a:ext cx="222152" cy="224870"/>
              </a:xfrm>
              <a:custGeom>
                <a:avLst/>
                <a:gdLst>
                  <a:gd name="connsiteX0" fmla="*/ 221805 w 222152"/>
                  <a:gd name="connsiteY0" fmla="*/ 115827 h 224870"/>
                  <a:gd name="connsiteX1" fmla="*/ 221805 w 222152"/>
                  <a:gd name="connsiteY1" fmla="*/ 175128 h 224870"/>
                  <a:gd name="connsiteX2" fmla="*/ 172648 w 222152"/>
                  <a:gd name="connsiteY2" fmla="*/ 224285 h 224870"/>
                  <a:gd name="connsiteX3" fmla="*/ 53266 w 222152"/>
                  <a:gd name="connsiteY3" fmla="*/ 224285 h 224870"/>
                  <a:gd name="connsiteX4" fmla="*/ 2548 w 222152"/>
                  <a:gd name="connsiteY4" fmla="*/ 175908 h 224870"/>
                  <a:gd name="connsiteX5" fmla="*/ 208 w 222152"/>
                  <a:gd name="connsiteY5" fmla="*/ 64329 h 224870"/>
                  <a:gd name="connsiteX6" fmla="*/ 64970 w 222152"/>
                  <a:gd name="connsiteY6" fmla="*/ 347 h 224870"/>
                  <a:gd name="connsiteX7" fmla="*/ 158603 w 222152"/>
                  <a:gd name="connsiteY7" fmla="*/ 347 h 224870"/>
                  <a:gd name="connsiteX8" fmla="*/ 177330 w 222152"/>
                  <a:gd name="connsiteY8" fmla="*/ 1127 h 224870"/>
                  <a:gd name="connsiteX9" fmla="*/ 221805 w 222152"/>
                  <a:gd name="connsiteY9" fmla="*/ 48724 h 224870"/>
                  <a:gd name="connsiteX10" fmla="*/ 221805 w 222152"/>
                  <a:gd name="connsiteY10" fmla="*/ 115827 h 224870"/>
                  <a:gd name="connsiteX11" fmla="*/ 221805 w 222152"/>
                  <a:gd name="connsiteY11" fmla="*/ 115827 h 224870"/>
                  <a:gd name="connsiteX12" fmla="*/ 57948 w 222152"/>
                  <a:gd name="connsiteY12" fmla="*/ 164985 h 224870"/>
                  <a:gd name="connsiteX13" fmla="*/ 167186 w 222152"/>
                  <a:gd name="connsiteY13" fmla="*/ 164204 h 224870"/>
                  <a:gd name="connsiteX14" fmla="*/ 164845 w 222152"/>
                  <a:gd name="connsiteY14" fmla="*/ 59648 h 224870"/>
                  <a:gd name="connsiteX15" fmla="*/ 55607 w 222152"/>
                  <a:gd name="connsiteY15" fmla="*/ 60428 h 224870"/>
                  <a:gd name="connsiteX16" fmla="*/ 57948 w 222152"/>
                  <a:gd name="connsiteY16" fmla="*/ 164985 h 22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52" h="224870">
                    <a:moveTo>
                      <a:pt x="221805" y="115827"/>
                    </a:moveTo>
                    <a:cubicBezTo>
                      <a:pt x="221805" y="136114"/>
                      <a:pt x="222586" y="155621"/>
                      <a:pt x="221805" y="175128"/>
                    </a:cubicBezTo>
                    <a:cubicBezTo>
                      <a:pt x="220245" y="204778"/>
                      <a:pt x="202298" y="223505"/>
                      <a:pt x="172648" y="224285"/>
                    </a:cubicBezTo>
                    <a:cubicBezTo>
                      <a:pt x="132854" y="225066"/>
                      <a:pt x="93060" y="225066"/>
                      <a:pt x="53266" y="224285"/>
                    </a:cubicBezTo>
                    <a:cubicBezTo>
                      <a:pt x="22835" y="223505"/>
                      <a:pt x="4109" y="205559"/>
                      <a:pt x="2548" y="175908"/>
                    </a:cubicBezTo>
                    <a:cubicBezTo>
                      <a:pt x="988" y="138455"/>
                      <a:pt x="-573" y="101782"/>
                      <a:pt x="208" y="64329"/>
                    </a:cubicBezTo>
                    <a:cubicBezTo>
                      <a:pt x="988" y="21414"/>
                      <a:pt x="22055" y="1127"/>
                      <a:pt x="64970" y="347"/>
                    </a:cubicBezTo>
                    <a:cubicBezTo>
                      <a:pt x="96181" y="-433"/>
                      <a:pt x="127392" y="347"/>
                      <a:pt x="158603" y="347"/>
                    </a:cubicBezTo>
                    <a:cubicBezTo>
                      <a:pt x="164845" y="347"/>
                      <a:pt x="171087" y="347"/>
                      <a:pt x="177330" y="1127"/>
                    </a:cubicBezTo>
                    <a:cubicBezTo>
                      <a:pt x="204639" y="5809"/>
                      <a:pt x="219464" y="20634"/>
                      <a:pt x="221805" y="48724"/>
                    </a:cubicBezTo>
                    <a:cubicBezTo>
                      <a:pt x="222586" y="71352"/>
                      <a:pt x="221025" y="93199"/>
                      <a:pt x="221805" y="115827"/>
                    </a:cubicBezTo>
                    <a:cubicBezTo>
                      <a:pt x="221025" y="115827"/>
                      <a:pt x="221025" y="115827"/>
                      <a:pt x="221805" y="115827"/>
                    </a:cubicBezTo>
                    <a:close/>
                    <a:moveTo>
                      <a:pt x="57948" y="164985"/>
                    </a:moveTo>
                    <a:cubicBezTo>
                      <a:pt x="88379" y="172007"/>
                      <a:pt x="139877" y="172007"/>
                      <a:pt x="167186" y="164204"/>
                    </a:cubicBezTo>
                    <a:cubicBezTo>
                      <a:pt x="167966" y="130652"/>
                      <a:pt x="171087" y="96320"/>
                      <a:pt x="164845" y="59648"/>
                    </a:cubicBezTo>
                    <a:cubicBezTo>
                      <a:pt x="128172" y="56526"/>
                      <a:pt x="93060" y="55746"/>
                      <a:pt x="55607" y="60428"/>
                    </a:cubicBezTo>
                    <a:cubicBezTo>
                      <a:pt x="56387" y="97101"/>
                      <a:pt x="54046" y="131433"/>
                      <a:pt x="57948" y="1649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C52F87-468A-EBF8-6407-CA949257B788}"/>
                  </a:ext>
                </a:extLst>
              </p:cNvPr>
              <p:cNvSpPr/>
              <p:nvPr/>
            </p:nvSpPr>
            <p:spPr>
              <a:xfrm>
                <a:off x="1006197" y="6440654"/>
                <a:ext cx="86654" cy="88975"/>
              </a:xfrm>
              <a:custGeom>
                <a:avLst/>
                <a:gdLst>
                  <a:gd name="connsiteX0" fmla="*/ 24 w 86654"/>
                  <a:gd name="connsiteY0" fmla="*/ 47597 h 88975"/>
                  <a:gd name="connsiteX1" fmla="*/ 42158 w 86654"/>
                  <a:gd name="connsiteY1" fmla="*/ 0 h 88975"/>
                  <a:gd name="connsiteX2" fmla="*/ 86634 w 86654"/>
                  <a:gd name="connsiteY2" fmla="*/ 46036 h 88975"/>
                  <a:gd name="connsiteX3" fmla="*/ 42939 w 86654"/>
                  <a:gd name="connsiteY3" fmla="*/ 88951 h 88975"/>
                  <a:gd name="connsiteX4" fmla="*/ 24 w 86654"/>
                  <a:gd name="connsiteY4" fmla="*/ 47597 h 8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54" h="88975">
                    <a:moveTo>
                      <a:pt x="24" y="47597"/>
                    </a:moveTo>
                    <a:cubicBezTo>
                      <a:pt x="-757" y="21848"/>
                      <a:pt x="17970" y="780"/>
                      <a:pt x="42158" y="0"/>
                    </a:cubicBezTo>
                    <a:cubicBezTo>
                      <a:pt x="65566" y="0"/>
                      <a:pt x="87414" y="21848"/>
                      <a:pt x="86634" y="46036"/>
                    </a:cubicBezTo>
                    <a:cubicBezTo>
                      <a:pt x="86634" y="68664"/>
                      <a:pt x="66347" y="88171"/>
                      <a:pt x="42939" y="88951"/>
                    </a:cubicBezTo>
                    <a:cubicBezTo>
                      <a:pt x="19530" y="89731"/>
                      <a:pt x="804" y="71785"/>
                      <a:pt x="24" y="47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63EAC62-17AF-2185-74D0-BDA29EF47B3E}"/>
                  </a:ext>
                </a:extLst>
              </p:cNvPr>
              <p:cNvSpPr/>
              <p:nvPr/>
            </p:nvSpPr>
            <p:spPr>
              <a:xfrm>
                <a:off x="1006202" y="6293884"/>
                <a:ext cx="87410" cy="86714"/>
              </a:xfrm>
              <a:custGeom>
                <a:avLst/>
                <a:gdLst>
                  <a:gd name="connsiteX0" fmla="*/ 42935 w 87410"/>
                  <a:gd name="connsiteY0" fmla="*/ 86689 h 86714"/>
                  <a:gd name="connsiteX1" fmla="*/ 20 w 87410"/>
                  <a:gd name="connsiteY1" fmla="*/ 46115 h 86714"/>
                  <a:gd name="connsiteX2" fmla="*/ 47616 w 87410"/>
                  <a:gd name="connsiteY2" fmla="*/ 79 h 86714"/>
                  <a:gd name="connsiteX3" fmla="*/ 87410 w 87410"/>
                  <a:gd name="connsiteY3" fmla="*/ 42214 h 86714"/>
                  <a:gd name="connsiteX4" fmla="*/ 42935 w 87410"/>
                  <a:gd name="connsiteY4" fmla="*/ 86689 h 8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410" h="86714">
                    <a:moveTo>
                      <a:pt x="42935" y="86689"/>
                    </a:moveTo>
                    <a:cubicBezTo>
                      <a:pt x="17966" y="87469"/>
                      <a:pt x="800" y="70303"/>
                      <a:pt x="20" y="46115"/>
                    </a:cubicBezTo>
                    <a:cubicBezTo>
                      <a:pt x="-761" y="20366"/>
                      <a:pt x="21867" y="-1482"/>
                      <a:pt x="47616" y="79"/>
                    </a:cubicBezTo>
                    <a:cubicBezTo>
                      <a:pt x="64002" y="859"/>
                      <a:pt x="86630" y="16465"/>
                      <a:pt x="87410" y="42214"/>
                    </a:cubicBezTo>
                    <a:cubicBezTo>
                      <a:pt x="87410" y="67182"/>
                      <a:pt x="69464" y="85909"/>
                      <a:pt x="42935" y="866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6132A8-7CA9-1AC2-F1C0-8BB06009AD26}"/>
                  </a:ext>
                </a:extLst>
              </p:cNvPr>
              <p:cNvSpPr/>
              <p:nvPr/>
            </p:nvSpPr>
            <p:spPr>
              <a:xfrm>
                <a:off x="1820827" y="6449994"/>
                <a:ext cx="88972" cy="87432"/>
              </a:xfrm>
              <a:custGeom>
                <a:avLst/>
                <a:gdLst>
                  <a:gd name="connsiteX0" fmla="*/ 0 w 88972"/>
                  <a:gd name="connsiteY0" fmla="*/ 43717 h 87432"/>
                  <a:gd name="connsiteX1" fmla="*/ 46036 w 88972"/>
                  <a:gd name="connsiteY1" fmla="*/ 22 h 87432"/>
                  <a:gd name="connsiteX2" fmla="*/ 88951 w 88972"/>
                  <a:gd name="connsiteY2" fmla="*/ 42937 h 87432"/>
                  <a:gd name="connsiteX3" fmla="*/ 42135 w 88972"/>
                  <a:gd name="connsiteY3" fmla="*/ 87412 h 87432"/>
                  <a:gd name="connsiteX4" fmla="*/ 0 w 88972"/>
                  <a:gd name="connsiteY4" fmla="*/ 43717 h 8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72" h="87432">
                    <a:moveTo>
                      <a:pt x="0" y="43717"/>
                    </a:moveTo>
                    <a:cubicBezTo>
                      <a:pt x="0" y="19529"/>
                      <a:pt x="20287" y="-759"/>
                      <a:pt x="46036" y="22"/>
                    </a:cubicBezTo>
                    <a:cubicBezTo>
                      <a:pt x="68664" y="802"/>
                      <a:pt x="89732" y="21089"/>
                      <a:pt x="88951" y="42937"/>
                    </a:cubicBezTo>
                    <a:cubicBezTo>
                      <a:pt x="88951" y="65565"/>
                      <a:pt x="67103" y="85852"/>
                      <a:pt x="42135" y="87412"/>
                    </a:cubicBezTo>
                    <a:cubicBezTo>
                      <a:pt x="21067" y="88193"/>
                      <a:pt x="780" y="66345"/>
                      <a:pt x="0" y="437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9E94B12-7ACF-CF10-9711-D46CB58891FA}"/>
                  </a:ext>
                </a:extLst>
              </p:cNvPr>
              <p:cNvSpPr/>
              <p:nvPr/>
            </p:nvSpPr>
            <p:spPr>
              <a:xfrm>
                <a:off x="1822365" y="6302519"/>
                <a:ext cx="86721" cy="87416"/>
              </a:xfrm>
              <a:custGeom>
                <a:avLst/>
                <a:gdLst>
                  <a:gd name="connsiteX0" fmla="*/ 42158 w 86721"/>
                  <a:gd name="connsiteY0" fmla="*/ 87416 h 87416"/>
                  <a:gd name="connsiteX1" fmla="*/ 24 w 86721"/>
                  <a:gd name="connsiteY1" fmla="*/ 40600 h 87416"/>
                  <a:gd name="connsiteX2" fmla="*/ 43719 w 86721"/>
                  <a:gd name="connsiteY2" fmla="*/ 26 h 87416"/>
                  <a:gd name="connsiteX3" fmla="*/ 86634 w 86721"/>
                  <a:gd name="connsiteY3" fmla="*/ 46062 h 87416"/>
                  <a:gd name="connsiteX4" fmla="*/ 42158 w 86721"/>
                  <a:gd name="connsiteY4" fmla="*/ 87416 h 8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21" h="87416">
                    <a:moveTo>
                      <a:pt x="42158" y="87416"/>
                    </a:moveTo>
                    <a:cubicBezTo>
                      <a:pt x="17970" y="86636"/>
                      <a:pt x="-757" y="65569"/>
                      <a:pt x="24" y="40600"/>
                    </a:cubicBezTo>
                    <a:cubicBezTo>
                      <a:pt x="804" y="16411"/>
                      <a:pt x="18750" y="-755"/>
                      <a:pt x="43719" y="26"/>
                    </a:cubicBezTo>
                    <a:cubicBezTo>
                      <a:pt x="68688" y="806"/>
                      <a:pt x="88195" y="21093"/>
                      <a:pt x="86634" y="46062"/>
                    </a:cubicBezTo>
                    <a:cubicBezTo>
                      <a:pt x="84293" y="69470"/>
                      <a:pt x="65566" y="87416"/>
                      <a:pt x="42158" y="874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063077E-376A-7F19-FB66-5933F5EF3A31}"/>
                  </a:ext>
                </a:extLst>
              </p:cNvPr>
              <p:cNvSpPr/>
              <p:nvPr/>
            </p:nvSpPr>
            <p:spPr>
              <a:xfrm>
                <a:off x="1341935" y="5936006"/>
                <a:ext cx="196906" cy="86502"/>
              </a:xfrm>
              <a:custGeom>
                <a:avLst/>
                <a:gdLst>
                  <a:gd name="connsiteX0" fmla="*/ 109043 w 196906"/>
                  <a:gd name="connsiteY0" fmla="*/ 86420 h 86502"/>
                  <a:gd name="connsiteX1" fmla="*/ 31796 w 196906"/>
                  <a:gd name="connsiteY1" fmla="*/ 68474 h 86502"/>
                  <a:gd name="connsiteX2" fmla="*/ 6827 w 196906"/>
                  <a:gd name="connsiteY2" fmla="*/ 45846 h 86502"/>
                  <a:gd name="connsiteX3" fmla="*/ 6047 w 196906"/>
                  <a:gd name="connsiteY3" fmla="*/ 11514 h 86502"/>
                  <a:gd name="connsiteX4" fmla="*/ 43500 w 196906"/>
                  <a:gd name="connsiteY4" fmla="*/ 6833 h 86502"/>
                  <a:gd name="connsiteX5" fmla="*/ 52083 w 196906"/>
                  <a:gd name="connsiteY5" fmla="*/ 13855 h 86502"/>
                  <a:gd name="connsiteX6" fmla="*/ 103581 w 196906"/>
                  <a:gd name="connsiteY6" fmla="*/ 31801 h 86502"/>
                  <a:gd name="connsiteX7" fmla="*/ 148837 w 196906"/>
                  <a:gd name="connsiteY7" fmla="*/ 9954 h 86502"/>
                  <a:gd name="connsiteX8" fmla="*/ 179268 w 196906"/>
                  <a:gd name="connsiteY8" fmla="*/ 2151 h 86502"/>
                  <a:gd name="connsiteX9" fmla="*/ 192533 w 196906"/>
                  <a:gd name="connsiteY9" fmla="*/ 41945 h 86502"/>
                  <a:gd name="connsiteX10" fmla="*/ 128550 w 196906"/>
                  <a:gd name="connsiteY10" fmla="*/ 83299 h 86502"/>
                  <a:gd name="connsiteX11" fmla="*/ 109043 w 196906"/>
                  <a:gd name="connsiteY11" fmla="*/ 86420 h 8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906" h="86502">
                    <a:moveTo>
                      <a:pt x="109043" y="86420"/>
                    </a:moveTo>
                    <a:cubicBezTo>
                      <a:pt x="77832" y="87201"/>
                      <a:pt x="52864" y="82519"/>
                      <a:pt x="31796" y="68474"/>
                    </a:cubicBezTo>
                    <a:cubicBezTo>
                      <a:pt x="22433" y="62232"/>
                      <a:pt x="13850" y="54429"/>
                      <a:pt x="6827" y="45846"/>
                    </a:cubicBezTo>
                    <a:cubicBezTo>
                      <a:pt x="-2536" y="34142"/>
                      <a:pt x="-1756" y="21658"/>
                      <a:pt x="6047" y="11514"/>
                    </a:cubicBezTo>
                    <a:cubicBezTo>
                      <a:pt x="14630" y="1371"/>
                      <a:pt x="31016" y="-190"/>
                      <a:pt x="43500" y="6833"/>
                    </a:cubicBezTo>
                    <a:cubicBezTo>
                      <a:pt x="46621" y="8393"/>
                      <a:pt x="48962" y="11514"/>
                      <a:pt x="52083" y="13855"/>
                    </a:cubicBezTo>
                    <a:cubicBezTo>
                      <a:pt x="66908" y="26339"/>
                      <a:pt x="84075" y="32582"/>
                      <a:pt x="103581" y="31801"/>
                    </a:cubicBezTo>
                    <a:cubicBezTo>
                      <a:pt x="122308" y="31021"/>
                      <a:pt x="137133" y="24779"/>
                      <a:pt x="148837" y="9954"/>
                    </a:cubicBezTo>
                    <a:cubicBezTo>
                      <a:pt x="156640" y="590"/>
                      <a:pt x="167564" y="-2531"/>
                      <a:pt x="179268" y="2151"/>
                    </a:cubicBezTo>
                    <a:cubicBezTo>
                      <a:pt x="195654" y="8393"/>
                      <a:pt x="201896" y="26339"/>
                      <a:pt x="192533" y="41945"/>
                    </a:cubicBezTo>
                    <a:cubicBezTo>
                      <a:pt x="178488" y="66133"/>
                      <a:pt x="155860" y="78618"/>
                      <a:pt x="128550" y="83299"/>
                    </a:cubicBezTo>
                    <a:cubicBezTo>
                      <a:pt x="120747" y="86420"/>
                      <a:pt x="112164" y="86420"/>
                      <a:pt x="109043" y="8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909871B-9587-4ECC-AB2F-7CAF008C7598}"/>
                  </a:ext>
                </a:extLst>
              </p:cNvPr>
              <p:cNvSpPr/>
              <p:nvPr/>
            </p:nvSpPr>
            <p:spPr>
              <a:xfrm>
                <a:off x="1573232" y="5787240"/>
                <a:ext cx="99344" cy="117774"/>
              </a:xfrm>
              <a:custGeom>
                <a:avLst/>
                <a:gdLst>
                  <a:gd name="connsiteX0" fmla="*/ 99344 w 99344"/>
                  <a:gd name="connsiteY0" fmla="*/ 57284 h 117774"/>
                  <a:gd name="connsiteX1" fmla="*/ 90761 w 99344"/>
                  <a:gd name="connsiteY1" fmla="*/ 90836 h 117774"/>
                  <a:gd name="connsiteX2" fmla="*/ 25218 w 99344"/>
                  <a:gd name="connsiteY2" fmla="*/ 110343 h 117774"/>
                  <a:gd name="connsiteX3" fmla="*/ 249 w 99344"/>
                  <a:gd name="connsiteY3" fmla="*/ 51822 h 117774"/>
                  <a:gd name="connsiteX4" fmla="*/ 34581 w 99344"/>
                  <a:gd name="connsiteY4" fmla="*/ 3445 h 117774"/>
                  <a:gd name="connsiteX5" fmla="*/ 88420 w 99344"/>
                  <a:gd name="connsiteY5" fmla="*/ 22952 h 117774"/>
                  <a:gd name="connsiteX6" fmla="*/ 99344 w 99344"/>
                  <a:gd name="connsiteY6" fmla="*/ 57284 h 11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344" h="117774">
                    <a:moveTo>
                      <a:pt x="99344" y="57284"/>
                    </a:moveTo>
                    <a:cubicBezTo>
                      <a:pt x="96223" y="68988"/>
                      <a:pt x="94663" y="79912"/>
                      <a:pt x="90761" y="90836"/>
                    </a:cubicBezTo>
                    <a:cubicBezTo>
                      <a:pt x="80618" y="115805"/>
                      <a:pt x="47846" y="125948"/>
                      <a:pt x="25218" y="110343"/>
                    </a:cubicBezTo>
                    <a:cubicBezTo>
                      <a:pt x="4151" y="96298"/>
                      <a:pt x="-1311" y="75231"/>
                      <a:pt x="249" y="51822"/>
                    </a:cubicBezTo>
                    <a:cubicBezTo>
                      <a:pt x="1810" y="29195"/>
                      <a:pt x="12734" y="12028"/>
                      <a:pt x="34581" y="3445"/>
                    </a:cubicBezTo>
                    <a:cubicBezTo>
                      <a:pt x="55649" y="-5138"/>
                      <a:pt x="78277" y="2665"/>
                      <a:pt x="88420" y="22952"/>
                    </a:cubicBezTo>
                    <a:cubicBezTo>
                      <a:pt x="93882" y="33876"/>
                      <a:pt x="96223" y="46361"/>
                      <a:pt x="99344" y="572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044F44-6750-B249-A8CB-9506F0E575C5}"/>
                  </a:ext>
                </a:extLst>
              </p:cNvPr>
              <p:cNvSpPr/>
              <p:nvPr/>
            </p:nvSpPr>
            <p:spPr>
              <a:xfrm>
                <a:off x="1211026" y="5785740"/>
                <a:ext cx="99535" cy="117623"/>
              </a:xfrm>
              <a:custGeom>
                <a:avLst/>
                <a:gdLst>
                  <a:gd name="connsiteX0" fmla="*/ 99503 w 99535"/>
                  <a:gd name="connsiteY0" fmla="*/ 56444 h 117623"/>
                  <a:gd name="connsiteX1" fmla="*/ 65171 w 99535"/>
                  <a:gd name="connsiteY1" fmla="*/ 114184 h 117623"/>
                  <a:gd name="connsiteX2" fmla="*/ 17574 w 99535"/>
                  <a:gd name="connsiteY2" fmla="*/ 104041 h 117623"/>
                  <a:gd name="connsiteX3" fmla="*/ 19915 w 99535"/>
                  <a:gd name="connsiteY3" fmla="*/ 12749 h 117623"/>
                  <a:gd name="connsiteX4" fmla="*/ 73754 w 99535"/>
                  <a:gd name="connsiteY4" fmla="*/ 9628 h 117623"/>
                  <a:gd name="connsiteX5" fmla="*/ 99503 w 99535"/>
                  <a:gd name="connsiteY5" fmla="*/ 56444 h 11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535" h="117623">
                    <a:moveTo>
                      <a:pt x="99503" y="56444"/>
                    </a:moveTo>
                    <a:cubicBezTo>
                      <a:pt x="100283" y="84534"/>
                      <a:pt x="87019" y="105601"/>
                      <a:pt x="65171" y="114184"/>
                    </a:cubicBezTo>
                    <a:cubicBezTo>
                      <a:pt x="48785" y="121207"/>
                      <a:pt x="30059" y="117305"/>
                      <a:pt x="17574" y="104041"/>
                    </a:cubicBezTo>
                    <a:cubicBezTo>
                      <a:pt x="-6614" y="79072"/>
                      <a:pt x="-5834" y="36937"/>
                      <a:pt x="19915" y="12749"/>
                    </a:cubicBezTo>
                    <a:cubicBezTo>
                      <a:pt x="36301" y="-2857"/>
                      <a:pt x="55808" y="-4417"/>
                      <a:pt x="73754" y="9628"/>
                    </a:cubicBezTo>
                    <a:cubicBezTo>
                      <a:pt x="90920" y="22892"/>
                      <a:pt x="98723" y="40058"/>
                      <a:pt x="99503" y="564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719BBAE-3ED2-418B-41DA-192153153972}"/>
              </a:ext>
            </a:extLst>
          </p:cNvPr>
          <p:cNvSpPr txBox="1">
            <a:spLocks/>
          </p:cNvSpPr>
          <p:nvPr/>
        </p:nvSpPr>
        <p:spPr>
          <a:xfrm>
            <a:off x="2361545" y="6333937"/>
            <a:ext cx="1988951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400" b="1">
              <a:solidFill>
                <a:schemeClr val="accent5">
                  <a:lumMod val="75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96773-C739-238D-17EF-E024D4B3DB49}"/>
              </a:ext>
            </a:extLst>
          </p:cNvPr>
          <p:cNvSpPr txBox="1">
            <a:spLocks/>
          </p:cNvSpPr>
          <p:nvPr/>
        </p:nvSpPr>
        <p:spPr>
          <a:xfrm>
            <a:off x="4943669" y="6339250"/>
            <a:ext cx="1988951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400" b="1">
              <a:solidFill>
                <a:schemeClr val="accent5">
                  <a:lumMod val="75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75183D4-5141-FE5E-62DE-06FEBE1E1036}"/>
              </a:ext>
            </a:extLst>
          </p:cNvPr>
          <p:cNvSpPr txBox="1">
            <a:spLocks/>
          </p:cNvSpPr>
          <p:nvPr/>
        </p:nvSpPr>
        <p:spPr>
          <a:xfrm>
            <a:off x="7525793" y="6339250"/>
            <a:ext cx="1988951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400" b="1">
              <a:solidFill>
                <a:schemeClr val="accent5">
                  <a:lumMod val="75000"/>
                </a:schemeClr>
              </a:solidFill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506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DD8B8C-6354-CB39-595B-6F555D1D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</a:t>
            </a:r>
            <a:r>
              <a:rPr lang="en-US" dirty="0"/>
              <a:t> List 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474D7-7697-E55E-C008-F1EAF713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2251862"/>
            <a:ext cx="8549640" cy="4590898"/>
          </a:xfrm>
        </p:spPr>
        <p:txBody>
          <a:bodyPr>
            <a:noAutofit/>
          </a:bodyPr>
          <a:lstStyle/>
          <a:p>
            <a:r>
              <a:rPr lang="en-US" sz="3200" dirty="0">
                <a:effectLst/>
                <a:latin typeface="Segoe UI" panose="020B0502040204020203" pitchFamily="34" charset="0"/>
              </a:rPr>
              <a:t>Twilight Tune Box</a:t>
            </a:r>
            <a:endParaRPr lang="en-US" sz="3200" dirty="0">
              <a:effectLst/>
              <a:latin typeface="Arial" panose="020B0604020202020204" pitchFamily="34" charset="0"/>
            </a:endParaRPr>
          </a:p>
          <a:p>
            <a:r>
              <a:rPr lang="en-US" sz="3200" dirty="0">
                <a:effectLst/>
                <a:latin typeface="Segoe UI" panose="020B0502040204020203" pitchFamily="34" charset="0"/>
              </a:rPr>
              <a:t>Traffic Light</a:t>
            </a:r>
            <a:endParaRPr lang="en-US" sz="3200" dirty="0">
              <a:effectLst/>
              <a:latin typeface="Arial" panose="020B0604020202020204" pitchFamily="34" charset="0"/>
            </a:endParaRPr>
          </a:p>
          <a:p>
            <a:r>
              <a:rPr lang="en-US" sz="3200" dirty="0">
                <a:effectLst/>
                <a:latin typeface="Segoe UI" panose="020B0502040204020203" pitchFamily="34" charset="0"/>
              </a:rPr>
              <a:t>Distance Sensor</a:t>
            </a:r>
            <a:endParaRPr lang="en-US" sz="3200" dirty="0">
              <a:effectLst/>
              <a:latin typeface="Arial" panose="020B0604020202020204" pitchFamily="34" charset="0"/>
            </a:endParaRPr>
          </a:p>
          <a:p>
            <a:r>
              <a:rPr lang="en-US" sz="3200" dirty="0">
                <a:effectLst/>
                <a:latin typeface="Segoe UI" panose="020B0502040204020203" pitchFamily="34" charset="0"/>
              </a:rPr>
              <a:t>Sunrise Alarm</a:t>
            </a:r>
            <a:endParaRPr lang="en-US" sz="3200" dirty="0">
              <a:effectLst/>
              <a:latin typeface="Arial" panose="020B0604020202020204" pitchFamily="34" charset="0"/>
            </a:endParaRPr>
          </a:p>
          <a:p>
            <a:r>
              <a:rPr lang="en-US" sz="3200" dirty="0">
                <a:effectLst/>
                <a:latin typeface="Segoe UI" panose="020B0502040204020203" pitchFamily="34" charset="0"/>
              </a:rPr>
              <a:t>Water Level Alarm</a:t>
            </a:r>
            <a:endParaRPr lang="en-US" sz="3200" dirty="0">
              <a:effectLst/>
              <a:latin typeface="Arial" panose="020B0604020202020204" pitchFamily="34" charset="0"/>
            </a:endParaRPr>
          </a:p>
          <a:p>
            <a:r>
              <a:rPr lang="en-US" sz="3200" dirty="0">
                <a:effectLst/>
                <a:latin typeface="Segoe UI" panose="020B0502040204020203" pitchFamily="34" charset="0"/>
              </a:rPr>
              <a:t>Arduino Joy-Stick</a:t>
            </a:r>
            <a:endParaRPr lang="en-US" sz="3200" dirty="0">
              <a:effectLst/>
              <a:latin typeface="Arial" panose="020B0604020202020204" pitchFamily="34" charset="0"/>
            </a:endParaRPr>
          </a:p>
          <a:p>
            <a:r>
              <a:rPr lang="en-US" sz="3200" dirty="0">
                <a:effectLst/>
                <a:latin typeface="Segoe UI" panose="020B0502040204020203" pitchFamily="34" charset="0"/>
              </a:rPr>
              <a:t>Smart Night Light</a:t>
            </a:r>
            <a:endParaRPr lang="en-US" sz="3200" dirty="0">
              <a:effectLst/>
              <a:latin typeface="Arial" panose="020B0604020202020204" pitchFamily="34" charset="0"/>
            </a:endParaRPr>
          </a:p>
          <a:p>
            <a:r>
              <a:rPr lang="en-US" sz="3200" dirty="0">
                <a:effectLst/>
                <a:latin typeface="Segoe UI" panose="020B0502040204020203" pitchFamily="34" charset="0"/>
              </a:rPr>
              <a:t>Light Tracker</a:t>
            </a:r>
            <a:endParaRPr lang="en-US" sz="3200" dirty="0">
              <a:effectLst/>
              <a:latin typeface="Arial" panose="020B0604020202020204" pitchFamily="34" charset="0"/>
            </a:endParaRPr>
          </a:p>
          <a:p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424211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6FB0A-F94E-7F57-4AFF-8A798571A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2CCF9D44-19AD-EC67-2EED-4B1A3476F8D5}"/>
              </a:ext>
            </a:extLst>
          </p:cNvPr>
          <p:cNvSpPr/>
          <p:nvPr/>
        </p:nvSpPr>
        <p:spPr>
          <a:xfrm>
            <a:off x="0" y="0"/>
            <a:ext cx="10058400" cy="302198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/>
              <a:t>TheSTEMpedia</a:t>
            </a:r>
            <a:endParaRPr lang="LID4096" sz="6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77C035-914D-762A-ED86-357570B9DCB1}"/>
              </a:ext>
            </a:extLst>
          </p:cNvPr>
          <p:cNvSpPr txBox="1"/>
          <p:nvPr/>
        </p:nvSpPr>
        <p:spPr>
          <a:xfrm>
            <a:off x="468352" y="3184111"/>
            <a:ext cx="88206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Evive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Starter Kit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Quarky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Kit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Verdana Pro Cond Semibold" panose="020B070603050404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 Pro Cond Semibold" panose="020B0706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826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728EC-B967-B6B9-534A-8864783E3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A2A6F9A-2E3A-298E-AD47-EB079280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ROBOTS COLORING BOOK - PICTURE 2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C24ED-D434-0636-BF41-BD342E6224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dirty="0" err="1"/>
              <a:t>Evive</a:t>
            </a:r>
            <a:r>
              <a:rPr lang="en-US" sz="4400" dirty="0"/>
              <a:t> 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endParaRPr lang="LID4096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15E94B-4353-64C7-AABF-DD12E067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39" y="983848"/>
            <a:ext cx="8319236" cy="599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9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4E506-452A-6295-9B07-D8E37445D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05EBFC4-612F-20CF-0761-A6F95FAC7A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76" y="1393902"/>
            <a:ext cx="9756648" cy="626191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7E82966-977C-789E-FE5F-1E50BE6E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20" y="669147"/>
            <a:ext cx="6294120" cy="643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20D3260-50E5-7594-29EE-1194C990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56" y="473465"/>
            <a:ext cx="9756648" cy="1178813"/>
          </a:xfrm>
        </p:spPr>
        <p:txBody>
          <a:bodyPr/>
          <a:lstStyle/>
          <a:p>
            <a:pPr>
              <a:spcBef>
                <a:spcPts val="132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OF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Evive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KIT</a:t>
            </a:r>
            <a:endParaRPr lang="LID4096" sz="4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65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644E3-40A3-76FB-047E-777C8FC75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6873F6-22A0-9D1D-D739-6A838B97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ProJECTS</a:t>
            </a:r>
            <a:r>
              <a:rPr lang="en-US" dirty="0"/>
              <a:t> LIST (</a:t>
            </a:r>
            <a:r>
              <a:rPr lang="en-US" dirty="0" err="1"/>
              <a:t>evive</a:t>
            </a:r>
            <a:r>
              <a:rPr lang="en-US" dirty="0"/>
              <a:t> starter kit)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91510-3634-36F4-54B1-23CCDA834E7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54063" y="2403475"/>
            <a:ext cx="8550275" cy="459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Games on Scratch using Buttons on </a:t>
            </a:r>
            <a:r>
              <a:rPr lang="en-US" sz="32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Evive</a:t>
            </a:r>
            <a:endParaRPr lang="en-US" sz="3200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Capacitive Touch Input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Mobile Robot with </a:t>
            </a:r>
            <a:r>
              <a:rPr lang="en-US" sz="32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JoyStick</a:t>
            </a: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Control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Bluetooth  Controlled Mobile Robot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Auto-Railway Crossing Using Ultrasonic Sensor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Line Following</a:t>
            </a:r>
          </a:p>
        </p:txBody>
      </p:sp>
    </p:spTree>
    <p:extLst>
      <p:ext uri="{BB962C8B-B14F-4D97-AF65-F5344CB8AC3E}">
        <p14:creationId xmlns:p14="http://schemas.microsoft.com/office/powerpoint/2010/main" val="1129323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98E4-4D21-E1EB-162E-31C6D512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ProjectS</a:t>
            </a:r>
            <a:r>
              <a:rPr lang="en-US" dirty="0"/>
              <a:t> LIST CONT…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8C5E-9F71-6E96-11A9-8A960959C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Time Period of a Pendulum </a:t>
            </a: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Visualizing EMF Generation 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Obstacle Avoidance / Robot Balloon Pop battle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Programmable Timer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1710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9BE9A99-AF7D-4E1D-AB86-E93CF448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ROBOTS COLORING BOOK - PICTURE 2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B440B-D592-403C-2E0B-989D4B66FC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dirty="0"/>
              <a:t>QUARKY</a:t>
            </a:r>
          </a:p>
          <a:p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AE8AF7-8AA0-CBF1-ABFD-AD2C55C7E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92" y="1031809"/>
            <a:ext cx="7531813" cy="647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181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C3ED2-4B50-7202-12A4-2FCE65068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B8947C-F9C2-F2C5-CCDD-9E42B9D12F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76" y="1393902"/>
            <a:ext cx="9756648" cy="626191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5122" name="Picture 2" descr="Components of Quarky Ultimate Kit - Quarky Robot, line following arena, AI recognition card, paper creatives and many more for hands-on learning.">
            <a:extLst>
              <a:ext uri="{FF2B5EF4-FFF2-40B4-BE49-F238E27FC236}">
                <a16:creationId xmlns:a16="http://schemas.microsoft.com/office/drawing/2014/main" id="{2D79449F-403D-7DB6-C276-8CF90C934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584" y="1062871"/>
            <a:ext cx="6397231" cy="639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AF0BAF5-7B13-3271-93B4-947D83BE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56" y="473465"/>
            <a:ext cx="9756648" cy="1178813"/>
          </a:xfrm>
        </p:spPr>
        <p:txBody>
          <a:bodyPr/>
          <a:lstStyle/>
          <a:p>
            <a:pPr>
              <a:spcBef>
                <a:spcPts val="132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OF QUARKY KIT</a:t>
            </a:r>
            <a:endParaRPr lang="LID4096" sz="4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733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44267-6853-4BFA-7C5A-E9860862E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00683A97-E25A-4565-A72B-E0EB30DA7344}"/>
              </a:ext>
            </a:extLst>
          </p:cNvPr>
          <p:cNvSpPr/>
          <p:nvPr/>
        </p:nvSpPr>
        <p:spPr>
          <a:xfrm>
            <a:off x="0" y="0"/>
            <a:ext cx="10058400" cy="302198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/>
              <a:t>Makeblock</a:t>
            </a:r>
            <a:endParaRPr lang="LID4096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F3E18-455F-5768-97C0-5A57BD845C5B}"/>
              </a:ext>
            </a:extLst>
          </p:cNvPr>
          <p:cNvSpPr txBox="1"/>
          <p:nvPr/>
        </p:nvSpPr>
        <p:spPr>
          <a:xfrm>
            <a:off x="175260" y="2697480"/>
            <a:ext cx="9433560" cy="3378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effectLst/>
            </a:endParaRPr>
          </a:p>
          <a:p>
            <a:pPr marR="0" lvl="1" indent="-4572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mBot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Series</a:t>
            </a:r>
          </a:p>
          <a:p>
            <a:pPr marR="0" lvl="1" indent="-4572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Codey Rocky</a:t>
            </a:r>
          </a:p>
          <a:p>
            <a:pPr marR="0" lvl="1" indent="-4572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Makeblock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Neuron</a:t>
            </a:r>
          </a:p>
          <a:p>
            <a:pPr marR="0" lvl="1" indent="-4572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Cyber Pi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786811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ED04B-DBAA-65A0-7656-1A650D1EE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F05C23-0913-B73B-CAFC-B9736EE7F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85" y="1781664"/>
            <a:ext cx="8606229" cy="5158398"/>
          </a:xfrm>
          <a:prstGeom prst="rect">
            <a:avLst/>
          </a:prstGeom>
        </p:spPr>
      </p:pic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26C78F7B-865D-4BD1-36FA-D4F41EFDDBB8}"/>
              </a:ext>
            </a:extLst>
          </p:cNvPr>
          <p:cNvSpPr/>
          <p:nvPr/>
        </p:nvSpPr>
        <p:spPr>
          <a:xfrm>
            <a:off x="0" y="0"/>
            <a:ext cx="3886199" cy="216852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mBot</a:t>
            </a:r>
            <a:r>
              <a:rPr lang="en-US" sz="2800" dirty="0"/>
              <a:t> Ultimate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278914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1F4C2826-9423-632C-70C8-ECF586396AAC}"/>
              </a:ext>
            </a:extLst>
          </p:cNvPr>
          <p:cNvSpPr/>
          <p:nvPr/>
        </p:nvSpPr>
        <p:spPr>
          <a:xfrm>
            <a:off x="0" y="0"/>
            <a:ext cx="10058400" cy="302198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Technobots53</a:t>
            </a:r>
            <a:endParaRPr lang="LID4096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A1FC7-FB0B-ACB8-F145-B0BB8E4D7591}"/>
              </a:ext>
            </a:extLst>
          </p:cNvPr>
          <p:cNvSpPr txBox="1"/>
          <p:nvPr/>
        </p:nvSpPr>
        <p:spPr>
          <a:xfrm>
            <a:off x="468352" y="3184111"/>
            <a:ext cx="88206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SPIKE Prime Kit=&gt;Lego bricks &amp; elements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LEGO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WeDo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2.0 kits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Drone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Dreybots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=&gt;Program Drones through block coding</a:t>
            </a:r>
          </a:p>
          <a:p>
            <a:pPr marL="0" indent="0">
              <a:buNone/>
            </a:pP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 Pro Cond Semibold" panose="020B0706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6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96074-96A4-8C4B-A319-C0F3656E5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E818F6-0800-1250-4809-130E5412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</a:t>
            </a:r>
            <a:r>
              <a:rPr lang="en-US" dirty="0"/>
              <a:t> List 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1DF71-2BF7-3D08-01E2-8A9CE6C2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2251862"/>
            <a:ext cx="8549640" cy="4590898"/>
          </a:xfrm>
        </p:spPr>
        <p:txBody>
          <a:bodyPr>
            <a:noAutofit/>
          </a:bodyPr>
          <a:lstStyle/>
          <a:p>
            <a:r>
              <a:rPr lang="en-US" sz="3200" dirty="0"/>
              <a:t>Rolling tank</a:t>
            </a:r>
          </a:p>
          <a:p>
            <a:r>
              <a:rPr lang="en-US" sz="3200" dirty="0"/>
              <a:t> Detecting robot</a:t>
            </a:r>
          </a:p>
          <a:p>
            <a:r>
              <a:rPr lang="en-US" sz="3200" dirty="0"/>
              <a:t> Robotic arm</a:t>
            </a:r>
          </a:p>
          <a:p>
            <a:r>
              <a:rPr lang="en-US" sz="3200" dirty="0"/>
              <a:t> Tech robotic ant</a:t>
            </a:r>
          </a:p>
          <a:p>
            <a:r>
              <a:rPr lang="en-US" sz="3200" dirty="0"/>
              <a:t> Self balancing robot</a:t>
            </a:r>
          </a:p>
          <a:p>
            <a:r>
              <a:rPr lang="en-US" sz="3200" dirty="0"/>
              <a:t>Camera dolly </a:t>
            </a:r>
          </a:p>
          <a:p>
            <a:r>
              <a:rPr lang="en-US" sz="3200" dirty="0"/>
              <a:t>3D capture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238176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CBE2C-E789-EAEB-A8AF-F10F5862D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device with two knobs&#10;&#10;AI-generated content may be incorrect.">
            <a:extLst>
              <a:ext uri="{FF2B5EF4-FFF2-40B4-BE49-F238E27FC236}">
                <a16:creationId xmlns:a16="http://schemas.microsoft.com/office/drawing/2014/main" id="{697F1760-9EED-7905-53AD-32699A372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01" y="1359877"/>
            <a:ext cx="7641899" cy="6412524"/>
          </a:xfrm>
          <a:prstGeom prst="rect">
            <a:avLst/>
          </a:prstGeom>
        </p:spPr>
      </p:pic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53601060-E469-893C-69C9-CF867B420F88}"/>
              </a:ext>
            </a:extLst>
          </p:cNvPr>
          <p:cNvSpPr/>
          <p:nvPr/>
        </p:nvSpPr>
        <p:spPr>
          <a:xfrm>
            <a:off x="0" y="1"/>
            <a:ext cx="5486399" cy="179832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Cyber Pi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355176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AA66A-1E01-6DD7-A8BC-C34F607FB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60D6EB-7D99-D3C2-E447-E1FD2F16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</a:t>
            </a:r>
            <a:r>
              <a:rPr lang="en-US" dirty="0"/>
              <a:t> List 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3D39F-FC1F-0890-A819-3596BF37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2251862"/>
            <a:ext cx="8549640" cy="4590898"/>
          </a:xfrm>
        </p:spPr>
        <p:txBody>
          <a:bodyPr>
            <a:noAutofit/>
          </a:bodyPr>
          <a:lstStyle/>
          <a:p>
            <a:r>
              <a:rPr lang="en-US" sz="3200" dirty="0"/>
              <a:t>Steps Counter</a:t>
            </a:r>
          </a:p>
          <a:p>
            <a:r>
              <a:rPr lang="en-US" sz="3200" dirty="0"/>
              <a:t>Smart Trash bin</a:t>
            </a:r>
          </a:p>
          <a:p>
            <a:r>
              <a:rPr lang="en-US" sz="3200" dirty="0"/>
              <a:t>Scratch Games</a:t>
            </a:r>
          </a:p>
          <a:p>
            <a:r>
              <a:rPr lang="en-US" sz="3200" dirty="0" err="1"/>
              <a:t>Oscilating</a:t>
            </a:r>
            <a:r>
              <a:rPr lang="en-US" sz="3200" dirty="0"/>
              <a:t> Fan</a:t>
            </a:r>
          </a:p>
          <a:p>
            <a:r>
              <a:rPr lang="en-US" sz="3200" dirty="0"/>
              <a:t>Auto Driving Car</a:t>
            </a:r>
          </a:p>
        </p:txBody>
      </p:sp>
    </p:spTree>
    <p:extLst>
      <p:ext uri="{BB962C8B-B14F-4D97-AF65-F5344CB8AC3E}">
        <p14:creationId xmlns:p14="http://schemas.microsoft.com/office/powerpoint/2010/main" val="367255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E6011-90F5-A852-3A0F-33121CB9A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D273A3D3-A43D-0B12-11FC-E675F5EF33DF}"/>
              </a:ext>
            </a:extLst>
          </p:cNvPr>
          <p:cNvSpPr/>
          <p:nvPr/>
        </p:nvSpPr>
        <p:spPr>
          <a:xfrm>
            <a:off x="1" y="0"/>
            <a:ext cx="6445404" cy="302198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SPIKE Prime Kit</a:t>
            </a:r>
            <a:endParaRPr lang="LID4096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29FF4-6ECF-09D7-5D85-16E06030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062" y="693994"/>
            <a:ext cx="3596337" cy="11856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7F943A-77BF-ED84-81D6-0E3063C4AD19}"/>
              </a:ext>
            </a:extLst>
          </p:cNvPr>
          <p:cNvSpPr txBox="1"/>
          <p:nvPr/>
        </p:nvSpPr>
        <p:spPr>
          <a:xfrm>
            <a:off x="840740" y="3021980"/>
            <a:ext cx="8376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STM32F413 microcontroller.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LID4096" altLang="LID4096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Sensors: Color Sensor, Distance Sensor, and Force Sensor.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endParaRPr lang="LID4096" altLang="LID4096" sz="2800" dirty="0">
              <a:solidFill>
                <a:schemeClr val="tx1">
                  <a:lumMod val="95000"/>
                  <a:lumOff val="5000"/>
                </a:schemeClr>
              </a:solidFill>
              <a:latin typeface="Verdana Pro Cond Semibold" panose="020B070603050404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LID4096" altLang="LID4096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Motors: Two Large Angular Motors and one Medium Angular Motor.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LID4096" altLang="LID4096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Building Elements: LEGO Technic™ beams, connectors, gears, axles, and wheels.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LID4096" altLang="LID4096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Cables: For connecting components.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LID4096" altLang="LID4096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Storage Box: With sorting trays for organization.</a:t>
            </a:r>
            <a:endParaRPr lang="LID4096" sz="2800" dirty="0">
              <a:solidFill>
                <a:schemeClr val="tx1">
                  <a:lumMod val="95000"/>
                  <a:lumOff val="5000"/>
                </a:schemeClr>
              </a:solidFill>
              <a:latin typeface="Verdana Pro Cond Semibold" panose="020B070603050404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02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737EB-4859-FF45-1F43-5A147C11B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BF5D4AF3-038E-A49F-78C0-2A949F89014C}"/>
              </a:ext>
            </a:extLst>
          </p:cNvPr>
          <p:cNvSpPr/>
          <p:nvPr/>
        </p:nvSpPr>
        <p:spPr>
          <a:xfrm>
            <a:off x="0" y="0"/>
            <a:ext cx="10058400" cy="302198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/>
              <a:t>AceLabs</a:t>
            </a:r>
            <a:endParaRPr lang="LID4096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5583B-6A47-3826-EF16-1C87CDEB93EF}"/>
              </a:ext>
            </a:extLst>
          </p:cNvPr>
          <p:cNvSpPr txBox="1"/>
          <p:nvPr/>
        </p:nvSpPr>
        <p:spPr>
          <a:xfrm>
            <a:off x="468352" y="3184111"/>
            <a:ext cx="88206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Dexter Smart Programmable Robot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Electric Explorers Activity Box (20+ Projects)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FUNKAAR Creative Tinkerer Kit (35 projects)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Magnet Lab STEM Kit (12 Experiments)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 Pro Cond Semibold" panose="020B070603050404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Young Inventors Kit (40+  Projects)</a:t>
            </a:r>
          </a:p>
          <a:p>
            <a:pPr marL="0" indent="0">
              <a:buNone/>
            </a:pP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 Pro Cond Semibold" panose="020B0706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53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E822F-F05F-8E5C-1C9F-65857DCD1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6B23B5D4-6B83-63AE-9F94-D8059A21DCCE}"/>
              </a:ext>
            </a:extLst>
          </p:cNvPr>
          <p:cNvSpPr/>
          <p:nvPr/>
        </p:nvSpPr>
        <p:spPr>
          <a:xfrm>
            <a:off x="1" y="1"/>
            <a:ext cx="4192858" cy="222504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DEXTER</a:t>
            </a:r>
            <a:endParaRPr lang="LID4096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ACEEF-C927-F405-E731-B739A0B5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543" y="643373"/>
            <a:ext cx="3560921" cy="1129671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170BD6E3-E7EB-020A-656F-D51B4909A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838700"/>
            <a:ext cx="1005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2" name="Picture 1" descr="A blue robot with white eyes and wires&#10;&#10;AI-generated content may be incorrect.">
            <a:extLst>
              <a:ext uri="{FF2B5EF4-FFF2-40B4-BE49-F238E27FC236}">
                <a16:creationId xmlns:a16="http://schemas.microsoft.com/office/drawing/2014/main" id="{5A6E7C19-7C4C-296B-1BF4-4D1662989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375808"/>
            <a:ext cx="7147560" cy="52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47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DAE29-5FEB-0BF5-4495-9A5451FA0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5CC012-3407-521D-8AA7-27F18DF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ComPONENTS</a:t>
            </a:r>
            <a:r>
              <a:rPr lang="en-US" dirty="0"/>
              <a:t> LIST (DEXTER)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52D0F-2C94-B3BF-39E8-73640ED7C7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42583" y="2144395"/>
            <a:ext cx="9715817" cy="4763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Arduino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Motor Driver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Ultrasonic Sensor HC-SR04. Motors &amp; Wheels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Power </a:t>
            </a:r>
            <a:r>
              <a:rPr lang="en-US" sz="32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SourceBattery</a:t>
            </a:r>
            <a:endParaRPr lang="en-US" sz="3200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Chassis &amp; </a:t>
            </a:r>
            <a:r>
              <a:rPr lang="en-US" sz="32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FrameAcrylic</a:t>
            </a:r>
            <a:endParaRPr lang="en-US" sz="3200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Connecting </a:t>
            </a:r>
            <a:r>
              <a:rPr lang="en-US" sz="32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WiresJumper</a:t>
            </a: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Wires 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Additional Components IR Sensor, Buzzer / LEDs</a:t>
            </a:r>
          </a:p>
        </p:txBody>
      </p:sp>
    </p:spTree>
    <p:extLst>
      <p:ext uri="{BB962C8B-B14F-4D97-AF65-F5344CB8AC3E}">
        <p14:creationId xmlns:p14="http://schemas.microsoft.com/office/powerpoint/2010/main" val="3176572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C060C-8339-D104-ED1D-696062706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5D603B43-932A-E1D3-66BB-206B2151DB1A}"/>
              </a:ext>
            </a:extLst>
          </p:cNvPr>
          <p:cNvSpPr/>
          <p:nvPr/>
        </p:nvSpPr>
        <p:spPr>
          <a:xfrm>
            <a:off x="0" y="0"/>
            <a:ext cx="4267199" cy="1981008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Electric Explorers</a:t>
            </a:r>
            <a:endParaRPr lang="LID4096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53FBB-C187-8C22-29A2-A96D5697A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543" y="643373"/>
            <a:ext cx="3560921" cy="1129671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11710999-9CBB-C816-FD12-8F4ECB240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838700"/>
            <a:ext cx="1005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BDD5F-DD45-C82A-E7E9-1FC924856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451" y="2062493"/>
            <a:ext cx="6879589" cy="56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12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26EFA-3549-5A4D-2C30-08C378026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F686A6-400F-03F3-37B3-4AAB44B5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LIST (Electric Explorer)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6E09E-CA2C-92E6-D5A8-33516733793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42583" y="2144395"/>
            <a:ext cx="9715817" cy="4763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Light Tracker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Smart Night Lights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Salt-Water Experiment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Gates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Fan Circuits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Sun Rise Alarms</a:t>
            </a:r>
          </a:p>
          <a:p>
            <a:pPr marL="0" indent="0">
              <a:lnSpc>
                <a:spcPct val="107000"/>
              </a:lnSpc>
              <a:buNone/>
            </a:pPr>
            <a:endParaRPr lang="en-US" sz="3200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44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09ADB-02AA-DB6E-5349-858A2F686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417A6873-93E0-6284-6DBA-7D0213E373C7}"/>
              </a:ext>
            </a:extLst>
          </p:cNvPr>
          <p:cNvSpPr/>
          <p:nvPr/>
        </p:nvSpPr>
        <p:spPr>
          <a:xfrm>
            <a:off x="1" y="1"/>
            <a:ext cx="4192858" cy="222504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Young Inventors Kit </a:t>
            </a:r>
            <a:endParaRPr lang="LID4096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9A036-178F-D97E-1D6E-2B1A44F8F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543" y="643373"/>
            <a:ext cx="3560921" cy="1129671"/>
          </a:xfrm>
          <a:prstGeom prst="rect">
            <a:avLst/>
          </a:prstGeo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09633892-CF84-5919-31A3-E2100BC10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88" y="2387603"/>
            <a:ext cx="6456557" cy="526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1D71E0EF-DD54-8111-12D2-43978B783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838700"/>
            <a:ext cx="1005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8626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D676D5-91E3-4621-859D-BFBE42CCCD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A759E4-EFF9-4BD1-A98F-37F84B6807DE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9AFD841-9385-4F7E-A5A9-AECA7F588967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227</TotalTime>
  <Words>359</Words>
  <Application>Microsoft Office PowerPoint</Application>
  <PresentationFormat>Custom</PresentationFormat>
  <Paragraphs>104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Aptos</vt:lpstr>
      <vt:lpstr>Arial</vt:lpstr>
      <vt:lpstr>Calibri</vt:lpstr>
      <vt:lpstr>Courier New</vt:lpstr>
      <vt:lpstr>Rockwell</vt:lpstr>
      <vt:lpstr>Rockwell Condensed</vt:lpstr>
      <vt:lpstr>Segoe UI</vt:lpstr>
      <vt:lpstr>Source Sans Pro</vt:lpstr>
      <vt:lpstr>Symbol</vt:lpstr>
      <vt:lpstr>Verdana Pro Cond Semibold</vt:lpstr>
      <vt:lpstr>Wingdings</vt:lpstr>
      <vt:lpstr>Wood Type</vt:lpstr>
      <vt:lpstr>Cover Page</vt:lpstr>
      <vt:lpstr>PowerPoint Presentation</vt:lpstr>
      <vt:lpstr>PowerPoint Presentation</vt:lpstr>
      <vt:lpstr>PowerPoint Presentation</vt:lpstr>
      <vt:lpstr>PowerPoint Presentation</vt:lpstr>
      <vt:lpstr>ComPONENTS LIST (DEXTER)</vt:lpstr>
      <vt:lpstr>PowerPoint Presentation</vt:lpstr>
      <vt:lpstr>Project LIST (Electric Explorer)</vt:lpstr>
      <vt:lpstr>PowerPoint Presentation</vt:lpstr>
      <vt:lpstr>ProjecT List </vt:lpstr>
      <vt:lpstr>PowerPoint Presentation</vt:lpstr>
      <vt:lpstr>ROBOTS COLORING BOOK - PICTURE 2</vt:lpstr>
      <vt:lpstr>COMPONENTS OF Evive KIT</vt:lpstr>
      <vt:lpstr>ProJECTS LIST (evive starter kit)</vt:lpstr>
      <vt:lpstr>ProjectS LIST CONT…</vt:lpstr>
      <vt:lpstr>ROBOTS COLORING BOOK - PICTURE 2</vt:lpstr>
      <vt:lpstr>COMPONENTS OF QUARKY KIT</vt:lpstr>
      <vt:lpstr>PowerPoint Presentation</vt:lpstr>
      <vt:lpstr>PowerPoint Presentation</vt:lpstr>
      <vt:lpstr>ProjecT List </vt:lpstr>
      <vt:lpstr>PowerPoint Presentation</vt:lpstr>
      <vt:lpstr>ProjecT List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Iqra Fatima</dc:creator>
  <cp:lastModifiedBy>Iqra Fatima</cp:lastModifiedBy>
  <cp:revision>1</cp:revision>
  <dcterms:created xsi:type="dcterms:W3CDTF">2025-02-25T01:40:06Z</dcterms:created>
  <dcterms:modified xsi:type="dcterms:W3CDTF">2025-02-26T19:18:41Z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