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9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9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8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516913"/>
            <a:ext cx="4041775" cy="394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5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8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6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5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1/15/18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5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5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grade book “E-Grab”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Sarajevo School of Science and Technology</a:t>
            </a:r>
          </a:p>
          <a:p>
            <a:r>
              <a:rPr lang="en-US" dirty="0" smtClean="0"/>
              <a:t>CSIS270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1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ferris dir="l"/>
      </p:transition>
    </mc:Choice>
    <mc:Fallback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Features available depend on the person logged in:</a:t>
            </a:r>
          </a:p>
          <a:p>
            <a:r>
              <a:rPr lang="en-US" dirty="0" smtClean="0"/>
              <a:t>Admin,</a:t>
            </a:r>
          </a:p>
          <a:p>
            <a:r>
              <a:rPr lang="en-US" dirty="0" smtClean="0"/>
              <a:t>Professor or</a:t>
            </a:r>
          </a:p>
          <a:p>
            <a:r>
              <a:rPr lang="en-US" dirty="0" smtClean="0"/>
              <a:t>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Admin has general features; view, add, edit and delete: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Course assignment</a:t>
            </a:r>
          </a:p>
        </p:txBody>
      </p:sp>
    </p:spTree>
    <p:extLst>
      <p:ext uri="{BB962C8B-B14F-4D97-AF65-F5344CB8AC3E}">
        <p14:creationId xmlns:p14="http://schemas.microsoft.com/office/powerpoint/2010/main" val="7919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Professor has features focused on course management:</a:t>
            </a:r>
          </a:p>
          <a:p>
            <a:r>
              <a:rPr lang="en-US" dirty="0" smtClean="0"/>
              <a:t>View, add, edit, delete students enrolled in course (only for the courses that he/she teaches)</a:t>
            </a:r>
          </a:p>
          <a:p>
            <a:r>
              <a:rPr lang="en-US" dirty="0" smtClean="0"/>
              <a:t>Add attendance for student enrolled in the course</a:t>
            </a:r>
          </a:p>
          <a:p>
            <a:r>
              <a:rPr lang="en-US" dirty="0" smtClean="0"/>
              <a:t>Add grades for student enrolled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2708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Student only has view options:</a:t>
            </a:r>
          </a:p>
          <a:p>
            <a:r>
              <a:rPr lang="en-US" dirty="0"/>
              <a:t>C</a:t>
            </a:r>
            <a:r>
              <a:rPr lang="en-US" dirty="0" smtClean="0"/>
              <a:t>urrent and previous enrolled courses</a:t>
            </a:r>
          </a:p>
          <a:p>
            <a:r>
              <a:rPr lang="en-US" dirty="0"/>
              <a:t>C</a:t>
            </a:r>
            <a:r>
              <a:rPr lang="en-US" dirty="0" smtClean="0"/>
              <a:t>ourse information</a:t>
            </a:r>
          </a:p>
          <a:p>
            <a:r>
              <a:rPr lang="en-US" dirty="0" smtClean="0"/>
              <a:t>Students enrolled in a course</a:t>
            </a:r>
          </a:p>
          <a:p>
            <a:r>
              <a:rPr lang="en-US" dirty="0" smtClean="0"/>
              <a:t>Attendance</a:t>
            </a:r>
          </a:p>
          <a:p>
            <a:r>
              <a:rPr lang="en-US" dirty="0" smtClean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13458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 Grade Book “E-GraB”</a:t>
            </a:r>
          </a:p>
        </p:txBody>
      </p:sp>
    </p:spTree>
    <p:extLst>
      <p:ext uri="{BB962C8B-B14F-4D97-AF65-F5344CB8AC3E}">
        <p14:creationId xmlns:p14="http://schemas.microsoft.com/office/powerpoint/2010/main" val="39279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 Grade Book “E-GraB”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Grade Book “E-GraB”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electronic version of traditional paper grade book, for keeping attendance and grades.</a:t>
            </a:r>
          </a:p>
          <a:p>
            <a:r>
              <a:rPr lang="en-US" dirty="0" smtClean="0"/>
              <a:t>Accessible anywhere and at any time.</a:t>
            </a:r>
          </a:p>
          <a:p>
            <a:r>
              <a:rPr lang="en-US" dirty="0" smtClean="0"/>
              <a:t>Available to students and professors.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 Grade Book “E-GraB”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Went through 4 phases:</a:t>
            </a:r>
          </a:p>
          <a:p>
            <a:r>
              <a:rPr lang="en-US" dirty="0" smtClean="0"/>
              <a:t>Planning,</a:t>
            </a:r>
          </a:p>
          <a:p>
            <a:r>
              <a:rPr lang="en-US" dirty="0" smtClean="0"/>
              <a:t>Analysis,</a:t>
            </a:r>
          </a:p>
          <a:p>
            <a:r>
              <a:rPr lang="en-US" dirty="0" smtClean="0"/>
              <a:t>Design,</a:t>
            </a:r>
          </a:p>
          <a:p>
            <a:r>
              <a:rPr lang="en-US" dirty="0" smtClean="0"/>
              <a:t>Implementation &amp;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plan: grade book for professors, students and parents.</a:t>
            </a:r>
          </a:p>
          <a:p>
            <a:r>
              <a:rPr lang="en-US" dirty="0" smtClean="0"/>
              <a:t>After further analyzation, we decided not to implement option for parents.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ERD and layout of the pages.</a:t>
            </a:r>
          </a:p>
          <a:p>
            <a:r>
              <a:rPr lang="en-US" dirty="0" smtClean="0"/>
              <a:t>Database has 8 tables: Departments, Courses, Course Assignments, Students, Professors, Enrollments, Attendance and Grades.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sketches of pages into code </a:t>
            </a:r>
          </a:p>
          <a:p>
            <a:r>
              <a:rPr lang="en-US" dirty="0"/>
              <a:t>C</a:t>
            </a:r>
            <a:r>
              <a:rPr lang="en-US" dirty="0" smtClean="0"/>
              <a:t>onnecting to the database</a:t>
            </a:r>
          </a:p>
          <a:p>
            <a:r>
              <a:rPr lang="en-US" dirty="0" smtClean="0"/>
              <a:t>Writing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 Grade Book “E-GraB”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xmlns:p14="http://schemas.microsoft.com/office/powerpoint/2010/main" spd="slow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160</TotalTime>
  <Words>289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Electronic grade book “E-Grab”</vt:lpstr>
      <vt:lpstr>Introduction</vt:lpstr>
      <vt:lpstr>Electronic Grade Book “E-GraB”</vt:lpstr>
      <vt:lpstr>Project Implementation</vt:lpstr>
      <vt:lpstr>Project Implementation</vt:lpstr>
      <vt:lpstr>Planning &amp; Analysis</vt:lpstr>
      <vt:lpstr>Design</vt:lpstr>
      <vt:lpstr>Implementation &amp; Testing</vt:lpstr>
      <vt:lpstr>Main Features</vt:lpstr>
      <vt:lpstr>Main Features</vt:lpstr>
      <vt:lpstr>Admin</vt:lpstr>
      <vt:lpstr>Admin</vt:lpstr>
      <vt:lpstr>Professor</vt:lpstr>
      <vt:lpstr>Professor</vt:lpstr>
      <vt:lpstr>Student</vt:lpstr>
      <vt:lpstr>Student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grade book “E-Grab”</dc:title>
  <dc:creator>Amna Subic</dc:creator>
  <cp:lastModifiedBy>Amna Subic</cp:lastModifiedBy>
  <cp:revision>13</cp:revision>
  <dcterms:created xsi:type="dcterms:W3CDTF">2018-01-14T20:19:31Z</dcterms:created>
  <dcterms:modified xsi:type="dcterms:W3CDTF">2018-01-15T17:12:57Z</dcterms:modified>
</cp:coreProperties>
</file>