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1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959492-E789-412E-AD95-98F9998E5C19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ECC8C61-E72F-48B9-B078-7ABC7E5822D6}">
      <dgm:prSet/>
      <dgm:spPr/>
      <dgm:t>
        <a:bodyPr/>
        <a:lstStyle/>
        <a:p>
          <a:r>
            <a:rPr lang="en-US"/>
            <a:t>✔ GUI interface with Tkinter</a:t>
          </a:r>
        </a:p>
      </dgm:t>
    </dgm:pt>
    <dgm:pt modelId="{D12C5CD4-8A4C-4D15-AD6F-1846160932D5}" type="parTrans" cxnId="{1281E321-1B08-4070-BA6B-CE45EB9C0444}">
      <dgm:prSet/>
      <dgm:spPr/>
      <dgm:t>
        <a:bodyPr/>
        <a:lstStyle/>
        <a:p>
          <a:endParaRPr lang="en-US"/>
        </a:p>
      </dgm:t>
    </dgm:pt>
    <dgm:pt modelId="{A8723DD1-2823-4AF1-A16D-E0A2EEBCD6D0}" type="sibTrans" cxnId="{1281E321-1B08-4070-BA6B-CE45EB9C0444}">
      <dgm:prSet/>
      <dgm:spPr/>
      <dgm:t>
        <a:bodyPr/>
        <a:lstStyle/>
        <a:p>
          <a:endParaRPr lang="en-US"/>
        </a:p>
      </dgm:t>
    </dgm:pt>
    <dgm:pt modelId="{5D89E736-76BA-4D15-AEAD-3BD3A40D09B0}">
      <dgm:prSet/>
      <dgm:spPr/>
      <dgm:t>
        <a:bodyPr/>
        <a:lstStyle/>
        <a:p>
          <a:r>
            <a:rPr lang="en-US"/>
            <a:t>✔ Alphabet buttons for input</a:t>
          </a:r>
        </a:p>
      </dgm:t>
    </dgm:pt>
    <dgm:pt modelId="{280EB98B-B2B5-4F64-AD7F-46F342457011}" type="parTrans" cxnId="{E22C61F7-0BA4-485E-985B-1CE91B09EDAA}">
      <dgm:prSet/>
      <dgm:spPr/>
      <dgm:t>
        <a:bodyPr/>
        <a:lstStyle/>
        <a:p>
          <a:endParaRPr lang="en-US"/>
        </a:p>
      </dgm:t>
    </dgm:pt>
    <dgm:pt modelId="{DDCA1DB3-5F8A-43D9-BB2E-459B08B30CAC}" type="sibTrans" cxnId="{E22C61F7-0BA4-485E-985B-1CE91B09EDAA}">
      <dgm:prSet/>
      <dgm:spPr/>
      <dgm:t>
        <a:bodyPr/>
        <a:lstStyle/>
        <a:p>
          <a:endParaRPr lang="en-US"/>
        </a:p>
      </dgm:t>
    </dgm:pt>
    <dgm:pt modelId="{9116436C-10F0-4EB1-B1F6-FD29FDE6FC4C}">
      <dgm:prSet/>
      <dgm:spPr/>
      <dgm:t>
        <a:bodyPr/>
        <a:lstStyle/>
        <a:p>
          <a:r>
            <a:rPr lang="en-US"/>
            <a:t>✔ Live status updates</a:t>
          </a:r>
        </a:p>
      </dgm:t>
    </dgm:pt>
    <dgm:pt modelId="{23B8112F-B498-4A33-93AC-7F0AF483FF3B}" type="parTrans" cxnId="{0C4A2DAE-8CAC-457F-AB2B-749753CD9824}">
      <dgm:prSet/>
      <dgm:spPr/>
      <dgm:t>
        <a:bodyPr/>
        <a:lstStyle/>
        <a:p>
          <a:endParaRPr lang="en-US"/>
        </a:p>
      </dgm:t>
    </dgm:pt>
    <dgm:pt modelId="{E605D666-8C3B-49AA-A1B9-BE7DA5A74D9A}" type="sibTrans" cxnId="{0C4A2DAE-8CAC-457F-AB2B-749753CD9824}">
      <dgm:prSet/>
      <dgm:spPr/>
      <dgm:t>
        <a:bodyPr/>
        <a:lstStyle/>
        <a:p>
          <a:endParaRPr lang="en-US"/>
        </a:p>
      </dgm:t>
    </dgm:pt>
    <dgm:pt modelId="{C89DDA95-577F-4B3F-82AB-5BE5E67D27F1}">
      <dgm:prSet/>
      <dgm:spPr/>
      <dgm:t>
        <a:bodyPr/>
        <a:lstStyle/>
        <a:p>
          <a:r>
            <a:rPr lang="en-US"/>
            <a:t>✔ Wrong guess tracking</a:t>
          </a:r>
        </a:p>
      </dgm:t>
    </dgm:pt>
    <dgm:pt modelId="{1B9B156B-9EA2-4627-B5FB-9A4B6F1C1E4C}" type="parTrans" cxnId="{AF773308-3588-4A8E-8BD6-715708ADBB9D}">
      <dgm:prSet/>
      <dgm:spPr/>
      <dgm:t>
        <a:bodyPr/>
        <a:lstStyle/>
        <a:p>
          <a:endParaRPr lang="en-US"/>
        </a:p>
      </dgm:t>
    </dgm:pt>
    <dgm:pt modelId="{E4151F8D-E388-445B-A1FA-6F785232C28F}" type="sibTrans" cxnId="{AF773308-3588-4A8E-8BD6-715708ADBB9D}">
      <dgm:prSet/>
      <dgm:spPr/>
      <dgm:t>
        <a:bodyPr/>
        <a:lstStyle/>
        <a:p>
          <a:endParaRPr lang="en-US"/>
        </a:p>
      </dgm:t>
    </dgm:pt>
    <dgm:pt modelId="{5D3AD29D-B737-4FB5-8B2D-0DD73B22DDBE}">
      <dgm:prSet/>
      <dgm:spPr/>
      <dgm:t>
        <a:bodyPr/>
        <a:lstStyle/>
        <a:p>
          <a:r>
            <a:rPr lang="en-US"/>
            <a:t>✔ Win/Loss detection</a:t>
          </a:r>
        </a:p>
      </dgm:t>
    </dgm:pt>
    <dgm:pt modelId="{E4F1730F-6B8D-4DA0-9611-3B8BCAE224BC}" type="parTrans" cxnId="{BCCF17BE-AF24-4CA7-B4E1-7C0ECAFAC39B}">
      <dgm:prSet/>
      <dgm:spPr/>
      <dgm:t>
        <a:bodyPr/>
        <a:lstStyle/>
        <a:p>
          <a:endParaRPr lang="en-US"/>
        </a:p>
      </dgm:t>
    </dgm:pt>
    <dgm:pt modelId="{E841B53B-64AF-41FD-BC4B-817AE2FF56F1}" type="sibTrans" cxnId="{BCCF17BE-AF24-4CA7-B4E1-7C0ECAFAC39B}">
      <dgm:prSet/>
      <dgm:spPr/>
      <dgm:t>
        <a:bodyPr/>
        <a:lstStyle/>
        <a:p>
          <a:endParaRPr lang="en-US"/>
        </a:p>
      </dgm:t>
    </dgm:pt>
    <dgm:pt modelId="{15D172EC-E7EA-404A-9AF2-D615E9CD6C9F}">
      <dgm:prSet/>
      <dgm:spPr/>
      <dgm:t>
        <a:bodyPr/>
        <a:lstStyle/>
        <a:p>
          <a:r>
            <a:rPr lang="en-US"/>
            <a:t>✔ Play Again and Exit options</a:t>
          </a:r>
        </a:p>
      </dgm:t>
    </dgm:pt>
    <dgm:pt modelId="{CDC7B779-324B-4694-BB96-5CDCCFBC954A}" type="parTrans" cxnId="{71C13253-284E-4241-8A76-ED55EC2A776C}">
      <dgm:prSet/>
      <dgm:spPr/>
      <dgm:t>
        <a:bodyPr/>
        <a:lstStyle/>
        <a:p>
          <a:endParaRPr lang="en-US"/>
        </a:p>
      </dgm:t>
    </dgm:pt>
    <dgm:pt modelId="{E02D7835-A51C-45F7-AEB6-67A551D71B44}" type="sibTrans" cxnId="{71C13253-284E-4241-8A76-ED55EC2A776C}">
      <dgm:prSet/>
      <dgm:spPr/>
      <dgm:t>
        <a:bodyPr/>
        <a:lstStyle/>
        <a:p>
          <a:endParaRPr lang="en-US"/>
        </a:p>
      </dgm:t>
    </dgm:pt>
    <dgm:pt modelId="{96AC5B63-ED0C-4876-A7F7-3B3BEC4AC68A}" type="pres">
      <dgm:prSet presAssocID="{08959492-E789-412E-AD95-98F9998E5C19}" presName="linear" presStyleCnt="0">
        <dgm:presLayoutVars>
          <dgm:animLvl val="lvl"/>
          <dgm:resizeHandles val="exact"/>
        </dgm:presLayoutVars>
      </dgm:prSet>
      <dgm:spPr/>
    </dgm:pt>
    <dgm:pt modelId="{C4780D2C-491E-4CC9-96DA-2E9DD1F5FA65}" type="pres">
      <dgm:prSet presAssocID="{DECC8C61-E72F-48B9-B078-7ABC7E5822D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D5A1E674-2C5A-41B2-8243-D3CAE055E2E1}" type="pres">
      <dgm:prSet presAssocID="{A8723DD1-2823-4AF1-A16D-E0A2EEBCD6D0}" presName="spacer" presStyleCnt="0"/>
      <dgm:spPr/>
    </dgm:pt>
    <dgm:pt modelId="{11B49CF0-CF25-426D-8FD7-9C3F95E733A9}" type="pres">
      <dgm:prSet presAssocID="{5D89E736-76BA-4D15-AEAD-3BD3A40D09B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E00933E-C244-4E57-BD14-AD9CEB6A249E}" type="pres">
      <dgm:prSet presAssocID="{DDCA1DB3-5F8A-43D9-BB2E-459B08B30CAC}" presName="spacer" presStyleCnt="0"/>
      <dgm:spPr/>
    </dgm:pt>
    <dgm:pt modelId="{748194BB-64F8-4801-BB28-524EE26203EC}" type="pres">
      <dgm:prSet presAssocID="{9116436C-10F0-4EB1-B1F6-FD29FDE6FC4C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B86F0D2-2B54-407B-8CA4-C6C7DC6568F6}" type="pres">
      <dgm:prSet presAssocID="{E605D666-8C3B-49AA-A1B9-BE7DA5A74D9A}" presName="spacer" presStyleCnt="0"/>
      <dgm:spPr/>
    </dgm:pt>
    <dgm:pt modelId="{B6DD9FC9-F68E-482D-AFAA-5AADDE1D545A}" type="pres">
      <dgm:prSet presAssocID="{C89DDA95-577F-4B3F-82AB-5BE5E67D27F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A9B7DA1-4B02-4ACA-84A7-97453E158F00}" type="pres">
      <dgm:prSet presAssocID="{E4151F8D-E388-445B-A1FA-6F785232C28F}" presName="spacer" presStyleCnt="0"/>
      <dgm:spPr/>
    </dgm:pt>
    <dgm:pt modelId="{610F1CAA-DD62-4460-9920-EFDC748E0008}" type="pres">
      <dgm:prSet presAssocID="{5D3AD29D-B737-4FB5-8B2D-0DD73B22DDB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B1C596EC-2D8F-47E2-B40D-2027E9B10D22}" type="pres">
      <dgm:prSet presAssocID="{E841B53B-64AF-41FD-BC4B-817AE2FF56F1}" presName="spacer" presStyleCnt="0"/>
      <dgm:spPr/>
    </dgm:pt>
    <dgm:pt modelId="{9D56632C-F836-4608-A451-92C902CDEBD2}" type="pres">
      <dgm:prSet presAssocID="{15D172EC-E7EA-404A-9AF2-D615E9CD6C9F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F773308-3588-4A8E-8BD6-715708ADBB9D}" srcId="{08959492-E789-412E-AD95-98F9998E5C19}" destId="{C89DDA95-577F-4B3F-82AB-5BE5E67D27F1}" srcOrd="3" destOrd="0" parTransId="{1B9B156B-9EA2-4627-B5FB-9A4B6F1C1E4C}" sibTransId="{E4151F8D-E388-445B-A1FA-6F785232C28F}"/>
    <dgm:cxn modelId="{1281E321-1B08-4070-BA6B-CE45EB9C0444}" srcId="{08959492-E789-412E-AD95-98F9998E5C19}" destId="{DECC8C61-E72F-48B9-B078-7ABC7E5822D6}" srcOrd="0" destOrd="0" parTransId="{D12C5CD4-8A4C-4D15-AD6F-1846160932D5}" sibTransId="{A8723DD1-2823-4AF1-A16D-E0A2EEBCD6D0}"/>
    <dgm:cxn modelId="{3058C932-73B1-4D4C-B80C-4E185CFB8D8E}" type="presOf" srcId="{5D3AD29D-B737-4FB5-8B2D-0DD73B22DDBE}" destId="{610F1CAA-DD62-4460-9920-EFDC748E0008}" srcOrd="0" destOrd="0" presId="urn:microsoft.com/office/officeart/2005/8/layout/vList2"/>
    <dgm:cxn modelId="{E52C4C47-A639-42FA-867E-591DC7EE274D}" type="presOf" srcId="{9116436C-10F0-4EB1-B1F6-FD29FDE6FC4C}" destId="{748194BB-64F8-4801-BB28-524EE26203EC}" srcOrd="0" destOrd="0" presId="urn:microsoft.com/office/officeart/2005/8/layout/vList2"/>
    <dgm:cxn modelId="{71C13253-284E-4241-8A76-ED55EC2A776C}" srcId="{08959492-E789-412E-AD95-98F9998E5C19}" destId="{15D172EC-E7EA-404A-9AF2-D615E9CD6C9F}" srcOrd="5" destOrd="0" parTransId="{CDC7B779-324B-4694-BB96-5CDCCFBC954A}" sibTransId="{E02D7835-A51C-45F7-AEB6-67A551D71B44}"/>
    <dgm:cxn modelId="{F117D981-8D0A-4E6A-AF5A-ED7D3AD279F9}" type="presOf" srcId="{DECC8C61-E72F-48B9-B078-7ABC7E5822D6}" destId="{C4780D2C-491E-4CC9-96DA-2E9DD1F5FA65}" srcOrd="0" destOrd="0" presId="urn:microsoft.com/office/officeart/2005/8/layout/vList2"/>
    <dgm:cxn modelId="{151A2495-C7E3-46F3-80AC-416AF5654FC6}" type="presOf" srcId="{C89DDA95-577F-4B3F-82AB-5BE5E67D27F1}" destId="{B6DD9FC9-F68E-482D-AFAA-5AADDE1D545A}" srcOrd="0" destOrd="0" presId="urn:microsoft.com/office/officeart/2005/8/layout/vList2"/>
    <dgm:cxn modelId="{2E6B0B9D-753C-415B-96F4-ECE94ED81D80}" type="presOf" srcId="{5D89E736-76BA-4D15-AEAD-3BD3A40D09B0}" destId="{11B49CF0-CF25-426D-8FD7-9C3F95E733A9}" srcOrd="0" destOrd="0" presId="urn:microsoft.com/office/officeart/2005/8/layout/vList2"/>
    <dgm:cxn modelId="{0C4A2DAE-8CAC-457F-AB2B-749753CD9824}" srcId="{08959492-E789-412E-AD95-98F9998E5C19}" destId="{9116436C-10F0-4EB1-B1F6-FD29FDE6FC4C}" srcOrd="2" destOrd="0" parTransId="{23B8112F-B498-4A33-93AC-7F0AF483FF3B}" sibTransId="{E605D666-8C3B-49AA-A1B9-BE7DA5A74D9A}"/>
    <dgm:cxn modelId="{BCCF17BE-AF24-4CA7-B4E1-7C0ECAFAC39B}" srcId="{08959492-E789-412E-AD95-98F9998E5C19}" destId="{5D3AD29D-B737-4FB5-8B2D-0DD73B22DDBE}" srcOrd="4" destOrd="0" parTransId="{E4F1730F-6B8D-4DA0-9611-3B8BCAE224BC}" sibTransId="{E841B53B-64AF-41FD-BC4B-817AE2FF56F1}"/>
    <dgm:cxn modelId="{C9913BCC-B176-4DDD-9C1B-CD331C20B3C1}" type="presOf" srcId="{15D172EC-E7EA-404A-9AF2-D615E9CD6C9F}" destId="{9D56632C-F836-4608-A451-92C902CDEBD2}" srcOrd="0" destOrd="0" presId="urn:microsoft.com/office/officeart/2005/8/layout/vList2"/>
    <dgm:cxn modelId="{E22C61F7-0BA4-485E-985B-1CE91B09EDAA}" srcId="{08959492-E789-412E-AD95-98F9998E5C19}" destId="{5D89E736-76BA-4D15-AEAD-3BD3A40D09B0}" srcOrd="1" destOrd="0" parTransId="{280EB98B-B2B5-4F64-AD7F-46F342457011}" sibTransId="{DDCA1DB3-5F8A-43D9-BB2E-459B08B30CAC}"/>
    <dgm:cxn modelId="{BA4C6CFE-81B2-415D-A2C0-459AFBA3729F}" type="presOf" srcId="{08959492-E789-412E-AD95-98F9998E5C19}" destId="{96AC5B63-ED0C-4876-A7F7-3B3BEC4AC68A}" srcOrd="0" destOrd="0" presId="urn:microsoft.com/office/officeart/2005/8/layout/vList2"/>
    <dgm:cxn modelId="{41A55935-4063-49F4-B69C-06F67D0388A5}" type="presParOf" srcId="{96AC5B63-ED0C-4876-A7F7-3B3BEC4AC68A}" destId="{C4780D2C-491E-4CC9-96DA-2E9DD1F5FA65}" srcOrd="0" destOrd="0" presId="urn:microsoft.com/office/officeart/2005/8/layout/vList2"/>
    <dgm:cxn modelId="{1B65796C-0F21-4C91-AD52-8C14CDCC5E6F}" type="presParOf" srcId="{96AC5B63-ED0C-4876-A7F7-3B3BEC4AC68A}" destId="{D5A1E674-2C5A-41B2-8243-D3CAE055E2E1}" srcOrd="1" destOrd="0" presId="urn:microsoft.com/office/officeart/2005/8/layout/vList2"/>
    <dgm:cxn modelId="{42B75953-BFE3-4226-9325-E86FB1E75AE8}" type="presParOf" srcId="{96AC5B63-ED0C-4876-A7F7-3B3BEC4AC68A}" destId="{11B49CF0-CF25-426D-8FD7-9C3F95E733A9}" srcOrd="2" destOrd="0" presId="urn:microsoft.com/office/officeart/2005/8/layout/vList2"/>
    <dgm:cxn modelId="{EC6BB888-2182-4102-B337-13F910B59FBE}" type="presParOf" srcId="{96AC5B63-ED0C-4876-A7F7-3B3BEC4AC68A}" destId="{DE00933E-C244-4E57-BD14-AD9CEB6A249E}" srcOrd="3" destOrd="0" presId="urn:microsoft.com/office/officeart/2005/8/layout/vList2"/>
    <dgm:cxn modelId="{E1EB2FAD-49E7-4AAC-9E32-B80806D806B7}" type="presParOf" srcId="{96AC5B63-ED0C-4876-A7F7-3B3BEC4AC68A}" destId="{748194BB-64F8-4801-BB28-524EE26203EC}" srcOrd="4" destOrd="0" presId="urn:microsoft.com/office/officeart/2005/8/layout/vList2"/>
    <dgm:cxn modelId="{367AF85D-1BB0-4B87-AAC7-5E5391D00D6E}" type="presParOf" srcId="{96AC5B63-ED0C-4876-A7F7-3B3BEC4AC68A}" destId="{8B86F0D2-2B54-407B-8CA4-C6C7DC6568F6}" srcOrd="5" destOrd="0" presId="urn:microsoft.com/office/officeart/2005/8/layout/vList2"/>
    <dgm:cxn modelId="{9FE1B67A-B3D1-48C2-84FE-514A9C9E5A3F}" type="presParOf" srcId="{96AC5B63-ED0C-4876-A7F7-3B3BEC4AC68A}" destId="{B6DD9FC9-F68E-482D-AFAA-5AADDE1D545A}" srcOrd="6" destOrd="0" presId="urn:microsoft.com/office/officeart/2005/8/layout/vList2"/>
    <dgm:cxn modelId="{F7CAB99E-BD3A-4FE3-840C-E387C065ECFF}" type="presParOf" srcId="{96AC5B63-ED0C-4876-A7F7-3B3BEC4AC68A}" destId="{CA9B7DA1-4B02-4ACA-84A7-97453E158F00}" srcOrd="7" destOrd="0" presId="urn:microsoft.com/office/officeart/2005/8/layout/vList2"/>
    <dgm:cxn modelId="{430AA06E-072F-4802-BB66-5E83EF65090C}" type="presParOf" srcId="{96AC5B63-ED0C-4876-A7F7-3B3BEC4AC68A}" destId="{610F1CAA-DD62-4460-9920-EFDC748E0008}" srcOrd="8" destOrd="0" presId="urn:microsoft.com/office/officeart/2005/8/layout/vList2"/>
    <dgm:cxn modelId="{8EF08A1D-E1B2-4B37-AC7E-2984BC2FE97D}" type="presParOf" srcId="{96AC5B63-ED0C-4876-A7F7-3B3BEC4AC68A}" destId="{B1C596EC-2D8F-47E2-B40D-2027E9B10D22}" srcOrd="9" destOrd="0" presId="urn:microsoft.com/office/officeart/2005/8/layout/vList2"/>
    <dgm:cxn modelId="{4915F670-0ACC-4DA4-AC70-0A262C4F78D3}" type="presParOf" srcId="{96AC5B63-ED0C-4876-A7F7-3B3BEC4AC68A}" destId="{9D56632C-F836-4608-A451-92C902CDEBD2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F631833-53BE-4A95-9244-591C7A590A8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CF1AC4-31D7-42EE-8556-81959820379D}">
      <dgm:prSet/>
      <dgm:spPr/>
      <dgm:t>
        <a:bodyPr/>
        <a:lstStyle/>
        <a:p>
          <a:r>
            <a:rPr lang="en-US"/>
            <a:t>Key</a:t>
          </a:r>
        </a:p>
      </dgm:t>
    </dgm:pt>
    <dgm:pt modelId="{699C8741-8AAF-44EC-BA73-FEAF91AB0A56}" type="parTrans" cxnId="{30F53B1A-8B42-4FAB-864A-F9D654B73242}">
      <dgm:prSet/>
      <dgm:spPr/>
      <dgm:t>
        <a:bodyPr/>
        <a:lstStyle/>
        <a:p>
          <a:endParaRPr lang="en-US"/>
        </a:p>
      </dgm:t>
    </dgm:pt>
    <dgm:pt modelId="{EA4D964C-AF68-487E-988E-B4A720945304}" type="sibTrans" cxnId="{30F53B1A-8B42-4FAB-864A-F9D654B73242}">
      <dgm:prSet/>
      <dgm:spPr/>
      <dgm:t>
        <a:bodyPr/>
        <a:lstStyle/>
        <a:p>
          <a:endParaRPr lang="en-US"/>
        </a:p>
      </dgm:t>
    </dgm:pt>
    <dgm:pt modelId="{C1CA84FB-59FB-488B-91C9-5F4590A1D280}">
      <dgm:prSet/>
      <dgm:spPr/>
      <dgm:t>
        <a:bodyPr/>
        <a:lstStyle/>
        <a:p>
          <a:r>
            <a:rPr lang="en-US" dirty="0"/>
            <a:t>Key Functions:</a:t>
          </a:r>
        </a:p>
      </dgm:t>
    </dgm:pt>
    <dgm:pt modelId="{0D375DF4-4E7E-42FA-B6C2-9FFC677140C0}" type="parTrans" cxnId="{C48B1B9C-A464-4F9C-B8A4-BAA215E83BE7}">
      <dgm:prSet/>
      <dgm:spPr/>
      <dgm:t>
        <a:bodyPr/>
        <a:lstStyle/>
        <a:p>
          <a:endParaRPr lang="en-US"/>
        </a:p>
      </dgm:t>
    </dgm:pt>
    <dgm:pt modelId="{9F47D00C-733D-48D7-A22D-9F3D750D23F0}" type="sibTrans" cxnId="{C48B1B9C-A464-4F9C-B8A4-BAA215E83BE7}">
      <dgm:prSet/>
      <dgm:spPr/>
      <dgm:t>
        <a:bodyPr/>
        <a:lstStyle/>
        <a:p>
          <a:endParaRPr lang="en-US"/>
        </a:p>
      </dgm:t>
    </dgm:pt>
    <dgm:pt modelId="{87563F1C-952A-47DC-BA4B-5A309AFEEB0D}">
      <dgm:prSet/>
      <dgm:spPr/>
      <dgm:t>
        <a:bodyPr/>
        <a:lstStyle/>
        <a:p>
          <a:r>
            <a:rPr lang="en-US"/>
            <a:t>Choose</a:t>
          </a:r>
        </a:p>
      </dgm:t>
    </dgm:pt>
    <dgm:pt modelId="{79328F7E-76E3-4077-80EE-709480734C87}" type="parTrans" cxnId="{CB671A61-0D60-4401-8951-09047D41466E}">
      <dgm:prSet/>
      <dgm:spPr/>
      <dgm:t>
        <a:bodyPr/>
        <a:lstStyle/>
        <a:p>
          <a:endParaRPr lang="en-US"/>
        </a:p>
      </dgm:t>
    </dgm:pt>
    <dgm:pt modelId="{89CD069E-09C3-4948-9975-27BA142929D5}" type="sibTrans" cxnId="{CB671A61-0D60-4401-8951-09047D41466E}">
      <dgm:prSet/>
      <dgm:spPr/>
      <dgm:t>
        <a:bodyPr/>
        <a:lstStyle/>
        <a:p>
          <a:endParaRPr lang="en-US"/>
        </a:p>
      </dgm:t>
    </dgm:pt>
    <dgm:pt modelId="{074EAEB2-5532-45F4-97E4-6B66921BDB34}">
      <dgm:prSet custT="1"/>
      <dgm:spPr/>
      <dgm:t>
        <a:bodyPr/>
        <a:lstStyle/>
        <a:p>
          <a:r>
            <a:rPr lang="en-US" sz="1200" dirty="0"/>
            <a:t>- </a:t>
          </a:r>
          <a:r>
            <a:rPr lang="en-US" sz="1200" dirty="0" err="1"/>
            <a:t>choose_word</a:t>
          </a:r>
          <a:r>
            <a:rPr lang="en-US" sz="1200" dirty="0"/>
            <a:t>(): Random movie &amp; quote</a:t>
          </a:r>
        </a:p>
      </dgm:t>
    </dgm:pt>
    <dgm:pt modelId="{483B6509-AF42-41C8-BFAB-6B0077451159}" type="parTrans" cxnId="{ECA825CC-D02A-4A95-B6A2-8993C357F983}">
      <dgm:prSet/>
      <dgm:spPr/>
      <dgm:t>
        <a:bodyPr/>
        <a:lstStyle/>
        <a:p>
          <a:endParaRPr lang="en-US"/>
        </a:p>
      </dgm:t>
    </dgm:pt>
    <dgm:pt modelId="{2953DDDF-2B7C-4ECB-B1C6-FEDF1C465C69}" type="sibTrans" cxnId="{ECA825CC-D02A-4A95-B6A2-8993C357F983}">
      <dgm:prSet/>
      <dgm:spPr/>
      <dgm:t>
        <a:bodyPr/>
        <a:lstStyle/>
        <a:p>
          <a:endParaRPr lang="en-US"/>
        </a:p>
      </dgm:t>
    </dgm:pt>
    <dgm:pt modelId="{28565830-35E6-4483-B0C0-1337BDF455A8}">
      <dgm:prSet/>
      <dgm:spPr/>
      <dgm:t>
        <a:bodyPr/>
        <a:lstStyle/>
        <a:p>
          <a:r>
            <a:rPr lang="en-US" dirty="0"/>
            <a:t>Guess</a:t>
          </a:r>
        </a:p>
      </dgm:t>
    </dgm:pt>
    <dgm:pt modelId="{85F6C467-1143-44D9-9DBE-C85D86A65EE4}" type="parTrans" cxnId="{15E067F1-B89A-438A-A257-75A5F9EE0EB9}">
      <dgm:prSet/>
      <dgm:spPr/>
      <dgm:t>
        <a:bodyPr/>
        <a:lstStyle/>
        <a:p>
          <a:endParaRPr lang="en-US"/>
        </a:p>
      </dgm:t>
    </dgm:pt>
    <dgm:pt modelId="{0D925BEB-9027-4375-B1A1-3CA1591F82A5}" type="sibTrans" cxnId="{15E067F1-B89A-438A-A257-75A5F9EE0EB9}">
      <dgm:prSet/>
      <dgm:spPr/>
      <dgm:t>
        <a:bodyPr/>
        <a:lstStyle/>
        <a:p>
          <a:endParaRPr lang="en-US"/>
        </a:p>
      </dgm:t>
    </dgm:pt>
    <dgm:pt modelId="{FAD8CB8F-9C8D-4324-8823-64E7753F3D7C}">
      <dgm:prSet/>
      <dgm:spPr/>
      <dgm:t>
        <a:bodyPr/>
        <a:lstStyle/>
        <a:p>
          <a:r>
            <a:rPr lang="en-US"/>
            <a:t>- guess_letter(): Handles letter input</a:t>
          </a:r>
        </a:p>
      </dgm:t>
    </dgm:pt>
    <dgm:pt modelId="{D2EB1D18-63E7-4A46-A5EF-AF6896DC4CB0}" type="parTrans" cxnId="{78C3900A-16BC-489C-B057-E7D553BFCBA4}">
      <dgm:prSet/>
      <dgm:spPr/>
      <dgm:t>
        <a:bodyPr/>
        <a:lstStyle/>
        <a:p>
          <a:endParaRPr lang="en-US"/>
        </a:p>
      </dgm:t>
    </dgm:pt>
    <dgm:pt modelId="{75FA47A5-D523-4567-9AB2-0549177F29C0}" type="sibTrans" cxnId="{78C3900A-16BC-489C-B057-E7D553BFCBA4}">
      <dgm:prSet/>
      <dgm:spPr/>
      <dgm:t>
        <a:bodyPr/>
        <a:lstStyle/>
        <a:p>
          <a:endParaRPr lang="en-US"/>
        </a:p>
      </dgm:t>
    </dgm:pt>
    <dgm:pt modelId="{AC084ED1-BC0E-4529-BB6E-78785E134D78}">
      <dgm:prSet/>
      <dgm:spPr/>
      <dgm:t>
        <a:bodyPr/>
        <a:lstStyle/>
        <a:p>
          <a:r>
            <a:rPr lang="en-US"/>
            <a:t>Update</a:t>
          </a:r>
        </a:p>
      </dgm:t>
    </dgm:pt>
    <dgm:pt modelId="{649DCA89-4A6F-4DA5-98F3-6F017CE29A65}" type="parTrans" cxnId="{8B079B14-5A1D-4922-9B62-0303A9CB64CC}">
      <dgm:prSet/>
      <dgm:spPr/>
      <dgm:t>
        <a:bodyPr/>
        <a:lstStyle/>
        <a:p>
          <a:endParaRPr lang="en-US"/>
        </a:p>
      </dgm:t>
    </dgm:pt>
    <dgm:pt modelId="{872D83EC-6457-4AA7-AB27-69CD79C867D2}" type="sibTrans" cxnId="{8B079B14-5A1D-4922-9B62-0303A9CB64CC}">
      <dgm:prSet/>
      <dgm:spPr/>
      <dgm:t>
        <a:bodyPr/>
        <a:lstStyle/>
        <a:p>
          <a:endParaRPr lang="en-US"/>
        </a:p>
      </dgm:t>
    </dgm:pt>
    <dgm:pt modelId="{1237DBDE-140C-4144-B685-84539180E0C2}">
      <dgm:prSet/>
      <dgm:spPr/>
      <dgm:t>
        <a:bodyPr/>
        <a:lstStyle/>
        <a:p>
          <a:r>
            <a:rPr lang="en-US"/>
            <a:t>- update_display(): UI refresh</a:t>
          </a:r>
        </a:p>
      </dgm:t>
    </dgm:pt>
    <dgm:pt modelId="{6E06D111-CEEF-43F6-B6CC-510782311629}" type="parTrans" cxnId="{01732746-14A9-40E6-8F3A-92013633AB02}">
      <dgm:prSet/>
      <dgm:spPr/>
      <dgm:t>
        <a:bodyPr/>
        <a:lstStyle/>
        <a:p>
          <a:endParaRPr lang="en-US"/>
        </a:p>
      </dgm:t>
    </dgm:pt>
    <dgm:pt modelId="{962A66A2-E37E-486E-83B3-0EB1364B113E}" type="sibTrans" cxnId="{01732746-14A9-40E6-8F3A-92013633AB02}">
      <dgm:prSet/>
      <dgm:spPr/>
      <dgm:t>
        <a:bodyPr/>
        <a:lstStyle/>
        <a:p>
          <a:endParaRPr lang="en-US"/>
        </a:p>
      </dgm:t>
    </dgm:pt>
    <dgm:pt modelId="{1D00B6DA-107A-40AA-A26C-BD7256D1DC07}">
      <dgm:prSet/>
      <dgm:spPr/>
      <dgm:t>
        <a:bodyPr/>
        <a:lstStyle/>
        <a:p>
          <a:r>
            <a:rPr lang="en-US"/>
            <a:t>End</a:t>
          </a:r>
        </a:p>
      </dgm:t>
    </dgm:pt>
    <dgm:pt modelId="{097ED5E9-09E1-4123-AF6E-01DAB878AA78}" type="parTrans" cxnId="{21AB37F9-3C4C-4121-A7FB-0D8E4BE89BA7}">
      <dgm:prSet/>
      <dgm:spPr/>
      <dgm:t>
        <a:bodyPr/>
        <a:lstStyle/>
        <a:p>
          <a:endParaRPr lang="en-US"/>
        </a:p>
      </dgm:t>
    </dgm:pt>
    <dgm:pt modelId="{EA59FD6F-5B5B-4D35-82DB-D01CDC7A3FDB}" type="sibTrans" cxnId="{21AB37F9-3C4C-4121-A7FB-0D8E4BE89BA7}">
      <dgm:prSet/>
      <dgm:spPr/>
      <dgm:t>
        <a:bodyPr/>
        <a:lstStyle/>
        <a:p>
          <a:endParaRPr lang="en-US"/>
        </a:p>
      </dgm:t>
    </dgm:pt>
    <dgm:pt modelId="{2D15D4B3-6E5F-4A17-9348-D079B8BCDF86}">
      <dgm:prSet/>
      <dgm:spPr/>
      <dgm:t>
        <a:bodyPr/>
        <a:lstStyle/>
        <a:p>
          <a:r>
            <a:rPr lang="en-US"/>
            <a:t>- end_game(): Win/Loss logic</a:t>
          </a:r>
        </a:p>
      </dgm:t>
    </dgm:pt>
    <dgm:pt modelId="{A701E3A6-695B-482B-B881-75941103124C}" type="parTrans" cxnId="{CF400952-6A0E-4591-BC2F-08A61C6082A3}">
      <dgm:prSet/>
      <dgm:spPr/>
      <dgm:t>
        <a:bodyPr/>
        <a:lstStyle/>
        <a:p>
          <a:endParaRPr lang="en-US"/>
        </a:p>
      </dgm:t>
    </dgm:pt>
    <dgm:pt modelId="{9774FF69-3A00-4067-878C-A29015A48017}" type="sibTrans" cxnId="{CF400952-6A0E-4591-BC2F-08A61C6082A3}">
      <dgm:prSet/>
      <dgm:spPr/>
      <dgm:t>
        <a:bodyPr/>
        <a:lstStyle/>
        <a:p>
          <a:endParaRPr lang="en-US"/>
        </a:p>
      </dgm:t>
    </dgm:pt>
    <dgm:pt modelId="{33437BB7-4ACD-49EF-8FD2-2C8BA5B80F2B}">
      <dgm:prSet/>
      <dgm:spPr/>
      <dgm:t>
        <a:bodyPr/>
        <a:lstStyle/>
        <a:p>
          <a:r>
            <a:rPr lang="en-US"/>
            <a:t>Reset</a:t>
          </a:r>
        </a:p>
      </dgm:t>
    </dgm:pt>
    <dgm:pt modelId="{20510999-9225-4255-91A8-F62B729F1252}" type="parTrans" cxnId="{082356A3-9226-440C-AEB0-72646A4B528D}">
      <dgm:prSet/>
      <dgm:spPr/>
      <dgm:t>
        <a:bodyPr/>
        <a:lstStyle/>
        <a:p>
          <a:endParaRPr lang="en-US"/>
        </a:p>
      </dgm:t>
    </dgm:pt>
    <dgm:pt modelId="{0FE01355-3548-45A6-AB1A-9484AEC66802}" type="sibTrans" cxnId="{082356A3-9226-440C-AEB0-72646A4B528D}">
      <dgm:prSet/>
      <dgm:spPr/>
      <dgm:t>
        <a:bodyPr/>
        <a:lstStyle/>
        <a:p>
          <a:endParaRPr lang="en-US"/>
        </a:p>
      </dgm:t>
    </dgm:pt>
    <dgm:pt modelId="{D07FD56B-C228-487F-ABA5-11590624D8FE}">
      <dgm:prSet/>
      <dgm:spPr/>
      <dgm:t>
        <a:bodyPr/>
        <a:lstStyle/>
        <a:p>
          <a:r>
            <a:rPr lang="en-US"/>
            <a:t>- reset_game(): Restart logic</a:t>
          </a:r>
        </a:p>
      </dgm:t>
    </dgm:pt>
    <dgm:pt modelId="{AD7FC3BE-EB21-4E87-A2C6-5B01A8B622C0}" type="parTrans" cxnId="{200B3033-086B-443A-BC18-AA346815FED6}">
      <dgm:prSet/>
      <dgm:spPr/>
      <dgm:t>
        <a:bodyPr/>
        <a:lstStyle/>
        <a:p>
          <a:endParaRPr lang="en-US"/>
        </a:p>
      </dgm:t>
    </dgm:pt>
    <dgm:pt modelId="{1AD440DE-DE13-4B27-B54A-7F669F6478D4}" type="sibTrans" cxnId="{200B3033-086B-443A-BC18-AA346815FED6}">
      <dgm:prSet/>
      <dgm:spPr/>
      <dgm:t>
        <a:bodyPr/>
        <a:lstStyle/>
        <a:p>
          <a:endParaRPr lang="en-US"/>
        </a:p>
      </dgm:t>
    </dgm:pt>
    <dgm:pt modelId="{66149382-4747-4E3D-A958-92FCBEE675DA}" type="pres">
      <dgm:prSet presAssocID="{0F631833-53BE-4A95-9244-591C7A590A85}" presName="Name0" presStyleCnt="0">
        <dgm:presLayoutVars>
          <dgm:dir/>
          <dgm:animLvl val="lvl"/>
          <dgm:resizeHandles val="exact"/>
        </dgm:presLayoutVars>
      </dgm:prSet>
      <dgm:spPr/>
    </dgm:pt>
    <dgm:pt modelId="{4CFBD39A-8E12-4B89-AA64-5FD0BCBE0B12}" type="pres">
      <dgm:prSet presAssocID="{33437BB7-4ACD-49EF-8FD2-2C8BA5B80F2B}" presName="boxAndChildren" presStyleCnt="0"/>
      <dgm:spPr/>
    </dgm:pt>
    <dgm:pt modelId="{2069A7AB-EA9A-41A1-8BEC-662CE2491E22}" type="pres">
      <dgm:prSet presAssocID="{33437BB7-4ACD-49EF-8FD2-2C8BA5B80F2B}" presName="parentTextBox" presStyleLbl="alignNode1" presStyleIdx="0" presStyleCnt="6"/>
      <dgm:spPr/>
    </dgm:pt>
    <dgm:pt modelId="{57F80C79-06E4-4339-BB16-26C635981938}" type="pres">
      <dgm:prSet presAssocID="{33437BB7-4ACD-49EF-8FD2-2C8BA5B80F2B}" presName="descendantBox" presStyleLbl="bgAccFollowNode1" presStyleIdx="0" presStyleCnt="6"/>
      <dgm:spPr/>
    </dgm:pt>
    <dgm:pt modelId="{671A727D-1EE4-4973-B0EB-81A340388A4C}" type="pres">
      <dgm:prSet presAssocID="{EA59FD6F-5B5B-4D35-82DB-D01CDC7A3FDB}" presName="sp" presStyleCnt="0"/>
      <dgm:spPr/>
    </dgm:pt>
    <dgm:pt modelId="{7FE4F292-86D7-4EA3-B11D-39576DC29A7B}" type="pres">
      <dgm:prSet presAssocID="{1D00B6DA-107A-40AA-A26C-BD7256D1DC07}" presName="arrowAndChildren" presStyleCnt="0"/>
      <dgm:spPr/>
    </dgm:pt>
    <dgm:pt modelId="{FB534B7F-5A13-4368-AAF4-AB1B2094F120}" type="pres">
      <dgm:prSet presAssocID="{1D00B6DA-107A-40AA-A26C-BD7256D1DC07}" presName="parentTextArrow" presStyleLbl="node1" presStyleIdx="0" presStyleCnt="0"/>
      <dgm:spPr/>
    </dgm:pt>
    <dgm:pt modelId="{6C830891-CC97-49A7-89FF-76D91712B1A9}" type="pres">
      <dgm:prSet presAssocID="{1D00B6DA-107A-40AA-A26C-BD7256D1DC07}" presName="arrow" presStyleLbl="alignNode1" presStyleIdx="1" presStyleCnt="6"/>
      <dgm:spPr/>
    </dgm:pt>
    <dgm:pt modelId="{FA5B471B-0342-4D43-8657-69E5E613E195}" type="pres">
      <dgm:prSet presAssocID="{1D00B6DA-107A-40AA-A26C-BD7256D1DC07}" presName="descendantArrow" presStyleLbl="bgAccFollowNode1" presStyleIdx="1" presStyleCnt="6"/>
      <dgm:spPr/>
    </dgm:pt>
    <dgm:pt modelId="{A6C54EBB-8651-4096-A7E3-BB14E48BD9B5}" type="pres">
      <dgm:prSet presAssocID="{872D83EC-6457-4AA7-AB27-69CD79C867D2}" presName="sp" presStyleCnt="0"/>
      <dgm:spPr/>
    </dgm:pt>
    <dgm:pt modelId="{AA5BAEE2-5D1A-4703-934C-B1C4CD02B099}" type="pres">
      <dgm:prSet presAssocID="{AC084ED1-BC0E-4529-BB6E-78785E134D78}" presName="arrowAndChildren" presStyleCnt="0"/>
      <dgm:spPr/>
    </dgm:pt>
    <dgm:pt modelId="{47EFA24C-AD16-4029-B2B2-C51A0809787C}" type="pres">
      <dgm:prSet presAssocID="{AC084ED1-BC0E-4529-BB6E-78785E134D78}" presName="parentTextArrow" presStyleLbl="node1" presStyleIdx="0" presStyleCnt="0"/>
      <dgm:spPr/>
    </dgm:pt>
    <dgm:pt modelId="{74EF810C-CA7A-4799-BD66-290022BDA92E}" type="pres">
      <dgm:prSet presAssocID="{AC084ED1-BC0E-4529-BB6E-78785E134D78}" presName="arrow" presStyleLbl="alignNode1" presStyleIdx="2" presStyleCnt="6"/>
      <dgm:spPr/>
    </dgm:pt>
    <dgm:pt modelId="{4C16D05F-2A69-4067-B1AC-E39E7B545C8F}" type="pres">
      <dgm:prSet presAssocID="{AC084ED1-BC0E-4529-BB6E-78785E134D78}" presName="descendantArrow" presStyleLbl="bgAccFollowNode1" presStyleIdx="2" presStyleCnt="6"/>
      <dgm:spPr/>
    </dgm:pt>
    <dgm:pt modelId="{423BFD34-C8FC-4897-9E67-7CC5BF195FDC}" type="pres">
      <dgm:prSet presAssocID="{0D925BEB-9027-4375-B1A1-3CA1591F82A5}" presName="sp" presStyleCnt="0"/>
      <dgm:spPr/>
    </dgm:pt>
    <dgm:pt modelId="{580485D8-878B-46E9-8D22-6FCB7EF5422F}" type="pres">
      <dgm:prSet presAssocID="{28565830-35E6-4483-B0C0-1337BDF455A8}" presName="arrowAndChildren" presStyleCnt="0"/>
      <dgm:spPr/>
    </dgm:pt>
    <dgm:pt modelId="{9795075B-4468-40C2-8267-165F3B0C0DB8}" type="pres">
      <dgm:prSet presAssocID="{28565830-35E6-4483-B0C0-1337BDF455A8}" presName="parentTextArrow" presStyleLbl="node1" presStyleIdx="0" presStyleCnt="0"/>
      <dgm:spPr/>
    </dgm:pt>
    <dgm:pt modelId="{A86132F7-1FE6-4F56-B152-E1A8E9D3EA86}" type="pres">
      <dgm:prSet presAssocID="{28565830-35E6-4483-B0C0-1337BDF455A8}" presName="arrow" presStyleLbl="alignNode1" presStyleIdx="3" presStyleCnt="6"/>
      <dgm:spPr/>
    </dgm:pt>
    <dgm:pt modelId="{EEE84BE9-1339-4B8B-977D-EDE3BC869427}" type="pres">
      <dgm:prSet presAssocID="{28565830-35E6-4483-B0C0-1337BDF455A8}" presName="descendantArrow" presStyleLbl="bgAccFollowNode1" presStyleIdx="3" presStyleCnt="6"/>
      <dgm:spPr/>
    </dgm:pt>
    <dgm:pt modelId="{B78802E9-0094-4568-949D-4124E7B47A53}" type="pres">
      <dgm:prSet presAssocID="{89CD069E-09C3-4948-9975-27BA142929D5}" presName="sp" presStyleCnt="0"/>
      <dgm:spPr/>
    </dgm:pt>
    <dgm:pt modelId="{1A6E6C0B-AC05-40CA-87CC-7FEE8C77D3EB}" type="pres">
      <dgm:prSet presAssocID="{87563F1C-952A-47DC-BA4B-5A309AFEEB0D}" presName="arrowAndChildren" presStyleCnt="0"/>
      <dgm:spPr/>
    </dgm:pt>
    <dgm:pt modelId="{6C3D0018-7ED9-4E6E-A367-D5112F79C9F0}" type="pres">
      <dgm:prSet presAssocID="{87563F1C-952A-47DC-BA4B-5A309AFEEB0D}" presName="parentTextArrow" presStyleLbl="node1" presStyleIdx="0" presStyleCnt="0"/>
      <dgm:spPr/>
    </dgm:pt>
    <dgm:pt modelId="{F86E5D02-CA03-4544-9653-F353FD68DFA0}" type="pres">
      <dgm:prSet presAssocID="{87563F1C-952A-47DC-BA4B-5A309AFEEB0D}" presName="arrow" presStyleLbl="alignNode1" presStyleIdx="4" presStyleCnt="6"/>
      <dgm:spPr/>
    </dgm:pt>
    <dgm:pt modelId="{25806D8C-781A-4A84-8C47-7F8B8FA78930}" type="pres">
      <dgm:prSet presAssocID="{87563F1C-952A-47DC-BA4B-5A309AFEEB0D}" presName="descendantArrow" presStyleLbl="bgAccFollowNode1" presStyleIdx="4" presStyleCnt="6"/>
      <dgm:spPr/>
    </dgm:pt>
    <dgm:pt modelId="{DE809014-2BF4-41D2-B63D-505C8952D810}" type="pres">
      <dgm:prSet presAssocID="{EA4D964C-AF68-487E-988E-B4A720945304}" presName="sp" presStyleCnt="0"/>
      <dgm:spPr/>
    </dgm:pt>
    <dgm:pt modelId="{35DE15CD-1D3A-4732-A35F-1FE5C7B88938}" type="pres">
      <dgm:prSet presAssocID="{6ECF1AC4-31D7-42EE-8556-81959820379D}" presName="arrowAndChildren" presStyleCnt="0"/>
      <dgm:spPr/>
    </dgm:pt>
    <dgm:pt modelId="{1EAA9A9E-E5DB-4798-9E7D-FDC529CE5786}" type="pres">
      <dgm:prSet presAssocID="{6ECF1AC4-31D7-42EE-8556-81959820379D}" presName="parentTextArrow" presStyleLbl="node1" presStyleIdx="0" presStyleCnt="0"/>
      <dgm:spPr/>
    </dgm:pt>
    <dgm:pt modelId="{E812EFB8-61F3-400F-8CD8-B302BBA1346E}" type="pres">
      <dgm:prSet presAssocID="{6ECF1AC4-31D7-42EE-8556-81959820379D}" presName="arrow" presStyleLbl="alignNode1" presStyleIdx="5" presStyleCnt="6"/>
      <dgm:spPr/>
    </dgm:pt>
    <dgm:pt modelId="{0F7AE833-96C0-47CF-B275-A5A26C460CB1}" type="pres">
      <dgm:prSet presAssocID="{6ECF1AC4-31D7-42EE-8556-81959820379D}" presName="descendantArrow" presStyleLbl="bgAccFollowNode1" presStyleIdx="5" presStyleCnt="6"/>
      <dgm:spPr/>
    </dgm:pt>
  </dgm:ptLst>
  <dgm:cxnLst>
    <dgm:cxn modelId="{78C3900A-16BC-489C-B057-E7D553BFCBA4}" srcId="{28565830-35E6-4483-B0C0-1337BDF455A8}" destId="{FAD8CB8F-9C8D-4324-8823-64E7753F3D7C}" srcOrd="0" destOrd="0" parTransId="{D2EB1D18-63E7-4A46-A5EF-AF6896DC4CB0}" sibTransId="{75FA47A5-D523-4567-9AB2-0549177F29C0}"/>
    <dgm:cxn modelId="{8B079B14-5A1D-4922-9B62-0303A9CB64CC}" srcId="{0F631833-53BE-4A95-9244-591C7A590A85}" destId="{AC084ED1-BC0E-4529-BB6E-78785E134D78}" srcOrd="3" destOrd="0" parTransId="{649DCA89-4A6F-4DA5-98F3-6F017CE29A65}" sibTransId="{872D83EC-6457-4AA7-AB27-69CD79C867D2}"/>
    <dgm:cxn modelId="{30F53B1A-8B42-4FAB-864A-F9D654B73242}" srcId="{0F631833-53BE-4A95-9244-591C7A590A85}" destId="{6ECF1AC4-31D7-42EE-8556-81959820379D}" srcOrd="0" destOrd="0" parTransId="{699C8741-8AAF-44EC-BA73-FEAF91AB0A56}" sibTransId="{EA4D964C-AF68-487E-988E-B4A720945304}"/>
    <dgm:cxn modelId="{86B45926-C6E2-445D-BC3F-700602F77107}" type="presOf" srcId="{C1CA84FB-59FB-488B-91C9-5F4590A1D280}" destId="{0F7AE833-96C0-47CF-B275-A5A26C460CB1}" srcOrd="0" destOrd="0" presId="urn:microsoft.com/office/officeart/2016/7/layout/VerticalDownArrowProcess"/>
    <dgm:cxn modelId="{24383729-162C-4587-95BB-9F9BE1FF7BC1}" type="presOf" srcId="{33437BB7-4ACD-49EF-8FD2-2C8BA5B80F2B}" destId="{2069A7AB-EA9A-41A1-8BEC-662CE2491E22}" srcOrd="0" destOrd="0" presId="urn:microsoft.com/office/officeart/2016/7/layout/VerticalDownArrowProcess"/>
    <dgm:cxn modelId="{2AE9DE32-C44D-428D-81A7-881C30BA18DB}" type="presOf" srcId="{1D00B6DA-107A-40AA-A26C-BD7256D1DC07}" destId="{6C830891-CC97-49A7-89FF-76D91712B1A9}" srcOrd="1" destOrd="0" presId="urn:microsoft.com/office/officeart/2016/7/layout/VerticalDownArrowProcess"/>
    <dgm:cxn modelId="{200B3033-086B-443A-BC18-AA346815FED6}" srcId="{33437BB7-4ACD-49EF-8FD2-2C8BA5B80F2B}" destId="{D07FD56B-C228-487F-ABA5-11590624D8FE}" srcOrd="0" destOrd="0" parTransId="{AD7FC3BE-EB21-4E87-A2C6-5B01A8B622C0}" sibTransId="{1AD440DE-DE13-4B27-B54A-7F669F6478D4}"/>
    <dgm:cxn modelId="{E307C73A-4658-4DF6-A0DE-18E17605C606}" type="presOf" srcId="{1D00B6DA-107A-40AA-A26C-BD7256D1DC07}" destId="{FB534B7F-5A13-4368-AAF4-AB1B2094F120}" srcOrd="0" destOrd="0" presId="urn:microsoft.com/office/officeart/2016/7/layout/VerticalDownArrowProcess"/>
    <dgm:cxn modelId="{18AE343B-9AFF-4E59-8872-BDCF6076C0CE}" type="presOf" srcId="{FAD8CB8F-9C8D-4324-8823-64E7753F3D7C}" destId="{EEE84BE9-1339-4B8B-977D-EDE3BC869427}" srcOrd="0" destOrd="0" presId="urn:microsoft.com/office/officeart/2016/7/layout/VerticalDownArrowProcess"/>
    <dgm:cxn modelId="{C0699C3B-28BC-4783-B47C-91D4B4FB34F2}" type="presOf" srcId="{87563F1C-952A-47DC-BA4B-5A309AFEEB0D}" destId="{F86E5D02-CA03-4544-9653-F353FD68DFA0}" srcOrd="1" destOrd="0" presId="urn:microsoft.com/office/officeart/2016/7/layout/VerticalDownArrowProcess"/>
    <dgm:cxn modelId="{CB671A61-0D60-4401-8951-09047D41466E}" srcId="{0F631833-53BE-4A95-9244-591C7A590A85}" destId="{87563F1C-952A-47DC-BA4B-5A309AFEEB0D}" srcOrd="1" destOrd="0" parTransId="{79328F7E-76E3-4077-80EE-709480734C87}" sibTransId="{89CD069E-09C3-4948-9975-27BA142929D5}"/>
    <dgm:cxn modelId="{2707E942-1FF1-4BAA-9EA2-4B00C1706165}" type="presOf" srcId="{1237DBDE-140C-4144-B685-84539180E0C2}" destId="{4C16D05F-2A69-4067-B1AC-E39E7B545C8F}" srcOrd="0" destOrd="0" presId="urn:microsoft.com/office/officeart/2016/7/layout/VerticalDownArrowProcess"/>
    <dgm:cxn modelId="{01732746-14A9-40E6-8F3A-92013633AB02}" srcId="{AC084ED1-BC0E-4529-BB6E-78785E134D78}" destId="{1237DBDE-140C-4144-B685-84539180E0C2}" srcOrd="0" destOrd="0" parTransId="{6E06D111-CEEF-43F6-B6CC-510782311629}" sibTransId="{962A66A2-E37E-486E-83B3-0EB1364B113E}"/>
    <dgm:cxn modelId="{40852748-2B02-4FA7-9B6D-3D978AED4525}" type="presOf" srcId="{074EAEB2-5532-45F4-97E4-6B66921BDB34}" destId="{25806D8C-781A-4A84-8C47-7F8B8FA78930}" srcOrd="0" destOrd="0" presId="urn:microsoft.com/office/officeart/2016/7/layout/VerticalDownArrowProcess"/>
    <dgm:cxn modelId="{97DB8148-60EA-4011-991C-359113E08501}" type="presOf" srcId="{6ECF1AC4-31D7-42EE-8556-81959820379D}" destId="{1EAA9A9E-E5DB-4798-9E7D-FDC529CE5786}" srcOrd="0" destOrd="0" presId="urn:microsoft.com/office/officeart/2016/7/layout/VerticalDownArrowProcess"/>
    <dgm:cxn modelId="{CF400952-6A0E-4591-BC2F-08A61C6082A3}" srcId="{1D00B6DA-107A-40AA-A26C-BD7256D1DC07}" destId="{2D15D4B3-6E5F-4A17-9348-D079B8BCDF86}" srcOrd="0" destOrd="0" parTransId="{A701E3A6-695B-482B-B881-75941103124C}" sibTransId="{9774FF69-3A00-4067-878C-A29015A48017}"/>
    <dgm:cxn modelId="{B291F074-CA00-4216-B644-2570FC29935F}" type="presOf" srcId="{28565830-35E6-4483-B0C0-1337BDF455A8}" destId="{9795075B-4468-40C2-8267-165F3B0C0DB8}" srcOrd="0" destOrd="0" presId="urn:microsoft.com/office/officeart/2016/7/layout/VerticalDownArrowProcess"/>
    <dgm:cxn modelId="{B6352257-BF5B-4455-BD65-2C26D1A61955}" type="presOf" srcId="{AC084ED1-BC0E-4529-BB6E-78785E134D78}" destId="{47EFA24C-AD16-4029-B2B2-C51A0809787C}" srcOrd="0" destOrd="0" presId="urn:microsoft.com/office/officeart/2016/7/layout/VerticalDownArrowProcess"/>
    <dgm:cxn modelId="{381E0C59-F5B3-4772-934C-B26ED52EC30F}" type="presOf" srcId="{6ECF1AC4-31D7-42EE-8556-81959820379D}" destId="{E812EFB8-61F3-400F-8CD8-B302BBA1346E}" srcOrd="1" destOrd="0" presId="urn:microsoft.com/office/officeart/2016/7/layout/VerticalDownArrowProcess"/>
    <dgm:cxn modelId="{C48B1B9C-A464-4F9C-B8A4-BAA215E83BE7}" srcId="{6ECF1AC4-31D7-42EE-8556-81959820379D}" destId="{C1CA84FB-59FB-488B-91C9-5F4590A1D280}" srcOrd="0" destOrd="0" parTransId="{0D375DF4-4E7E-42FA-B6C2-9FFC677140C0}" sibTransId="{9F47D00C-733D-48D7-A22D-9F3D750D23F0}"/>
    <dgm:cxn modelId="{3867FBA2-E6D6-4E83-8A8E-C6441642425C}" type="presOf" srcId="{AC084ED1-BC0E-4529-BB6E-78785E134D78}" destId="{74EF810C-CA7A-4799-BD66-290022BDA92E}" srcOrd="1" destOrd="0" presId="urn:microsoft.com/office/officeart/2016/7/layout/VerticalDownArrowProcess"/>
    <dgm:cxn modelId="{082356A3-9226-440C-AEB0-72646A4B528D}" srcId="{0F631833-53BE-4A95-9244-591C7A590A85}" destId="{33437BB7-4ACD-49EF-8FD2-2C8BA5B80F2B}" srcOrd="5" destOrd="0" parTransId="{20510999-9225-4255-91A8-F62B729F1252}" sibTransId="{0FE01355-3548-45A6-AB1A-9484AEC66802}"/>
    <dgm:cxn modelId="{375A80AA-C760-4EB7-BD6F-6CBEE850F5EB}" type="presOf" srcId="{0F631833-53BE-4A95-9244-591C7A590A85}" destId="{66149382-4747-4E3D-A958-92FCBEE675DA}" srcOrd="0" destOrd="0" presId="urn:microsoft.com/office/officeart/2016/7/layout/VerticalDownArrowProcess"/>
    <dgm:cxn modelId="{2C2784C5-6A45-4D2E-ABFB-419CB9AFC9E5}" type="presOf" srcId="{28565830-35E6-4483-B0C0-1337BDF455A8}" destId="{A86132F7-1FE6-4F56-B152-E1A8E9D3EA86}" srcOrd="1" destOrd="0" presId="urn:microsoft.com/office/officeart/2016/7/layout/VerticalDownArrowProcess"/>
    <dgm:cxn modelId="{ECA825CC-D02A-4A95-B6A2-8993C357F983}" srcId="{87563F1C-952A-47DC-BA4B-5A309AFEEB0D}" destId="{074EAEB2-5532-45F4-97E4-6B66921BDB34}" srcOrd="0" destOrd="0" parTransId="{483B6509-AF42-41C8-BFAB-6B0077451159}" sibTransId="{2953DDDF-2B7C-4ECB-B1C6-FEDF1C465C69}"/>
    <dgm:cxn modelId="{8E3281CD-20AC-45DA-8D1E-87ABA50F6581}" type="presOf" srcId="{2D15D4B3-6E5F-4A17-9348-D079B8BCDF86}" destId="{FA5B471B-0342-4D43-8657-69E5E613E195}" srcOrd="0" destOrd="0" presId="urn:microsoft.com/office/officeart/2016/7/layout/VerticalDownArrowProcess"/>
    <dgm:cxn modelId="{37ABB3CD-E9E2-4E19-B5C3-920068E085A5}" type="presOf" srcId="{D07FD56B-C228-487F-ABA5-11590624D8FE}" destId="{57F80C79-06E4-4339-BB16-26C635981938}" srcOrd="0" destOrd="0" presId="urn:microsoft.com/office/officeart/2016/7/layout/VerticalDownArrowProcess"/>
    <dgm:cxn modelId="{15E067F1-B89A-438A-A257-75A5F9EE0EB9}" srcId="{0F631833-53BE-4A95-9244-591C7A590A85}" destId="{28565830-35E6-4483-B0C0-1337BDF455A8}" srcOrd="2" destOrd="0" parTransId="{85F6C467-1143-44D9-9DBE-C85D86A65EE4}" sibTransId="{0D925BEB-9027-4375-B1A1-3CA1591F82A5}"/>
    <dgm:cxn modelId="{21AB37F9-3C4C-4121-A7FB-0D8E4BE89BA7}" srcId="{0F631833-53BE-4A95-9244-591C7A590A85}" destId="{1D00B6DA-107A-40AA-A26C-BD7256D1DC07}" srcOrd="4" destOrd="0" parTransId="{097ED5E9-09E1-4123-AF6E-01DAB878AA78}" sibTransId="{EA59FD6F-5B5B-4D35-82DB-D01CDC7A3FDB}"/>
    <dgm:cxn modelId="{DD82B7FD-3F6E-47C9-9616-9B84F1AEF736}" type="presOf" srcId="{87563F1C-952A-47DC-BA4B-5A309AFEEB0D}" destId="{6C3D0018-7ED9-4E6E-A367-D5112F79C9F0}" srcOrd="0" destOrd="0" presId="urn:microsoft.com/office/officeart/2016/7/layout/VerticalDownArrowProcess"/>
    <dgm:cxn modelId="{DBCB01B0-63D4-46AF-A95F-7AEFA356062D}" type="presParOf" srcId="{66149382-4747-4E3D-A958-92FCBEE675DA}" destId="{4CFBD39A-8E12-4B89-AA64-5FD0BCBE0B12}" srcOrd="0" destOrd="0" presId="urn:microsoft.com/office/officeart/2016/7/layout/VerticalDownArrowProcess"/>
    <dgm:cxn modelId="{589A8EE2-E1AC-4DED-B6D4-D54B83897FAA}" type="presParOf" srcId="{4CFBD39A-8E12-4B89-AA64-5FD0BCBE0B12}" destId="{2069A7AB-EA9A-41A1-8BEC-662CE2491E22}" srcOrd="0" destOrd="0" presId="urn:microsoft.com/office/officeart/2016/7/layout/VerticalDownArrowProcess"/>
    <dgm:cxn modelId="{80D4C3B6-436E-4E9E-873A-FF969EDF189B}" type="presParOf" srcId="{4CFBD39A-8E12-4B89-AA64-5FD0BCBE0B12}" destId="{57F80C79-06E4-4339-BB16-26C635981938}" srcOrd="1" destOrd="0" presId="urn:microsoft.com/office/officeart/2016/7/layout/VerticalDownArrowProcess"/>
    <dgm:cxn modelId="{544BC901-E46C-442B-B914-714597F29879}" type="presParOf" srcId="{66149382-4747-4E3D-A958-92FCBEE675DA}" destId="{671A727D-1EE4-4973-B0EB-81A340388A4C}" srcOrd="1" destOrd="0" presId="urn:microsoft.com/office/officeart/2016/7/layout/VerticalDownArrowProcess"/>
    <dgm:cxn modelId="{CB1C2DC5-61ED-4C71-BC7A-961B340D441E}" type="presParOf" srcId="{66149382-4747-4E3D-A958-92FCBEE675DA}" destId="{7FE4F292-86D7-4EA3-B11D-39576DC29A7B}" srcOrd="2" destOrd="0" presId="urn:microsoft.com/office/officeart/2016/7/layout/VerticalDownArrowProcess"/>
    <dgm:cxn modelId="{418E0792-330E-448B-B3E9-768815EF7D3C}" type="presParOf" srcId="{7FE4F292-86D7-4EA3-B11D-39576DC29A7B}" destId="{FB534B7F-5A13-4368-AAF4-AB1B2094F120}" srcOrd="0" destOrd="0" presId="urn:microsoft.com/office/officeart/2016/7/layout/VerticalDownArrowProcess"/>
    <dgm:cxn modelId="{03A83097-9A32-4533-B016-AEC196659651}" type="presParOf" srcId="{7FE4F292-86D7-4EA3-B11D-39576DC29A7B}" destId="{6C830891-CC97-49A7-89FF-76D91712B1A9}" srcOrd="1" destOrd="0" presId="urn:microsoft.com/office/officeart/2016/7/layout/VerticalDownArrowProcess"/>
    <dgm:cxn modelId="{EBBD036E-45E0-479E-8987-BBD8FB0AD801}" type="presParOf" srcId="{7FE4F292-86D7-4EA3-B11D-39576DC29A7B}" destId="{FA5B471B-0342-4D43-8657-69E5E613E195}" srcOrd="2" destOrd="0" presId="urn:microsoft.com/office/officeart/2016/7/layout/VerticalDownArrowProcess"/>
    <dgm:cxn modelId="{F6B556B8-2743-43C0-ABCD-CCB71A29F134}" type="presParOf" srcId="{66149382-4747-4E3D-A958-92FCBEE675DA}" destId="{A6C54EBB-8651-4096-A7E3-BB14E48BD9B5}" srcOrd="3" destOrd="0" presId="urn:microsoft.com/office/officeart/2016/7/layout/VerticalDownArrowProcess"/>
    <dgm:cxn modelId="{DF2E8962-275E-4CB1-B43E-F07E59AA9923}" type="presParOf" srcId="{66149382-4747-4E3D-A958-92FCBEE675DA}" destId="{AA5BAEE2-5D1A-4703-934C-B1C4CD02B099}" srcOrd="4" destOrd="0" presId="urn:microsoft.com/office/officeart/2016/7/layout/VerticalDownArrowProcess"/>
    <dgm:cxn modelId="{2DD39580-83C8-494B-9118-368AAC5AE663}" type="presParOf" srcId="{AA5BAEE2-5D1A-4703-934C-B1C4CD02B099}" destId="{47EFA24C-AD16-4029-B2B2-C51A0809787C}" srcOrd="0" destOrd="0" presId="urn:microsoft.com/office/officeart/2016/7/layout/VerticalDownArrowProcess"/>
    <dgm:cxn modelId="{1F189EC0-E8E5-4C4F-9B72-48EED8978FEB}" type="presParOf" srcId="{AA5BAEE2-5D1A-4703-934C-B1C4CD02B099}" destId="{74EF810C-CA7A-4799-BD66-290022BDA92E}" srcOrd="1" destOrd="0" presId="urn:microsoft.com/office/officeart/2016/7/layout/VerticalDownArrowProcess"/>
    <dgm:cxn modelId="{CB9984A2-3DD0-4079-B8CD-D423A954F6FF}" type="presParOf" srcId="{AA5BAEE2-5D1A-4703-934C-B1C4CD02B099}" destId="{4C16D05F-2A69-4067-B1AC-E39E7B545C8F}" srcOrd="2" destOrd="0" presId="urn:microsoft.com/office/officeart/2016/7/layout/VerticalDownArrowProcess"/>
    <dgm:cxn modelId="{FEBABCD5-9487-431D-9CAB-76B4DC8430BD}" type="presParOf" srcId="{66149382-4747-4E3D-A958-92FCBEE675DA}" destId="{423BFD34-C8FC-4897-9E67-7CC5BF195FDC}" srcOrd="5" destOrd="0" presId="urn:microsoft.com/office/officeart/2016/7/layout/VerticalDownArrowProcess"/>
    <dgm:cxn modelId="{87862FEA-967E-49E6-BE65-EAB047FA6F23}" type="presParOf" srcId="{66149382-4747-4E3D-A958-92FCBEE675DA}" destId="{580485D8-878B-46E9-8D22-6FCB7EF5422F}" srcOrd="6" destOrd="0" presId="urn:microsoft.com/office/officeart/2016/7/layout/VerticalDownArrowProcess"/>
    <dgm:cxn modelId="{E057B6D7-5821-497C-A921-6679E314541F}" type="presParOf" srcId="{580485D8-878B-46E9-8D22-6FCB7EF5422F}" destId="{9795075B-4468-40C2-8267-165F3B0C0DB8}" srcOrd="0" destOrd="0" presId="urn:microsoft.com/office/officeart/2016/7/layout/VerticalDownArrowProcess"/>
    <dgm:cxn modelId="{A6C8AC03-9884-4F2F-8C15-A7BEB95F1307}" type="presParOf" srcId="{580485D8-878B-46E9-8D22-6FCB7EF5422F}" destId="{A86132F7-1FE6-4F56-B152-E1A8E9D3EA86}" srcOrd="1" destOrd="0" presId="urn:microsoft.com/office/officeart/2016/7/layout/VerticalDownArrowProcess"/>
    <dgm:cxn modelId="{6B16575C-5926-45E3-827A-13E158C3313E}" type="presParOf" srcId="{580485D8-878B-46E9-8D22-6FCB7EF5422F}" destId="{EEE84BE9-1339-4B8B-977D-EDE3BC869427}" srcOrd="2" destOrd="0" presId="urn:microsoft.com/office/officeart/2016/7/layout/VerticalDownArrowProcess"/>
    <dgm:cxn modelId="{907BED89-5530-4DFC-B6F2-87D41D1DCCDD}" type="presParOf" srcId="{66149382-4747-4E3D-A958-92FCBEE675DA}" destId="{B78802E9-0094-4568-949D-4124E7B47A53}" srcOrd="7" destOrd="0" presId="urn:microsoft.com/office/officeart/2016/7/layout/VerticalDownArrowProcess"/>
    <dgm:cxn modelId="{86CFCAAA-AF36-4BAE-842B-C4E8CCAC3A30}" type="presParOf" srcId="{66149382-4747-4E3D-A958-92FCBEE675DA}" destId="{1A6E6C0B-AC05-40CA-87CC-7FEE8C77D3EB}" srcOrd="8" destOrd="0" presId="urn:microsoft.com/office/officeart/2016/7/layout/VerticalDownArrowProcess"/>
    <dgm:cxn modelId="{7C5A1A35-2F8A-439C-9838-61EA98E25242}" type="presParOf" srcId="{1A6E6C0B-AC05-40CA-87CC-7FEE8C77D3EB}" destId="{6C3D0018-7ED9-4E6E-A367-D5112F79C9F0}" srcOrd="0" destOrd="0" presId="urn:microsoft.com/office/officeart/2016/7/layout/VerticalDownArrowProcess"/>
    <dgm:cxn modelId="{2C636BB6-4294-4DDD-B31F-4977B5A5F29E}" type="presParOf" srcId="{1A6E6C0B-AC05-40CA-87CC-7FEE8C77D3EB}" destId="{F86E5D02-CA03-4544-9653-F353FD68DFA0}" srcOrd="1" destOrd="0" presId="urn:microsoft.com/office/officeart/2016/7/layout/VerticalDownArrowProcess"/>
    <dgm:cxn modelId="{215F7B44-9E1F-4298-9B16-0A0BF66D4C4B}" type="presParOf" srcId="{1A6E6C0B-AC05-40CA-87CC-7FEE8C77D3EB}" destId="{25806D8C-781A-4A84-8C47-7F8B8FA78930}" srcOrd="2" destOrd="0" presId="urn:microsoft.com/office/officeart/2016/7/layout/VerticalDownArrowProcess"/>
    <dgm:cxn modelId="{F8E2E814-DD90-43F3-A081-959FDA8E9D22}" type="presParOf" srcId="{66149382-4747-4E3D-A958-92FCBEE675DA}" destId="{DE809014-2BF4-41D2-B63D-505C8952D810}" srcOrd="9" destOrd="0" presId="urn:microsoft.com/office/officeart/2016/7/layout/VerticalDownArrowProcess"/>
    <dgm:cxn modelId="{A0432F7D-61F1-443F-89C7-7FD5192497A9}" type="presParOf" srcId="{66149382-4747-4E3D-A958-92FCBEE675DA}" destId="{35DE15CD-1D3A-4732-A35F-1FE5C7B88938}" srcOrd="10" destOrd="0" presId="urn:microsoft.com/office/officeart/2016/7/layout/VerticalDownArrowProcess"/>
    <dgm:cxn modelId="{0BF38CB0-33D3-4737-89F5-94AE2773ADB6}" type="presParOf" srcId="{35DE15CD-1D3A-4732-A35F-1FE5C7B88938}" destId="{1EAA9A9E-E5DB-4798-9E7D-FDC529CE5786}" srcOrd="0" destOrd="0" presId="urn:microsoft.com/office/officeart/2016/7/layout/VerticalDownArrowProcess"/>
    <dgm:cxn modelId="{55056385-C2A5-4BDC-AF23-9CA83DBEC850}" type="presParOf" srcId="{35DE15CD-1D3A-4732-A35F-1FE5C7B88938}" destId="{E812EFB8-61F3-400F-8CD8-B302BBA1346E}" srcOrd="1" destOrd="0" presId="urn:microsoft.com/office/officeart/2016/7/layout/VerticalDownArrowProcess"/>
    <dgm:cxn modelId="{137D329F-EB24-4204-8551-984BEE28D523}" type="presParOf" srcId="{35DE15CD-1D3A-4732-A35F-1FE5C7B88938}" destId="{0F7AE833-96C0-47CF-B275-A5A26C460CB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80D2C-491E-4CC9-96DA-2E9DD1F5FA65}">
      <dsp:nvSpPr>
        <dsp:cNvPr id="0" name=""/>
        <dsp:cNvSpPr/>
      </dsp:nvSpPr>
      <dsp:spPr>
        <a:xfrm>
          <a:off x="0" y="79788"/>
          <a:ext cx="5098904" cy="540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✔ GUI interface with Tkinter</a:t>
          </a:r>
        </a:p>
      </dsp:txBody>
      <dsp:txXfrm>
        <a:off x="26387" y="106175"/>
        <a:ext cx="5046130" cy="487766"/>
      </dsp:txXfrm>
    </dsp:sp>
    <dsp:sp modelId="{11B49CF0-CF25-426D-8FD7-9C3F95E733A9}">
      <dsp:nvSpPr>
        <dsp:cNvPr id="0" name=""/>
        <dsp:cNvSpPr/>
      </dsp:nvSpPr>
      <dsp:spPr>
        <a:xfrm>
          <a:off x="0" y="680808"/>
          <a:ext cx="5098904" cy="5405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✔ Alphabet buttons for input</a:t>
          </a:r>
        </a:p>
      </dsp:txBody>
      <dsp:txXfrm>
        <a:off x="26387" y="707195"/>
        <a:ext cx="5046130" cy="487766"/>
      </dsp:txXfrm>
    </dsp:sp>
    <dsp:sp modelId="{748194BB-64F8-4801-BB28-524EE26203EC}">
      <dsp:nvSpPr>
        <dsp:cNvPr id="0" name=""/>
        <dsp:cNvSpPr/>
      </dsp:nvSpPr>
      <dsp:spPr>
        <a:xfrm>
          <a:off x="0" y="1281828"/>
          <a:ext cx="5098904" cy="5405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✔ Live status updates</a:t>
          </a:r>
        </a:p>
      </dsp:txBody>
      <dsp:txXfrm>
        <a:off x="26387" y="1308215"/>
        <a:ext cx="5046130" cy="487766"/>
      </dsp:txXfrm>
    </dsp:sp>
    <dsp:sp modelId="{B6DD9FC9-F68E-482D-AFAA-5AADDE1D545A}">
      <dsp:nvSpPr>
        <dsp:cNvPr id="0" name=""/>
        <dsp:cNvSpPr/>
      </dsp:nvSpPr>
      <dsp:spPr>
        <a:xfrm>
          <a:off x="0" y="1882848"/>
          <a:ext cx="5098904" cy="5405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✔ Wrong guess tracking</a:t>
          </a:r>
        </a:p>
      </dsp:txBody>
      <dsp:txXfrm>
        <a:off x="26387" y="1909235"/>
        <a:ext cx="5046130" cy="487766"/>
      </dsp:txXfrm>
    </dsp:sp>
    <dsp:sp modelId="{610F1CAA-DD62-4460-9920-EFDC748E0008}">
      <dsp:nvSpPr>
        <dsp:cNvPr id="0" name=""/>
        <dsp:cNvSpPr/>
      </dsp:nvSpPr>
      <dsp:spPr>
        <a:xfrm>
          <a:off x="0" y="2483868"/>
          <a:ext cx="5098904" cy="54054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✔ Win/Loss detection</a:t>
          </a:r>
        </a:p>
      </dsp:txBody>
      <dsp:txXfrm>
        <a:off x="26387" y="2510255"/>
        <a:ext cx="5046130" cy="487766"/>
      </dsp:txXfrm>
    </dsp:sp>
    <dsp:sp modelId="{9D56632C-F836-4608-A451-92C902CDEBD2}">
      <dsp:nvSpPr>
        <dsp:cNvPr id="0" name=""/>
        <dsp:cNvSpPr/>
      </dsp:nvSpPr>
      <dsp:spPr>
        <a:xfrm>
          <a:off x="0" y="3084888"/>
          <a:ext cx="5098904" cy="5405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✔ Play Again and Exit options</a:t>
          </a:r>
        </a:p>
      </dsp:txBody>
      <dsp:txXfrm>
        <a:off x="26387" y="3111275"/>
        <a:ext cx="5046130" cy="487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9A7AB-EA9A-41A1-8BEC-662CE2491E22}">
      <dsp:nvSpPr>
        <dsp:cNvPr id="0" name=""/>
        <dsp:cNvSpPr/>
      </dsp:nvSpPr>
      <dsp:spPr>
        <a:xfrm>
          <a:off x="0" y="4214072"/>
          <a:ext cx="1373181" cy="5530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661" tIns="135128" rIns="9766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Reset</a:t>
          </a:r>
        </a:p>
      </dsp:txBody>
      <dsp:txXfrm>
        <a:off x="0" y="4214072"/>
        <a:ext cx="1373181" cy="553094"/>
      </dsp:txXfrm>
    </dsp:sp>
    <dsp:sp modelId="{57F80C79-06E4-4339-BB16-26C635981938}">
      <dsp:nvSpPr>
        <dsp:cNvPr id="0" name=""/>
        <dsp:cNvSpPr/>
      </dsp:nvSpPr>
      <dsp:spPr>
        <a:xfrm>
          <a:off x="1373181" y="4214072"/>
          <a:ext cx="4119544" cy="5530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64" tIns="177800" rIns="8356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reset_game(): Restart logic</a:t>
          </a:r>
        </a:p>
      </dsp:txBody>
      <dsp:txXfrm>
        <a:off x="1373181" y="4214072"/>
        <a:ext cx="4119544" cy="553094"/>
      </dsp:txXfrm>
    </dsp:sp>
    <dsp:sp modelId="{6C830891-CC97-49A7-89FF-76D91712B1A9}">
      <dsp:nvSpPr>
        <dsp:cNvPr id="0" name=""/>
        <dsp:cNvSpPr/>
      </dsp:nvSpPr>
      <dsp:spPr>
        <a:xfrm rot="10800000">
          <a:off x="0" y="3371709"/>
          <a:ext cx="1373181" cy="8506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661" tIns="135128" rIns="9766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End</a:t>
          </a:r>
        </a:p>
      </dsp:txBody>
      <dsp:txXfrm rot="-10800000">
        <a:off x="0" y="3371709"/>
        <a:ext cx="1373181" cy="552928"/>
      </dsp:txXfrm>
    </dsp:sp>
    <dsp:sp modelId="{FA5B471B-0342-4D43-8657-69E5E613E195}">
      <dsp:nvSpPr>
        <dsp:cNvPr id="0" name=""/>
        <dsp:cNvSpPr/>
      </dsp:nvSpPr>
      <dsp:spPr>
        <a:xfrm>
          <a:off x="1373181" y="3371709"/>
          <a:ext cx="4119544" cy="552928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64" tIns="177800" rIns="8356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end_game(): Win/Loss logic</a:t>
          </a:r>
        </a:p>
      </dsp:txBody>
      <dsp:txXfrm>
        <a:off x="1373181" y="3371709"/>
        <a:ext cx="4119544" cy="552928"/>
      </dsp:txXfrm>
    </dsp:sp>
    <dsp:sp modelId="{74EF810C-CA7A-4799-BD66-290022BDA92E}">
      <dsp:nvSpPr>
        <dsp:cNvPr id="0" name=""/>
        <dsp:cNvSpPr/>
      </dsp:nvSpPr>
      <dsp:spPr>
        <a:xfrm rot="10800000">
          <a:off x="0" y="2529345"/>
          <a:ext cx="1373181" cy="8506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661" tIns="135128" rIns="9766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Update</a:t>
          </a:r>
        </a:p>
      </dsp:txBody>
      <dsp:txXfrm rot="-10800000">
        <a:off x="0" y="2529345"/>
        <a:ext cx="1373181" cy="552928"/>
      </dsp:txXfrm>
    </dsp:sp>
    <dsp:sp modelId="{4C16D05F-2A69-4067-B1AC-E39E7B545C8F}">
      <dsp:nvSpPr>
        <dsp:cNvPr id="0" name=""/>
        <dsp:cNvSpPr/>
      </dsp:nvSpPr>
      <dsp:spPr>
        <a:xfrm>
          <a:off x="1373181" y="2529345"/>
          <a:ext cx="4119544" cy="552928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64" tIns="177800" rIns="8356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update_display(): UI refresh</a:t>
          </a:r>
        </a:p>
      </dsp:txBody>
      <dsp:txXfrm>
        <a:off x="1373181" y="2529345"/>
        <a:ext cx="4119544" cy="552928"/>
      </dsp:txXfrm>
    </dsp:sp>
    <dsp:sp modelId="{A86132F7-1FE6-4F56-B152-E1A8E9D3EA86}">
      <dsp:nvSpPr>
        <dsp:cNvPr id="0" name=""/>
        <dsp:cNvSpPr/>
      </dsp:nvSpPr>
      <dsp:spPr>
        <a:xfrm rot="10800000">
          <a:off x="0" y="1686982"/>
          <a:ext cx="1373181" cy="8506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661" tIns="135128" rIns="9766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Guess</a:t>
          </a:r>
        </a:p>
      </dsp:txBody>
      <dsp:txXfrm rot="-10800000">
        <a:off x="0" y="1686982"/>
        <a:ext cx="1373181" cy="552928"/>
      </dsp:txXfrm>
    </dsp:sp>
    <dsp:sp modelId="{EEE84BE9-1339-4B8B-977D-EDE3BC869427}">
      <dsp:nvSpPr>
        <dsp:cNvPr id="0" name=""/>
        <dsp:cNvSpPr/>
      </dsp:nvSpPr>
      <dsp:spPr>
        <a:xfrm>
          <a:off x="1373181" y="1686982"/>
          <a:ext cx="4119544" cy="552928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64" tIns="177800" rIns="8356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guess_letter(): Handles letter input</a:t>
          </a:r>
        </a:p>
      </dsp:txBody>
      <dsp:txXfrm>
        <a:off x="1373181" y="1686982"/>
        <a:ext cx="4119544" cy="552928"/>
      </dsp:txXfrm>
    </dsp:sp>
    <dsp:sp modelId="{F86E5D02-CA03-4544-9653-F353FD68DFA0}">
      <dsp:nvSpPr>
        <dsp:cNvPr id="0" name=""/>
        <dsp:cNvSpPr/>
      </dsp:nvSpPr>
      <dsp:spPr>
        <a:xfrm rot="10800000">
          <a:off x="0" y="844619"/>
          <a:ext cx="1373181" cy="8506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661" tIns="135128" rIns="9766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Choose</a:t>
          </a:r>
        </a:p>
      </dsp:txBody>
      <dsp:txXfrm rot="-10800000">
        <a:off x="0" y="844619"/>
        <a:ext cx="1373181" cy="552928"/>
      </dsp:txXfrm>
    </dsp:sp>
    <dsp:sp modelId="{25806D8C-781A-4A84-8C47-7F8B8FA78930}">
      <dsp:nvSpPr>
        <dsp:cNvPr id="0" name=""/>
        <dsp:cNvSpPr/>
      </dsp:nvSpPr>
      <dsp:spPr>
        <a:xfrm>
          <a:off x="1373181" y="844619"/>
          <a:ext cx="4119544" cy="552928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64" tIns="152400" rIns="83564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- </a:t>
          </a:r>
          <a:r>
            <a:rPr lang="en-US" sz="1200" kern="1200" dirty="0" err="1"/>
            <a:t>choose_word</a:t>
          </a:r>
          <a:r>
            <a:rPr lang="en-US" sz="1200" kern="1200" dirty="0"/>
            <a:t>(): Random movie &amp; quote</a:t>
          </a:r>
        </a:p>
      </dsp:txBody>
      <dsp:txXfrm>
        <a:off x="1373181" y="844619"/>
        <a:ext cx="4119544" cy="552928"/>
      </dsp:txXfrm>
    </dsp:sp>
    <dsp:sp modelId="{E812EFB8-61F3-400F-8CD8-B302BBA1346E}">
      <dsp:nvSpPr>
        <dsp:cNvPr id="0" name=""/>
        <dsp:cNvSpPr/>
      </dsp:nvSpPr>
      <dsp:spPr>
        <a:xfrm rot="10800000">
          <a:off x="0" y="2256"/>
          <a:ext cx="1373181" cy="8506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7661" tIns="135128" rIns="97661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</a:t>
          </a:r>
        </a:p>
      </dsp:txBody>
      <dsp:txXfrm rot="-10800000">
        <a:off x="0" y="2256"/>
        <a:ext cx="1373181" cy="552928"/>
      </dsp:txXfrm>
    </dsp:sp>
    <dsp:sp modelId="{0F7AE833-96C0-47CF-B275-A5A26C460CB1}">
      <dsp:nvSpPr>
        <dsp:cNvPr id="0" name=""/>
        <dsp:cNvSpPr/>
      </dsp:nvSpPr>
      <dsp:spPr>
        <a:xfrm>
          <a:off x="1373181" y="2256"/>
          <a:ext cx="4119544" cy="552928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64" tIns="177800" rIns="83564" bIns="17780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Key Functions:</a:t>
          </a:r>
        </a:p>
      </dsp:txBody>
      <dsp:txXfrm>
        <a:off x="1373181" y="2256"/>
        <a:ext cx="4119544" cy="552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raphic 21" descr="Game controller">
            <a:extLst>
              <a:ext uri="{FF2B5EF4-FFF2-40B4-BE49-F238E27FC236}">
                <a16:creationId xmlns:a16="http://schemas.microsoft.com/office/drawing/2014/main" id="{38ECE3CC-8D0D-4285-D350-E3E1A3401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741" y="2165637"/>
            <a:ext cx="2526726" cy="2526726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494" y="0"/>
            <a:ext cx="5671506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6813" y="762538"/>
            <a:ext cx="4896464" cy="3199862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300" dirty="0">
                <a:solidFill>
                  <a:srgbClr val="FFFFFF"/>
                </a:solidFill>
              </a:rPr>
              <a:t>🎬 Enhanced Movie Hangman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6545" y="4312560"/>
            <a:ext cx="4237012" cy="2626341"/>
          </a:xfrm>
        </p:spPr>
        <p:txBody>
          <a:bodyPr anchor="t">
            <a:normAutofit lnSpcReduction="10000"/>
          </a:bodyPr>
          <a:lstStyle/>
          <a:p>
            <a:pPr algn="l">
              <a:lnSpc>
                <a:spcPct val="90000"/>
              </a:lnSpc>
            </a:pPr>
            <a:r>
              <a:rPr lang="en-US" sz="2700" dirty="0">
                <a:solidFill>
                  <a:srgbClr val="FFFFFF"/>
                </a:solidFill>
              </a:rPr>
              <a:t>A GUI-based game built with Python and </a:t>
            </a:r>
            <a:r>
              <a:rPr lang="en-US" sz="2700" dirty="0" err="1">
                <a:solidFill>
                  <a:srgbClr val="FFFFFF"/>
                </a:solidFill>
              </a:rPr>
              <a:t>Tkinter</a:t>
            </a:r>
            <a:endParaRPr lang="en-US" sz="2700" dirty="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</a:pPr>
            <a:endParaRPr lang="en-US" sz="2700" dirty="0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2700" dirty="0">
                <a:solidFill>
                  <a:srgbClr val="FFFFFF"/>
                </a:solidFill>
              </a:rPr>
              <a:t>Presented by: </a:t>
            </a:r>
            <a:r>
              <a:rPr lang="en-US" sz="2700" b="1" i="1" dirty="0">
                <a:solidFill>
                  <a:srgbClr val="FFFFFF"/>
                </a:solidFill>
              </a:rPr>
              <a:t>23F-BSCS-10</a:t>
            </a:r>
          </a:p>
          <a:p>
            <a:pPr algn="l">
              <a:lnSpc>
                <a:spcPct val="90000"/>
              </a:lnSpc>
            </a:pPr>
            <a:r>
              <a:rPr lang="en-US" sz="2700" b="1" i="1" dirty="0">
                <a:solidFill>
                  <a:srgbClr val="FFFFFF"/>
                </a:solidFill>
              </a:rPr>
              <a:t>				  23F-BSCS-22</a:t>
            </a:r>
          </a:p>
          <a:p>
            <a:pPr algn="l">
              <a:lnSpc>
                <a:spcPct val="90000"/>
              </a:lnSpc>
            </a:pPr>
            <a:r>
              <a:rPr lang="en-US" sz="2700" b="1" i="1" dirty="0">
                <a:solidFill>
                  <a:srgbClr val="FFFFFF"/>
                </a:solidFill>
              </a:rPr>
              <a:t>				  23F-BSCS-41</a:t>
            </a:r>
          </a:p>
          <a:p>
            <a:pPr algn="l">
              <a:lnSpc>
                <a:spcPct val="90000"/>
              </a:lnSpc>
            </a:pPr>
            <a:endParaRPr lang="en-US" sz="2700" dirty="0">
              <a:solidFill>
                <a:srgbClr val="FFFFFF"/>
              </a:solidFill>
            </a:endParaRP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8261" y="4043302"/>
            <a:ext cx="3977640" cy="18288"/>
          </a:xfrm>
          <a:custGeom>
            <a:avLst/>
            <a:gdLst>
              <a:gd name="connsiteX0" fmla="*/ 0 w 3977640"/>
              <a:gd name="connsiteY0" fmla="*/ 0 h 18288"/>
              <a:gd name="connsiteX1" fmla="*/ 742493 w 3977640"/>
              <a:gd name="connsiteY1" fmla="*/ 0 h 18288"/>
              <a:gd name="connsiteX2" fmla="*/ 1445209 w 3977640"/>
              <a:gd name="connsiteY2" fmla="*/ 0 h 18288"/>
              <a:gd name="connsiteX3" fmla="*/ 2147926 w 3977640"/>
              <a:gd name="connsiteY3" fmla="*/ 0 h 18288"/>
              <a:gd name="connsiteX4" fmla="*/ 2691536 w 3977640"/>
              <a:gd name="connsiteY4" fmla="*/ 0 h 18288"/>
              <a:gd name="connsiteX5" fmla="*/ 3274924 w 3977640"/>
              <a:gd name="connsiteY5" fmla="*/ 0 h 18288"/>
              <a:gd name="connsiteX6" fmla="*/ 3977640 w 3977640"/>
              <a:gd name="connsiteY6" fmla="*/ 0 h 18288"/>
              <a:gd name="connsiteX7" fmla="*/ 3977640 w 3977640"/>
              <a:gd name="connsiteY7" fmla="*/ 18288 h 18288"/>
              <a:gd name="connsiteX8" fmla="*/ 3314700 w 3977640"/>
              <a:gd name="connsiteY8" fmla="*/ 18288 h 18288"/>
              <a:gd name="connsiteX9" fmla="*/ 2771089 w 3977640"/>
              <a:gd name="connsiteY9" fmla="*/ 18288 h 18288"/>
              <a:gd name="connsiteX10" fmla="*/ 2227478 w 3977640"/>
              <a:gd name="connsiteY10" fmla="*/ 18288 h 18288"/>
              <a:gd name="connsiteX11" fmla="*/ 1524762 w 3977640"/>
              <a:gd name="connsiteY11" fmla="*/ 18288 h 18288"/>
              <a:gd name="connsiteX12" fmla="*/ 941375 w 3977640"/>
              <a:gd name="connsiteY12" fmla="*/ 18288 h 18288"/>
              <a:gd name="connsiteX13" fmla="*/ 0 w 3977640"/>
              <a:gd name="connsiteY13" fmla="*/ 18288 h 18288"/>
              <a:gd name="connsiteX14" fmla="*/ 0 w 397764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77640" h="18288" fill="none" extrusionOk="0">
                <a:moveTo>
                  <a:pt x="0" y="0"/>
                </a:moveTo>
                <a:cubicBezTo>
                  <a:pt x="362724" y="-2785"/>
                  <a:pt x="438784" y="-35866"/>
                  <a:pt x="742493" y="0"/>
                </a:cubicBezTo>
                <a:cubicBezTo>
                  <a:pt x="1046202" y="35866"/>
                  <a:pt x="1214361" y="6330"/>
                  <a:pt x="1445209" y="0"/>
                </a:cubicBezTo>
                <a:cubicBezTo>
                  <a:pt x="1676057" y="-6330"/>
                  <a:pt x="1906372" y="-3266"/>
                  <a:pt x="2147926" y="0"/>
                </a:cubicBezTo>
                <a:cubicBezTo>
                  <a:pt x="2389480" y="3266"/>
                  <a:pt x="2520714" y="16824"/>
                  <a:pt x="2691536" y="0"/>
                </a:cubicBezTo>
                <a:cubicBezTo>
                  <a:pt x="2862358" y="-16824"/>
                  <a:pt x="3036508" y="-14038"/>
                  <a:pt x="3274924" y="0"/>
                </a:cubicBezTo>
                <a:cubicBezTo>
                  <a:pt x="3513340" y="14038"/>
                  <a:pt x="3634141" y="-18809"/>
                  <a:pt x="3977640" y="0"/>
                </a:cubicBezTo>
                <a:cubicBezTo>
                  <a:pt x="3977140" y="8855"/>
                  <a:pt x="3977749" y="14521"/>
                  <a:pt x="3977640" y="18288"/>
                </a:cubicBezTo>
                <a:cubicBezTo>
                  <a:pt x="3757007" y="32029"/>
                  <a:pt x="3469003" y="-5112"/>
                  <a:pt x="3314700" y="18288"/>
                </a:cubicBezTo>
                <a:cubicBezTo>
                  <a:pt x="3160397" y="41688"/>
                  <a:pt x="2914663" y="19512"/>
                  <a:pt x="2771089" y="18288"/>
                </a:cubicBezTo>
                <a:cubicBezTo>
                  <a:pt x="2627515" y="17064"/>
                  <a:pt x="2417576" y="42034"/>
                  <a:pt x="2227478" y="18288"/>
                </a:cubicBezTo>
                <a:cubicBezTo>
                  <a:pt x="2037380" y="-5458"/>
                  <a:pt x="1775246" y="-2032"/>
                  <a:pt x="1524762" y="18288"/>
                </a:cubicBezTo>
                <a:cubicBezTo>
                  <a:pt x="1274278" y="38608"/>
                  <a:pt x="1225405" y="46940"/>
                  <a:pt x="941375" y="18288"/>
                </a:cubicBezTo>
                <a:cubicBezTo>
                  <a:pt x="657345" y="-10364"/>
                  <a:pt x="468340" y="57851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3977640" h="18288" stroke="0" extrusionOk="0">
                <a:moveTo>
                  <a:pt x="0" y="0"/>
                </a:moveTo>
                <a:cubicBezTo>
                  <a:pt x="167643" y="7540"/>
                  <a:pt x="416663" y="12011"/>
                  <a:pt x="623164" y="0"/>
                </a:cubicBezTo>
                <a:cubicBezTo>
                  <a:pt x="829665" y="-12011"/>
                  <a:pt x="908844" y="7531"/>
                  <a:pt x="1166774" y="0"/>
                </a:cubicBezTo>
                <a:cubicBezTo>
                  <a:pt x="1424704" y="-7531"/>
                  <a:pt x="1745729" y="22552"/>
                  <a:pt x="1909267" y="0"/>
                </a:cubicBezTo>
                <a:cubicBezTo>
                  <a:pt x="2072805" y="-22552"/>
                  <a:pt x="2313264" y="2550"/>
                  <a:pt x="2532431" y="0"/>
                </a:cubicBezTo>
                <a:cubicBezTo>
                  <a:pt x="2751598" y="-2550"/>
                  <a:pt x="2914229" y="-1772"/>
                  <a:pt x="3155594" y="0"/>
                </a:cubicBezTo>
                <a:cubicBezTo>
                  <a:pt x="3396959" y="1772"/>
                  <a:pt x="3603015" y="-38331"/>
                  <a:pt x="3977640" y="0"/>
                </a:cubicBezTo>
                <a:cubicBezTo>
                  <a:pt x="3976742" y="7180"/>
                  <a:pt x="3977809" y="13790"/>
                  <a:pt x="3977640" y="18288"/>
                </a:cubicBezTo>
                <a:cubicBezTo>
                  <a:pt x="3733612" y="44026"/>
                  <a:pt x="3504694" y="34704"/>
                  <a:pt x="3314700" y="18288"/>
                </a:cubicBezTo>
                <a:cubicBezTo>
                  <a:pt x="3124706" y="1872"/>
                  <a:pt x="2970848" y="41228"/>
                  <a:pt x="2771089" y="18288"/>
                </a:cubicBezTo>
                <a:cubicBezTo>
                  <a:pt x="2571330" y="-4652"/>
                  <a:pt x="2374617" y="32581"/>
                  <a:pt x="2108149" y="18288"/>
                </a:cubicBezTo>
                <a:cubicBezTo>
                  <a:pt x="1841681" y="3995"/>
                  <a:pt x="1730147" y="-7187"/>
                  <a:pt x="1445209" y="18288"/>
                </a:cubicBezTo>
                <a:cubicBezTo>
                  <a:pt x="1160271" y="43763"/>
                  <a:pt x="1128446" y="30981"/>
                  <a:pt x="822046" y="18288"/>
                </a:cubicBezTo>
                <a:cubicBezTo>
                  <a:pt x="515646" y="5595"/>
                  <a:pt x="401539" y="48208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Project Overview</a:t>
            </a:r>
          </a:p>
        </p:txBody>
      </p:sp>
      <p:pic>
        <p:nvPicPr>
          <p:cNvPr id="5" name="Picture 4" descr="Neon Colored Gadgets">
            <a:extLst>
              <a:ext uri="{FF2B5EF4-FFF2-40B4-BE49-F238E27FC236}">
                <a16:creationId xmlns:a16="http://schemas.microsoft.com/office/drawing/2014/main" id="{15108D4F-1391-F692-AD64-FB94BA1199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46" r="45992" b="1"/>
          <a:stretch>
            <a:fillRect/>
          </a:stretch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r>
              <a:rPr lang="en-US" sz="1900"/>
              <a:t>Objective:</a:t>
            </a:r>
          </a:p>
          <a:p>
            <a:r>
              <a:rPr lang="en-US" sz="1900"/>
              <a:t>- Create a fun and interactive Hangman game using movie quotes.</a:t>
            </a:r>
          </a:p>
          <a:p>
            <a:endParaRPr lang="en-US" sz="1900"/>
          </a:p>
          <a:p>
            <a:r>
              <a:rPr lang="en-US" sz="1900"/>
              <a:t>Technology Used:</a:t>
            </a:r>
          </a:p>
          <a:p>
            <a:r>
              <a:rPr lang="en-US" sz="1900"/>
              <a:t>- Python 3</a:t>
            </a:r>
          </a:p>
          <a:p>
            <a:r>
              <a:rPr lang="en-US" sz="1900"/>
              <a:t>- Tkinter (GUI library)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en-US" sz="4700"/>
              <a:t>Game Concept</a:t>
            </a:r>
          </a:p>
        </p:txBody>
      </p:sp>
      <p:pic>
        <p:nvPicPr>
          <p:cNvPr id="5" name="Picture 4" descr="Analog board showing flight information">
            <a:extLst>
              <a:ext uri="{FF2B5EF4-FFF2-40B4-BE49-F238E27FC236}">
                <a16:creationId xmlns:a16="http://schemas.microsoft.com/office/drawing/2014/main" id="{B39107AF-E123-D036-7306-94E55C3751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65" r="34737" b="-1"/>
          <a:stretch>
            <a:fillRect/>
          </a:stretch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/>
              <a:t>How It Works:</a:t>
            </a:r>
          </a:p>
          <a:p>
            <a:pPr>
              <a:lnSpc>
                <a:spcPct val="90000"/>
              </a:lnSpc>
            </a:pPr>
            <a:r>
              <a:rPr lang="en-US" sz="1800"/>
              <a:t>- Random movie quote selection</a:t>
            </a:r>
          </a:p>
          <a:p>
            <a:pPr>
              <a:lnSpc>
                <a:spcPct val="90000"/>
              </a:lnSpc>
            </a:pPr>
            <a:r>
              <a:rPr lang="en-US" sz="1800"/>
              <a:t>- Player guesses letters to reveal quote</a:t>
            </a:r>
          </a:p>
          <a:p>
            <a:pPr>
              <a:lnSpc>
                <a:spcPct val="90000"/>
              </a:lnSpc>
            </a:pPr>
            <a:r>
              <a:rPr lang="en-US" sz="1800"/>
              <a:t>- Max 6 wrong guesses allowed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r>
              <a:rPr lang="en-US" sz="1800"/>
              <a:t>Movie Categories:</a:t>
            </a:r>
          </a:p>
          <a:p>
            <a:pPr>
              <a:lnSpc>
                <a:spcPct val="90000"/>
              </a:lnSpc>
            </a:pPr>
            <a:r>
              <a:rPr lang="en-US" sz="1800"/>
              <a:t>- Avengers: Endgame</a:t>
            </a:r>
          </a:p>
          <a:p>
            <a:pPr>
              <a:lnSpc>
                <a:spcPct val="90000"/>
              </a:lnSpc>
            </a:pPr>
            <a:r>
              <a:rPr lang="en-US" sz="1800"/>
              <a:t>- Batman v Superman</a:t>
            </a:r>
          </a:p>
          <a:p>
            <a:pPr>
              <a:lnSpc>
                <a:spcPct val="90000"/>
              </a:lnSpc>
            </a:pPr>
            <a:r>
              <a:rPr lang="en-US" sz="1800"/>
              <a:t>- Fast and Furious</a:t>
            </a:r>
          </a:p>
          <a:p>
            <a:pPr>
              <a:lnSpc>
                <a:spcPct val="90000"/>
              </a:lnSpc>
            </a:pPr>
            <a:r>
              <a:rPr lang="en-US" sz="1800"/>
              <a:t>- Interstellar</a:t>
            </a:r>
          </a:p>
          <a:p>
            <a:pPr>
              <a:lnSpc>
                <a:spcPct val="90000"/>
              </a:lnSpc>
            </a:pPr>
            <a:r>
              <a:rPr lang="en-US" sz="1800"/>
              <a:t>- John Wick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Automata Theory in Hangman</a:t>
            </a:r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1" y="1825624"/>
            <a:ext cx="4446995" cy="4796401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dirty="0"/>
              <a:t>🧠 </a:t>
            </a:r>
            <a:r>
              <a:rPr lang="en-US" sz="5500" dirty="0"/>
              <a:t>Automata Theory in Movie Hangman (NFA)</a:t>
            </a:r>
          </a:p>
          <a:p>
            <a:pPr>
              <a:buNone/>
            </a:pPr>
            <a:r>
              <a:rPr lang="en-US" sz="5500" b="1" dirty="0"/>
              <a:t>Content:</a:t>
            </a:r>
            <a:endParaRPr lang="en-US" sz="5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5500" dirty="0"/>
              <a:t>The game is modeled as a </a:t>
            </a:r>
            <a:r>
              <a:rPr lang="en-US" sz="5500" b="1" dirty="0"/>
              <a:t>Non-deterministic Finite Automaton (NFA)</a:t>
            </a:r>
            <a:endParaRPr lang="en-US" sz="5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5500" dirty="0"/>
              <a:t>States: Start, Choose Category, Guess, Draw Hangman, Win, Lose, 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500" dirty="0"/>
              <a:t>Transitions: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500" b="1" dirty="0"/>
              <a:t>Correct guess</a:t>
            </a:r>
            <a:r>
              <a:rPr lang="en-US" sz="5500" dirty="0"/>
              <a:t> → loop or go to Win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5500" b="1" dirty="0"/>
              <a:t>Incorrect guess</a:t>
            </a:r>
            <a:r>
              <a:rPr lang="en-US" sz="5500" dirty="0"/>
              <a:t> → Draw Hangman → Lose (if max reached)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5500" b="1" dirty="0"/>
              <a:t>ε-</a:t>
            </a:r>
            <a:r>
              <a:rPr lang="en-US" sz="5500" b="1" dirty="0"/>
              <a:t>transitions</a:t>
            </a:r>
            <a:r>
              <a:rPr lang="en-US" sz="5500" dirty="0"/>
              <a:t>: No input required (e.g., Start → Choose)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500" dirty="0"/>
              <a:t>Accepting states: </a:t>
            </a:r>
            <a:r>
              <a:rPr lang="en-US" sz="5500" b="1" dirty="0"/>
              <a:t>Win</a:t>
            </a:r>
            <a:r>
              <a:rPr lang="en-US" sz="5500" dirty="0"/>
              <a:t> and </a:t>
            </a:r>
            <a:r>
              <a:rPr lang="en-US" sz="5500" b="1" dirty="0"/>
              <a:t>Lose</a:t>
            </a:r>
            <a:endParaRPr lang="en-US" sz="5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5500" dirty="0"/>
              <a:t>Final state: </a:t>
            </a:r>
            <a:r>
              <a:rPr lang="en-US" sz="5500" b="1" dirty="0"/>
              <a:t>End Game</a:t>
            </a:r>
            <a:endParaRPr lang="en-US" sz="5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5500" dirty="0"/>
              <a:t>NFA handles uncertainty of user input and internal game logic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C849096B-68DD-485F-D45B-B413C52DC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89" y="511737"/>
            <a:ext cx="5810865" cy="3027875"/>
          </a:xfrm>
          <a:prstGeom prst="rect">
            <a:avLst/>
          </a:prstGeom>
        </p:spPr>
      </p:pic>
      <p:pic>
        <p:nvPicPr>
          <p:cNvPr id="8" name="Picture 7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E7B082CF-64DA-B32C-9D73-9C972CB5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4129548"/>
            <a:ext cx="5810865" cy="234499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91BF98B-F93E-3451-112E-2A0577662DDE}"/>
              </a:ext>
            </a:extLst>
          </p:cNvPr>
          <p:cNvSpPr/>
          <p:nvPr/>
        </p:nvSpPr>
        <p:spPr>
          <a:xfrm>
            <a:off x="3362632" y="2772696"/>
            <a:ext cx="737420" cy="656303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6C90C-DC46-25C7-B7B6-AF3041106D88}"/>
              </a:ext>
            </a:extLst>
          </p:cNvPr>
          <p:cNvSpPr txBox="1"/>
          <p:nvPr/>
        </p:nvSpPr>
        <p:spPr>
          <a:xfrm>
            <a:off x="3288890" y="2916181"/>
            <a:ext cx="88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wrong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20F6FA-F6A1-914D-F6DD-048DF2CDB0F0}"/>
              </a:ext>
            </a:extLst>
          </p:cNvPr>
          <p:cNvSpPr/>
          <p:nvPr/>
        </p:nvSpPr>
        <p:spPr>
          <a:xfrm>
            <a:off x="4395019" y="2286000"/>
            <a:ext cx="339213" cy="2212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6A1EF2-1A4C-A916-E94A-F6B8F9E24DB0}"/>
              </a:ext>
            </a:extLst>
          </p:cNvPr>
          <p:cNvSpPr/>
          <p:nvPr/>
        </p:nvSpPr>
        <p:spPr>
          <a:xfrm>
            <a:off x="4247536" y="2875937"/>
            <a:ext cx="486695" cy="221226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EF0F67-F4C6-E750-85B5-CCC8408B37E9}"/>
              </a:ext>
            </a:extLst>
          </p:cNvPr>
          <p:cNvSpPr txBox="1"/>
          <p:nvPr/>
        </p:nvSpPr>
        <p:spPr>
          <a:xfrm>
            <a:off x="4395019" y="2219329"/>
            <a:ext cx="48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7FCB6E-0CEB-BEA0-E46A-75B4DD9E1D16}"/>
              </a:ext>
            </a:extLst>
          </p:cNvPr>
          <p:cNvSpPr txBox="1"/>
          <p:nvPr/>
        </p:nvSpPr>
        <p:spPr>
          <a:xfrm>
            <a:off x="4173794" y="2772696"/>
            <a:ext cx="707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013A55-6475-07DE-FCCB-D66683CD4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60089" y="5324168"/>
            <a:ext cx="2168014" cy="2507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50846-B98B-9B65-710F-596E6FC2E9A5}"/>
              </a:ext>
            </a:extLst>
          </p:cNvPr>
          <p:cNvSpPr txBox="1"/>
          <p:nvPr/>
        </p:nvSpPr>
        <p:spPr>
          <a:xfrm>
            <a:off x="1460089" y="5264863"/>
            <a:ext cx="2020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Wrong(q3)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E7D6D1-DF1E-5A59-FDFD-E4DDE7E4B4B5}"/>
              </a:ext>
            </a:extLst>
          </p:cNvPr>
          <p:cNvSpPr/>
          <p:nvPr/>
        </p:nvSpPr>
        <p:spPr>
          <a:xfrm>
            <a:off x="5088194" y="4129548"/>
            <a:ext cx="486696" cy="265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A3A708-DB43-802C-BBB3-AE10B8A4A225}"/>
              </a:ext>
            </a:extLst>
          </p:cNvPr>
          <p:cNvSpPr txBox="1"/>
          <p:nvPr/>
        </p:nvSpPr>
        <p:spPr>
          <a:xfrm>
            <a:off x="5088194" y="4107114"/>
            <a:ext cx="486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E727A6-5389-B962-2D1D-F0F427659F8D}"/>
              </a:ext>
            </a:extLst>
          </p:cNvPr>
          <p:cNvSpPr/>
          <p:nvPr/>
        </p:nvSpPr>
        <p:spPr>
          <a:xfrm>
            <a:off x="5574890" y="4129548"/>
            <a:ext cx="486696" cy="26547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7B6471-F95E-2AF9-BA36-427DC30D6D62}"/>
              </a:ext>
            </a:extLst>
          </p:cNvPr>
          <p:cNvSpPr txBox="1"/>
          <p:nvPr/>
        </p:nvSpPr>
        <p:spPr>
          <a:xfrm>
            <a:off x="5493774" y="4095898"/>
            <a:ext cx="64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comp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US" sz="3500"/>
              <a:t>Features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D2CC5-1598-02F4-682A-C59EF0B398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698" r="31668" b="-1"/>
          <a:stretch>
            <a:fillRect/>
          </a:stretch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91276F-B55D-78E2-001E-25F073EE41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2560221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300" y="0"/>
            <a:ext cx="5098906" cy="1675623"/>
          </a:xfrm>
        </p:spPr>
        <p:txBody>
          <a:bodyPr anchor="b">
            <a:normAutofit/>
          </a:bodyPr>
          <a:lstStyle/>
          <a:p>
            <a:r>
              <a:rPr lang="en-US" sz="3500" dirty="0"/>
              <a:t>Code Highlights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26E8BB-8CEF-9BD1-928A-AE63C82B04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599" r="39341" b="2"/>
          <a:stretch>
            <a:fillRect/>
          </a:stretch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9E22E9-E942-2BA3-56E8-3B15837650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7821370"/>
              </p:ext>
            </p:extLst>
          </p:nvPr>
        </p:nvGraphicFramePr>
        <p:xfrm>
          <a:off x="3415300" y="1675623"/>
          <a:ext cx="5492726" cy="4769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ite flowers on a green background">
            <a:extLst>
              <a:ext uri="{FF2B5EF4-FFF2-40B4-BE49-F238E27FC236}">
                <a16:creationId xmlns:a16="http://schemas.microsoft.com/office/drawing/2014/main" id="{6387FD0F-F72B-B13F-1EA1-D94F7EE236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26" r="3631" b="1"/>
          <a:stretch>
            <a:fillRect/>
          </a:stretch>
        </p:blipFill>
        <p:spPr>
          <a:xfrm>
            <a:off x="-2585" y="-1"/>
            <a:ext cx="9146585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64451" y="791834"/>
            <a:ext cx="3020876" cy="9154947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4" y="0"/>
            <a:ext cx="2132551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9028" y="21736"/>
            <a:ext cx="2364646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5" y="5288433"/>
            <a:ext cx="9149779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5100" y="2905286"/>
            <a:ext cx="3866773" cy="40821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E9C2C-43D3-ED8C-A1E8-5587008F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71" y="4121944"/>
            <a:ext cx="5945838" cy="1620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4958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294</Words>
  <Application>Microsoft Office PowerPoint</Application>
  <PresentationFormat>On-screen Show (4:3)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🎬 Enhanced Movie Hangman Game</vt:lpstr>
      <vt:lpstr>Project Overview</vt:lpstr>
      <vt:lpstr>Game Concept</vt:lpstr>
      <vt:lpstr>Automata Theory in Hangman</vt:lpstr>
      <vt:lpstr>PowerPoint Presentation</vt:lpstr>
      <vt:lpstr>Features</vt:lpstr>
      <vt:lpstr>Code Highlights</vt:lpstr>
      <vt:lpstr>THANKYOU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AMNA SAIF</cp:lastModifiedBy>
  <cp:revision>6</cp:revision>
  <dcterms:created xsi:type="dcterms:W3CDTF">2013-01-27T09:14:16Z</dcterms:created>
  <dcterms:modified xsi:type="dcterms:W3CDTF">2025-05-28T18:06:54Z</dcterms:modified>
  <cp:category/>
</cp:coreProperties>
</file>